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313" r:id="rId7"/>
    <p:sldId id="261" r:id="rId8"/>
    <p:sldId id="311" r:id="rId9"/>
    <p:sldId id="312" r:id="rId10"/>
    <p:sldId id="262" r:id="rId11"/>
    <p:sldId id="263" r:id="rId12"/>
    <p:sldId id="264" r:id="rId13"/>
    <p:sldId id="265" r:id="rId14"/>
    <p:sldId id="314" r:id="rId15"/>
    <p:sldId id="266" r:id="rId16"/>
    <p:sldId id="267" r:id="rId17"/>
    <p:sldId id="31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16" r:id="rId32"/>
    <p:sldId id="281" r:id="rId33"/>
    <p:sldId id="317" r:id="rId34"/>
    <p:sldId id="318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23F12-79A1-40C7-AF78-5EA739E25019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7E9F47-68CA-4B12-B0CD-5907EFDF5311}">
      <dgm:prSet phldrT="[Текст]" custT="1"/>
      <dgm:spPr/>
      <dgm:t>
        <a:bodyPr/>
        <a:lstStyle/>
        <a:p>
          <a:r>
            <a:rPr lang="ru-RU" sz="2000" dirty="0" smtClean="0"/>
            <a:t>Типы данных</a:t>
          </a:r>
          <a:endParaRPr lang="ru-RU" sz="2000" dirty="0"/>
        </a:p>
      </dgm:t>
    </dgm:pt>
    <dgm:pt modelId="{A84CBACC-AC4E-4C20-A918-BCA3A9DF1173}" type="parTrans" cxnId="{EC3C4196-369F-4FBD-807B-319580E61FBC}">
      <dgm:prSet/>
      <dgm:spPr/>
      <dgm:t>
        <a:bodyPr/>
        <a:lstStyle/>
        <a:p>
          <a:endParaRPr lang="ru-RU" sz="2000"/>
        </a:p>
      </dgm:t>
    </dgm:pt>
    <dgm:pt modelId="{5E6A6B6A-FC81-4FBC-AE8B-D8C5920F4661}" type="sibTrans" cxnId="{EC3C4196-369F-4FBD-807B-319580E61FBC}">
      <dgm:prSet/>
      <dgm:spPr/>
      <dgm:t>
        <a:bodyPr/>
        <a:lstStyle/>
        <a:p>
          <a:endParaRPr lang="ru-RU" sz="2000"/>
        </a:p>
      </dgm:t>
    </dgm:pt>
    <dgm:pt modelId="{C5DB2073-3C58-4F5C-B682-C022104B0291}">
      <dgm:prSet phldrT="[Текст]" custT="1"/>
      <dgm:spPr/>
      <dgm:t>
        <a:bodyPr/>
        <a:lstStyle/>
        <a:p>
          <a:r>
            <a:rPr lang="ru-RU" sz="2000" dirty="0" smtClean="0"/>
            <a:t>По строению элемента </a:t>
          </a:r>
          <a:endParaRPr lang="ru-RU" sz="2000" dirty="0"/>
        </a:p>
      </dgm:t>
    </dgm:pt>
    <dgm:pt modelId="{26D0960F-0509-49D0-BAA8-D281FC4C717B}" type="parTrans" cxnId="{39FCA6AC-A547-418D-91B5-4D03EBA2E90A}">
      <dgm:prSet/>
      <dgm:spPr/>
      <dgm:t>
        <a:bodyPr/>
        <a:lstStyle/>
        <a:p>
          <a:endParaRPr lang="ru-RU" sz="2000"/>
        </a:p>
      </dgm:t>
    </dgm:pt>
    <dgm:pt modelId="{AEBA197C-9795-4868-9E52-2600215696F4}" type="sibTrans" cxnId="{39FCA6AC-A547-418D-91B5-4D03EBA2E90A}">
      <dgm:prSet/>
      <dgm:spPr/>
      <dgm:t>
        <a:bodyPr/>
        <a:lstStyle/>
        <a:p>
          <a:endParaRPr lang="ru-RU" sz="2000"/>
        </a:p>
      </dgm:t>
    </dgm:pt>
    <dgm:pt modelId="{43AB53B8-498B-4D23-9DBF-7DA5B7128AEE}">
      <dgm:prSet phldrT="[Текст]" custT="1"/>
      <dgm:spPr/>
      <dgm:t>
        <a:bodyPr/>
        <a:lstStyle/>
        <a:p>
          <a:r>
            <a:rPr lang="ru-RU" sz="2000" dirty="0" smtClean="0"/>
            <a:t>По способу создания</a:t>
          </a:r>
          <a:endParaRPr lang="ru-RU" sz="2000" dirty="0"/>
        </a:p>
      </dgm:t>
    </dgm:pt>
    <dgm:pt modelId="{B4F41D39-6724-4985-A3EF-94D1B729A8F4}" type="parTrans" cxnId="{F2DD4548-AAE8-4802-B020-25835B39BE8E}">
      <dgm:prSet/>
      <dgm:spPr/>
      <dgm:t>
        <a:bodyPr/>
        <a:lstStyle/>
        <a:p>
          <a:endParaRPr lang="ru-RU" sz="2000"/>
        </a:p>
      </dgm:t>
    </dgm:pt>
    <dgm:pt modelId="{12AD7F9B-8624-4FEB-85F0-36B249FE0021}" type="sibTrans" cxnId="{F2DD4548-AAE8-4802-B020-25835B39BE8E}">
      <dgm:prSet/>
      <dgm:spPr/>
      <dgm:t>
        <a:bodyPr/>
        <a:lstStyle/>
        <a:p>
          <a:endParaRPr lang="ru-RU" sz="2000"/>
        </a:p>
      </dgm:t>
    </dgm:pt>
    <dgm:pt modelId="{5222399C-CEAB-41B8-B6D9-9AF3784DD537}">
      <dgm:prSet phldrT="[Текст]" custT="1"/>
      <dgm:spPr/>
      <dgm:t>
        <a:bodyPr/>
        <a:lstStyle/>
        <a:p>
          <a:r>
            <a:rPr lang="ru-RU" sz="2000" dirty="0" smtClean="0"/>
            <a:t>По способу хранения в памяти </a:t>
          </a:r>
          <a:endParaRPr lang="ru-RU" sz="2000" dirty="0"/>
        </a:p>
      </dgm:t>
    </dgm:pt>
    <dgm:pt modelId="{A6D5B87A-286C-4BBC-AE95-E1F317E9EB6C}" type="parTrans" cxnId="{A9B74AD7-7792-441D-86A8-1E0486F25445}">
      <dgm:prSet/>
      <dgm:spPr/>
      <dgm:t>
        <a:bodyPr/>
        <a:lstStyle/>
        <a:p>
          <a:endParaRPr lang="ru-RU" sz="2000"/>
        </a:p>
      </dgm:t>
    </dgm:pt>
    <dgm:pt modelId="{C443528B-BFA2-4AA4-A04E-58A69942209E}" type="sibTrans" cxnId="{A9B74AD7-7792-441D-86A8-1E0486F25445}">
      <dgm:prSet/>
      <dgm:spPr/>
      <dgm:t>
        <a:bodyPr/>
        <a:lstStyle/>
        <a:p>
          <a:endParaRPr lang="ru-RU" sz="2000"/>
        </a:p>
      </dgm:t>
    </dgm:pt>
    <dgm:pt modelId="{F9F050D8-7BF7-48DD-BBC9-9E470E6AF7E1}">
      <dgm:prSet custT="1"/>
      <dgm:spPr/>
      <dgm:t>
        <a:bodyPr/>
        <a:lstStyle/>
        <a:p>
          <a:r>
            <a:rPr lang="ru-RU" sz="2000" dirty="0" smtClean="0"/>
            <a:t>простые</a:t>
          </a:r>
          <a:endParaRPr lang="ru-RU" sz="2000" dirty="0"/>
        </a:p>
      </dgm:t>
    </dgm:pt>
    <dgm:pt modelId="{64E8F25E-32E2-4574-97F4-59188A425BE6}" type="parTrans" cxnId="{9412601E-5EBD-4155-92AA-DE0FC95D2378}">
      <dgm:prSet/>
      <dgm:spPr/>
      <dgm:t>
        <a:bodyPr/>
        <a:lstStyle/>
        <a:p>
          <a:endParaRPr lang="ru-RU" sz="2000"/>
        </a:p>
      </dgm:t>
    </dgm:pt>
    <dgm:pt modelId="{719A5F8D-90F1-4B2D-A528-04828D586080}" type="sibTrans" cxnId="{9412601E-5EBD-4155-92AA-DE0FC95D2378}">
      <dgm:prSet/>
      <dgm:spPr/>
      <dgm:t>
        <a:bodyPr/>
        <a:lstStyle/>
        <a:p>
          <a:endParaRPr lang="ru-RU" sz="2000"/>
        </a:p>
      </dgm:t>
    </dgm:pt>
    <dgm:pt modelId="{A0D470F6-808E-4617-A0F5-267ACA5D6E0F}">
      <dgm:prSet custT="1"/>
      <dgm:spPr/>
      <dgm:t>
        <a:bodyPr/>
        <a:lstStyle/>
        <a:p>
          <a:r>
            <a:rPr lang="ru-RU" sz="2000" dirty="0" smtClean="0"/>
            <a:t>структурированные</a:t>
          </a:r>
          <a:endParaRPr lang="ru-RU" sz="2000" dirty="0"/>
        </a:p>
      </dgm:t>
    </dgm:pt>
    <dgm:pt modelId="{F58CF111-2585-42D6-8192-1734EC82630F}" type="parTrans" cxnId="{67A20A06-EC83-484D-925B-F30858B9E69C}">
      <dgm:prSet/>
      <dgm:spPr/>
      <dgm:t>
        <a:bodyPr/>
        <a:lstStyle/>
        <a:p>
          <a:endParaRPr lang="ru-RU" sz="2000"/>
        </a:p>
      </dgm:t>
    </dgm:pt>
    <dgm:pt modelId="{EA9AFCDC-7CBF-4402-8726-462D3EA4C631}" type="sibTrans" cxnId="{67A20A06-EC83-484D-925B-F30858B9E69C}">
      <dgm:prSet/>
      <dgm:spPr/>
      <dgm:t>
        <a:bodyPr/>
        <a:lstStyle/>
        <a:p>
          <a:endParaRPr lang="ru-RU" sz="2000"/>
        </a:p>
      </dgm:t>
    </dgm:pt>
    <dgm:pt modelId="{A8488A6E-5CDB-4E6A-9C1A-3020D3689926}">
      <dgm:prSet custT="1"/>
      <dgm:spPr/>
      <dgm:t>
        <a:bodyPr/>
        <a:lstStyle/>
        <a:p>
          <a:r>
            <a:rPr lang="ru-RU" sz="2000" dirty="0" smtClean="0"/>
            <a:t>встроенные</a:t>
          </a:r>
          <a:endParaRPr lang="ru-RU" sz="2000" dirty="0"/>
        </a:p>
      </dgm:t>
    </dgm:pt>
    <dgm:pt modelId="{33C6E11F-FB03-4C5F-8FEF-C41304ABFC66}" type="parTrans" cxnId="{1067CFB2-C2D4-4351-A046-92D231666937}">
      <dgm:prSet/>
      <dgm:spPr/>
      <dgm:t>
        <a:bodyPr/>
        <a:lstStyle/>
        <a:p>
          <a:endParaRPr lang="ru-RU" sz="2000"/>
        </a:p>
      </dgm:t>
    </dgm:pt>
    <dgm:pt modelId="{6FA0C865-7B8F-4EE6-AC43-CAF5580C8144}" type="sibTrans" cxnId="{1067CFB2-C2D4-4351-A046-92D231666937}">
      <dgm:prSet/>
      <dgm:spPr/>
      <dgm:t>
        <a:bodyPr/>
        <a:lstStyle/>
        <a:p>
          <a:endParaRPr lang="ru-RU" sz="2000"/>
        </a:p>
      </dgm:t>
    </dgm:pt>
    <dgm:pt modelId="{26A25FE8-4F25-47F4-9EFA-A70809BB8F72}">
      <dgm:prSet custT="1"/>
      <dgm:spPr/>
      <dgm:t>
        <a:bodyPr/>
        <a:lstStyle/>
        <a:p>
          <a:r>
            <a:rPr lang="ru-RU" sz="2000" dirty="0" smtClean="0"/>
            <a:t>Определяемые программистом</a:t>
          </a:r>
          <a:endParaRPr lang="ru-RU" sz="2000" dirty="0"/>
        </a:p>
      </dgm:t>
    </dgm:pt>
    <dgm:pt modelId="{85194537-8BFD-42AC-9645-DAB60A85252F}" type="parTrans" cxnId="{39155654-06A5-41E3-9D23-32ABE249B320}">
      <dgm:prSet/>
      <dgm:spPr/>
      <dgm:t>
        <a:bodyPr/>
        <a:lstStyle/>
        <a:p>
          <a:endParaRPr lang="ru-RU" sz="2000"/>
        </a:p>
      </dgm:t>
    </dgm:pt>
    <dgm:pt modelId="{76D91084-9F6D-4888-BB0F-28D6BE324DE9}" type="sibTrans" cxnId="{39155654-06A5-41E3-9D23-32ABE249B320}">
      <dgm:prSet/>
      <dgm:spPr/>
      <dgm:t>
        <a:bodyPr/>
        <a:lstStyle/>
        <a:p>
          <a:endParaRPr lang="ru-RU" sz="2000"/>
        </a:p>
      </dgm:t>
    </dgm:pt>
    <dgm:pt modelId="{60F720D9-1087-41D4-8B0A-2FC387F39E98}">
      <dgm:prSet custT="1"/>
      <dgm:spPr/>
      <dgm:t>
        <a:bodyPr/>
        <a:lstStyle/>
        <a:p>
          <a:r>
            <a:rPr lang="ru-RU" sz="2000" dirty="0" smtClean="0"/>
            <a:t>статические</a:t>
          </a:r>
          <a:endParaRPr lang="ru-RU" sz="2000" dirty="0"/>
        </a:p>
      </dgm:t>
    </dgm:pt>
    <dgm:pt modelId="{2507B1D1-EBB7-45B9-92D7-46780002D258}" type="parTrans" cxnId="{06953604-A2C5-4B91-AD96-47856A4A3E52}">
      <dgm:prSet/>
      <dgm:spPr/>
      <dgm:t>
        <a:bodyPr/>
        <a:lstStyle/>
        <a:p>
          <a:endParaRPr lang="ru-RU" sz="2000"/>
        </a:p>
      </dgm:t>
    </dgm:pt>
    <dgm:pt modelId="{9A0EE18D-055C-4E0A-B7D1-F1EDB264B051}" type="sibTrans" cxnId="{06953604-A2C5-4B91-AD96-47856A4A3E52}">
      <dgm:prSet/>
      <dgm:spPr/>
      <dgm:t>
        <a:bodyPr/>
        <a:lstStyle/>
        <a:p>
          <a:endParaRPr lang="ru-RU" sz="2000"/>
        </a:p>
      </dgm:t>
    </dgm:pt>
    <dgm:pt modelId="{2F9B5237-86C3-43F7-B85F-65AB471A1F10}">
      <dgm:prSet custT="1"/>
      <dgm:spPr/>
      <dgm:t>
        <a:bodyPr/>
        <a:lstStyle/>
        <a:p>
          <a:r>
            <a:rPr lang="ru-RU" sz="2000" dirty="0" smtClean="0"/>
            <a:t>динамические</a:t>
          </a:r>
          <a:endParaRPr lang="ru-RU" sz="2000" dirty="0"/>
        </a:p>
      </dgm:t>
    </dgm:pt>
    <dgm:pt modelId="{71CC35B6-6CA5-4CC2-9832-D6FC373E14B1}" type="parTrans" cxnId="{96E7AAD0-9BB8-4313-BBD5-4BE54159449E}">
      <dgm:prSet/>
      <dgm:spPr/>
      <dgm:t>
        <a:bodyPr/>
        <a:lstStyle/>
        <a:p>
          <a:endParaRPr lang="ru-RU" sz="2000"/>
        </a:p>
      </dgm:t>
    </dgm:pt>
    <dgm:pt modelId="{B9627DA5-59EE-4D06-BDB8-2660B9C0C49F}" type="sibTrans" cxnId="{96E7AAD0-9BB8-4313-BBD5-4BE54159449E}">
      <dgm:prSet/>
      <dgm:spPr/>
      <dgm:t>
        <a:bodyPr/>
        <a:lstStyle/>
        <a:p>
          <a:endParaRPr lang="ru-RU" sz="2000"/>
        </a:p>
      </dgm:t>
    </dgm:pt>
    <dgm:pt modelId="{073A3D4D-52B6-4B5D-8639-72EEEF76F7BE}" type="pres">
      <dgm:prSet presAssocID="{34E23F12-79A1-40C7-AF78-5EA739E25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3943431-5F7F-4E95-9BDC-565525096334}" type="pres">
      <dgm:prSet presAssocID="{117E9F47-68CA-4B12-B0CD-5907EFDF5311}" presName="hierRoot1" presStyleCnt="0">
        <dgm:presLayoutVars>
          <dgm:hierBranch val="init"/>
        </dgm:presLayoutVars>
      </dgm:prSet>
      <dgm:spPr/>
    </dgm:pt>
    <dgm:pt modelId="{E3C722B7-AA9E-4975-820C-252DB338A758}" type="pres">
      <dgm:prSet presAssocID="{117E9F47-68CA-4B12-B0CD-5907EFDF5311}" presName="rootComposite1" presStyleCnt="0"/>
      <dgm:spPr/>
    </dgm:pt>
    <dgm:pt modelId="{6B4E3B1F-942C-4D2B-A7FF-E518F166F72F}" type="pres">
      <dgm:prSet presAssocID="{117E9F47-68CA-4B12-B0CD-5907EFDF53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7841F96-3086-4689-A3DA-D5DD0E5A2135}" type="pres">
      <dgm:prSet presAssocID="{117E9F47-68CA-4B12-B0CD-5907EFDF531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C6BCE69-ECE3-4604-BDEB-6C0DC6745779}" type="pres">
      <dgm:prSet presAssocID="{117E9F47-68CA-4B12-B0CD-5907EFDF5311}" presName="hierChild2" presStyleCnt="0"/>
      <dgm:spPr/>
    </dgm:pt>
    <dgm:pt modelId="{00F1341B-916F-4385-89E9-7986001D5103}" type="pres">
      <dgm:prSet presAssocID="{26D0960F-0509-49D0-BAA8-D281FC4C717B}" presName="Name37" presStyleLbl="parChTrans1D2" presStyleIdx="0" presStyleCnt="3"/>
      <dgm:spPr/>
      <dgm:t>
        <a:bodyPr/>
        <a:lstStyle/>
        <a:p>
          <a:endParaRPr lang="ru-RU"/>
        </a:p>
      </dgm:t>
    </dgm:pt>
    <dgm:pt modelId="{65DDAD7B-964B-4D42-98E5-5F06B54C6CD9}" type="pres">
      <dgm:prSet presAssocID="{C5DB2073-3C58-4F5C-B682-C022104B0291}" presName="hierRoot2" presStyleCnt="0">
        <dgm:presLayoutVars>
          <dgm:hierBranch val="init"/>
        </dgm:presLayoutVars>
      </dgm:prSet>
      <dgm:spPr/>
    </dgm:pt>
    <dgm:pt modelId="{0401359A-9F8F-4C87-85F8-61E691AE884F}" type="pres">
      <dgm:prSet presAssocID="{C5DB2073-3C58-4F5C-B682-C022104B0291}" presName="rootComposite" presStyleCnt="0"/>
      <dgm:spPr/>
    </dgm:pt>
    <dgm:pt modelId="{AABF6933-E05A-45DA-8601-82917986981E}" type="pres">
      <dgm:prSet presAssocID="{C5DB2073-3C58-4F5C-B682-C022104B029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C66804-458A-41C1-A47C-1553F375C760}" type="pres">
      <dgm:prSet presAssocID="{C5DB2073-3C58-4F5C-B682-C022104B0291}" presName="rootConnector" presStyleLbl="node2" presStyleIdx="0" presStyleCnt="3"/>
      <dgm:spPr/>
      <dgm:t>
        <a:bodyPr/>
        <a:lstStyle/>
        <a:p>
          <a:endParaRPr lang="ru-RU"/>
        </a:p>
      </dgm:t>
    </dgm:pt>
    <dgm:pt modelId="{1D6CE7EF-AA6F-4DDE-B340-A0CE6CE2F113}" type="pres">
      <dgm:prSet presAssocID="{C5DB2073-3C58-4F5C-B682-C022104B0291}" presName="hierChild4" presStyleCnt="0"/>
      <dgm:spPr/>
    </dgm:pt>
    <dgm:pt modelId="{96098A81-076A-49FF-9B06-18B243B049EB}" type="pres">
      <dgm:prSet presAssocID="{64E8F25E-32E2-4574-97F4-59188A425BE6}" presName="Name37" presStyleLbl="parChTrans1D3" presStyleIdx="0" presStyleCnt="6"/>
      <dgm:spPr/>
      <dgm:t>
        <a:bodyPr/>
        <a:lstStyle/>
        <a:p>
          <a:endParaRPr lang="ru-RU"/>
        </a:p>
      </dgm:t>
    </dgm:pt>
    <dgm:pt modelId="{F851E74A-761E-4669-95CD-779907973B63}" type="pres">
      <dgm:prSet presAssocID="{F9F050D8-7BF7-48DD-BBC9-9E470E6AF7E1}" presName="hierRoot2" presStyleCnt="0">
        <dgm:presLayoutVars>
          <dgm:hierBranch val="init"/>
        </dgm:presLayoutVars>
      </dgm:prSet>
      <dgm:spPr/>
    </dgm:pt>
    <dgm:pt modelId="{7E2F60E5-CF9D-4F6A-A607-314E7D6966ED}" type="pres">
      <dgm:prSet presAssocID="{F9F050D8-7BF7-48DD-BBC9-9E470E6AF7E1}" presName="rootComposite" presStyleCnt="0"/>
      <dgm:spPr/>
    </dgm:pt>
    <dgm:pt modelId="{FACC11AF-1AF5-4FBF-B510-7A406CFC06EC}" type="pres">
      <dgm:prSet presAssocID="{F9F050D8-7BF7-48DD-BBC9-9E470E6AF7E1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A2B96F-F3E0-4F82-B466-8147878A63FF}" type="pres">
      <dgm:prSet presAssocID="{F9F050D8-7BF7-48DD-BBC9-9E470E6AF7E1}" presName="rootConnector" presStyleLbl="node3" presStyleIdx="0" presStyleCnt="6"/>
      <dgm:spPr/>
      <dgm:t>
        <a:bodyPr/>
        <a:lstStyle/>
        <a:p>
          <a:endParaRPr lang="ru-RU"/>
        </a:p>
      </dgm:t>
    </dgm:pt>
    <dgm:pt modelId="{E52434BE-677A-46D8-8FF2-BA95145CBAB4}" type="pres">
      <dgm:prSet presAssocID="{F9F050D8-7BF7-48DD-BBC9-9E470E6AF7E1}" presName="hierChild4" presStyleCnt="0"/>
      <dgm:spPr/>
    </dgm:pt>
    <dgm:pt modelId="{065A7728-6525-4F99-ADEB-453974CB11C3}" type="pres">
      <dgm:prSet presAssocID="{F9F050D8-7BF7-48DD-BBC9-9E470E6AF7E1}" presName="hierChild5" presStyleCnt="0"/>
      <dgm:spPr/>
    </dgm:pt>
    <dgm:pt modelId="{CAA2E179-BF3E-445D-8B8D-D9DE5C03F51C}" type="pres">
      <dgm:prSet presAssocID="{F58CF111-2585-42D6-8192-1734EC82630F}" presName="Name37" presStyleLbl="parChTrans1D3" presStyleIdx="1" presStyleCnt="6"/>
      <dgm:spPr/>
      <dgm:t>
        <a:bodyPr/>
        <a:lstStyle/>
        <a:p>
          <a:endParaRPr lang="ru-RU"/>
        </a:p>
      </dgm:t>
    </dgm:pt>
    <dgm:pt modelId="{9C0361D6-237C-44D6-9367-8F5E902D04B6}" type="pres">
      <dgm:prSet presAssocID="{A0D470F6-808E-4617-A0F5-267ACA5D6E0F}" presName="hierRoot2" presStyleCnt="0">
        <dgm:presLayoutVars>
          <dgm:hierBranch val="init"/>
        </dgm:presLayoutVars>
      </dgm:prSet>
      <dgm:spPr/>
    </dgm:pt>
    <dgm:pt modelId="{A00E4044-9D23-44B3-BEB8-2D276B2CFBBE}" type="pres">
      <dgm:prSet presAssocID="{A0D470F6-808E-4617-A0F5-267ACA5D6E0F}" presName="rootComposite" presStyleCnt="0"/>
      <dgm:spPr/>
    </dgm:pt>
    <dgm:pt modelId="{D6249A0B-2853-414C-A489-8FF519B00C48}" type="pres">
      <dgm:prSet presAssocID="{A0D470F6-808E-4617-A0F5-267ACA5D6E0F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A91F8F-8F5E-4716-A64F-4B63667B35D4}" type="pres">
      <dgm:prSet presAssocID="{A0D470F6-808E-4617-A0F5-267ACA5D6E0F}" presName="rootConnector" presStyleLbl="node3" presStyleIdx="1" presStyleCnt="6"/>
      <dgm:spPr/>
      <dgm:t>
        <a:bodyPr/>
        <a:lstStyle/>
        <a:p>
          <a:endParaRPr lang="ru-RU"/>
        </a:p>
      </dgm:t>
    </dgm:pt>
    <dgm:pt modelId="{59F96C0E-120F-49B0-8214-9DAFACF92E28}" type="pres">
      <dgm:prSet presAssocID="{A0D470F6-808E-4617-A0F5-267ACA5D6E0F}" presName="hierChild4" presStyleCnt="0"/>
      <dgm:spPr/>
    </dgm:pt>
    <dgm:pt modelId="{5D12D8A9-1025-42CB-87E0-B4A3C214ADD2}" type="pres">
      <dgm:prSet presAssocID="{A0D470F6-808E-4617-A0F5-267ACA5D6E0F}" presName="hierChild5" presStyleCnt="0"/>
      <dgm:spPr/>
    </dgm:pt>
    <dgm:pt modelId="{71A23430-1AC2-4370-95AC-5A3922FD6643}" type="pres">
      <dgm:prSet presAssocID="{C5DB2073-3C58-4F5C-B682-C022104B0291}" presName="hierChild5" presStyleCnt="0"/>
      <dgm:spPr/>
    </dgm:pt>
    <dgm:pt modelId="{AD37408B-7E77-4D5A-929A-E4D2FE9CEC14}" type="pres">
      <dgm:prSet presAssocID="{B4F41D39-6724-4985-A3EF-94D1B729A8F4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F31D558-6F77-4441-B5C8-6013EBE2850C}" type="pres">
      <dgm:prSet presAssocID="{43AB53B8-498B-4D23-9DBF-7DA5B7128AEE}" presName="hierRoot2" presStyleCnt="0">
        <dgm:presLayoutVars>
          <dgm:hierBranch val="init"/>
        </dgm:presLayoutVars>
      </dgm:prSet>
      <dgm:spPr/>
    </dgm:pt>
    <dgm:pt modelId="{8A3FF699-2CF0-4E3A-9FC2-B7249770644F}" type="pres">
      <dgm:prSet presAssocID="{43AB53B8-498B-4D23-9DBF-7DA5B7128AEE}" presName="rootComposite" presStyleCnt="0"/>
      <dgm:spPr/>
    </dgm:pt>
    <dgm:pt modelId="{D8E13A6F-06A6-4F28-8554-3F92112FE8FE}" type="pres">
      <dgm:prSet presAssocID="{43AB53B8-498B-4D23-9DBF-7DA5B7128AE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92B5D2-1EF4-476D-AFC6-3C33FC0C48E7}" type="pres">
      <dgm:prSet presAssocID="{43AB53B8-498B-4D23-9DBF-7DA5B7128AEE}" presName="rootConnector" presStyleLbl="node2" presStyleIdx="1" presStyleCnt="3"/>
      <dgm:spPr/>
      <dgm:t>
        <a:bodyPr/>
        <a:lstStyle/>
        <a:p>
          <a:endParaRPr lang="ru-RU"/>
        </a:p>
      </dgm:t>
    </dgm:pt>
    <dgm:pt modelId="{EA51CEA5-7A91-4ECC-83DE-A78667ED95B1}" type="pres">
      <dgm:prSet presAssocID="{43AB53B8-498B-4D23-9DBF-7DA5B7128AEE}" presName="hierChild4" presStyleCnt="0"/>
      <dgm:spPr/>
    </dgm:pt>
    <dgm:pt modelId="{C50289F2-3F0C-4ED4-9076-77D882CBCFFD}" type="pres">
      <dgm:prSet presAssocID="{33C6E11F-FB03-4C5F-8FEF-C41304ABFC66}" presName="Name37" presStyleLbl="parChTrans1D3" presStyleIdx="2" presStyleCnt="6"/>
      <dgm:spPr/>
      <dgm:t>
        <a:bodyPr/>
        <a:lstStyle/>
        <a:p>
          <a:endParaRPr lang="ru-RU"/>
        </a:p>
      </dgm:t>
    </dgm:pt>
    <dgm:pt modelId="{FB036158-9FA7-4E33-B4A4-3458F76E4D52}" type="pres">
      <dgm:prSet presAssocID="{A8488A6E-5CDB-4E6A-9C1A-3020D3689926}" presName="hierRoot2" presStyleCnt="0">
        <dgm:presLayoutVars>
          <dgm:hierBranch val="init"/>
        </dgm:presLayoutVars>
      </dgm:prSet>
      <dgm:spPr/>
    </dgm:pt>
    <dgm:pt modelId="{E189FB6A-0101-4822-B91A-818E1C8FC855}" type="pres">
      <dgm:prSet presAssocID="{A8488A6E-5CDB-4E6A-9C1A-3020D3689926}" presName="rootComposite" presStyleCnt="0"/>
      <dgm:spPr/>
    </dgm:pt>
    <dgm:pt modelId="{E908FA08-18FE-409E-AC91-4C0781B5B3CB}" type="pres">
      <dgm:prSet presAssocID="{A8488A6E-5CDB-4E6A-9C1A-3020D3689926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2B8128-C141-41FF-9563-60EAAED416D6}" type="pres">
      <dgm:prSet presAssocID="{A8488A6E-5CDB-4E6A-9C1A-3020D3689926}" presName="rootConnector" presStyleLbl="node3" presStyleIdx="2" presStyleCnt="6"/>
      <dgm:spPr/>
      <dgm:t>
        <a:bodyPr/>
        <a:lstStyle/>
        <a:p>
          <a:endParaRPr lang="ru-RU"/>
        </a:p>
      </dgm:t>
    </dgm:pt>
    <dgm:pt modelId="{1C7AFC60-8C5A-4531-BA1A-32F6074767C3}" type="pres">
      <dgm:prSet presAssocID="{A8488A6E-5CDB-4E6A-9C1A-3020D3689926}" presName="hierChild4" presStyleCnt="0"/>
      <dgm:spPr/>
    </dgm:pt>
    <dgm:pt modelId="{50F36000-3C2A-449C-835E-A2130CC56D9C}" type="pres">
      <dgm:prSet presAssocID="{A8488A6E-5CDB-4E6A-9C1A-3020D3689926}" presName="hierChild5" presStyleCnt="0"/>
      <dgm:spPr/>
    </dgm:pt>
    <dgm:pt modelId="{9DC29BF1-BC87-445A-B70C-8A597BB216BB}" type="pres">
      <dgm:prSet presAssocID="{85194537-8BFD-42AC-9645-DAB60A85252F}" presName="Name37" presStyleLbl="parChTrans1D3" presStyleIdx="3" presStyleCnt="6"/>
      <dgm:spPr/>
      <dgm:t>
        <a:bodyPr/>
        <a:lstStyle/>
        <a:p>
          <a:endParaRPr lang="ru-RU"/>
        </a:p>
      </dgm:t>
    </dgm:pt>
    <dgm:pt modelId="{F80B9036-741A-435D-8E1E-829F123E992C}" type="pres">
      <dgm:prSet presAssocID="{26A25FE8-4F25-47F4-9EFA-A70809BB8F72}" presName="hierRoot2" presStyleCnt="0">
        <dgm:presLayoutVars>
          <dgm:hierBranch val="init"/>
        </dgm:presLayoutVars>
      </dgm:prSet>
      <dgm:spPr/>
    </dgm:pt>
    <dgm:pt modelId="{BDAF9C27-C913-4A6C-BC02-5961F3038B38}" type="pres">
      <dgm:prSet presAssocID="{26A25FE8-4F25-47F4-9EFA-A70809BB8F72}" presName="rootComposite" presStyleCnt="0"/>
      <dgm:spPr/>
    </dgm:pt>
    <dgm:pt modelId="{DA139662-6FDE-417F-A546-E90227A91E2A}" type="pres">
      <dgm:prSet presAssocID="{26A25FE8-4F25-47F4-9EFA-A70809BB8F72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45CEAF-27D9-46FD-93DB-E7E1BAB2E44C}" type="pres">
      <dgm:prSet presAssocID="{26A25FE8-4F25-47F4-9EFA-A70809BB8F72}" presName="rootConnector" presStyleLbl="node3" presStyleIdx="3" presStyleCnt="6"/>
      <dgm:spPr/>
      <dgm:t>
        <a:bodyPr/>
        <a:lstStyle/>
        <a:p>
          <a:endParaRPr lang="ru-RU"/>
        </a:p>
      </dgm:t>
    </dgm:pt>
    <dgm:pt modelId="{41B243DD-9286-4C3C-B613-C6E831A08B6E}" type="pres">
      <dgm:prSet presAssocID="{26A25FE8-4F25-47F4-9EFA-A70809BB8F72}" presName="hierChild4" presStyleCnt="0"/>
      <dgm:spPr/>
    </dgm:pt>
    <dgm:pt modelId="{9C4DFB9E-B734-4702-801F-4C6A22EF8B8A}" type="pres">
      <dgm:prSet presAssocID="{26A25FE8-4F25-47F4-9EFA-A70809BB8F72}" presName="hierChild5" presStyleCnt="0"/>
      <dgm:spPr/>
    </dgm:pt>
    <dgm:pt modelId="{011D0EF6-2655-440D-9136-19E9C9F01218}" type="pres">
      <dgm:prSet presAssocID="{43AB53B8-498B-4D23-9DBF-7DA5B7128AEE}" presName="hierChild5" presStyleCnt="0"/>
      <dgm:spPr/>
    </dgm:pt>
    <dgm:pt modelId="{918D4589-236C-49E0-9771-425E14BBDFE4}" type="pres">
      <dgm:prSet presAssocID="{A6D5B87A-286C-4BBC-AE95-E1F317E9EB6C}" presName="Name37" presStyleLbl="parChTrans1D2" presStyleIdx="2" presStyleCnt="3"/>
      <dgm:spPr/>
      <dgm:t>
        <a:bodyPr/>
        <a:lstStyle/>
        <a:p>
          <a:endParaRPr lang="ru-RU"/>
        </a:p>
      </dgm:t>
    </dgm:pt>
    <dgm:pt modelId="{9CB86C09-300D-45E1-9C83-C7B1F832A32A}" type="pres">
      <dgm:prSet presAssocID="{5222399C-CEAB-41B8-B6D9-9AF3784DD537}" presName="hierRoot2" presStyleCnt="0">
        <dgm:presLayoutVars>
          <dgm:hierBranch val="init"/>
        </dgm:presLayoutVars>
      </dgm:prSet>
      <dgm:spPr/>
    </dgm:pt>
    <dgm:pt modelId="{A8D44928-0B81-403A-8CB9-1B07A4BDAC03}" type="pres">
      <dgm:prSet presAssocID="{5222399C-CEAB-41B8-B6D9-9AF3784DD537}" presName="rootComposite" presStyleCnt="0"/>
      <dgm:spPr/>
    </dgm:pt>
    <dgm:pt modelId="{C4968AAA-4276-4945-A16F-C7FBF7078A7F}" type="pres">
      <dgm:prSet presAssocID="{5222399C-CEAB-41B8-B6D9-9AF3784DD5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A6AB2F-3876-4EB7-B82C-59BF04D54739}" type="pres">
      <dgm:prSet presAssocID="{5222399C-CEAB-41B8-B6D9-9AF3784DD537}" presName="rootConnector" presStyleLbl="node2" presStyleIdx="2" presStyleCnt="3"/>
      <dgm:spPr/>
      <dgm:t>
        <a:bodyPr/>
        <a:lstStyle/>
        <a:p>
          <a:endParaRPr lang="ru-RU"/>
        </a:p>
      </dgm:t>
    </dgm:pt>
    <dgm:pt modelId="{0E68585A-DE20-49F1-BF1F-9CC5F504DB4B}" type="pres">
      <dgm:prSet presAssocID="{5222399C-CEAB-41B8-B6D9-9AF3784DD537}" presName="hierChild4" presStyleCnt="0"/>
      <dgm:spPr/>
    </dgm:pt>
    <dgm:pt modelId="{799FE231-482E-4903-AF7A-1574254525FA}" type="pres">
      <dgm:prSet presAssocID="{2507B1D1-EBB7-45B9-92D7-46780002D258}" presName="Name37" presStyleLbl="parChTrans1D3" presStyleIdx="4" presStyleCnt="6"/>
      <dgm:spPr/>
      <dgm:t>
        <a:bodyPr/>
        <a:lstStyle/>
        <a:p>
          <a:endParaRPr lang="ru-RU"/>
        </a:p>
      </dgm:t>
    </dgm:pt>
    <dgm:pt modelId="{4E89011C-609F-48D2-BCEB-10D3CBA50C22}" type="pres">
      <dgm:prSet presAssocID="{60F720D9-1087-41D4-8B0A-2FC387F39E98}" presName="hierRoot2" presStyleCnt="0">
        <dgm:presLayoutVars>
          <dgm:hierBranch val="init"/>
        </dgm:presLayoutVars>
      </dgm:prSet>
      <dgm:spPr/>
    </dgm:pt>
    <dgm:pt modelId="{7CCAF40F-30B7-4B12-876D-C91838FFBE01}" type="pres">
      <dgm:prSet presAssocID="{60F720D9-1087-41D4-8B0A-2FC387F39E98}" presName="rootComposite" presStyleCnt="0"/>
      <dgm:spPr/>
    </dgm:pt>
    <dgm:pt modelId="{E9DDCE90-A9E1-44C0-AEC4-04F406E81499}" type="pres">
      <dgm:prSet presAssocID="{60F720D9-1087-41D4-8B0A-2FC387F39E9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B21F38-A96C-4526-A4B1-343120B97FD9}" type="pres">
      <dgm:prSet presAssocID="{60F720D9-1087-41D4-8B0A-2FC387F39E98}" presName="rootConnector" presStyleLbl="node3" presStyleIdx="4" presStyleCnt="6"/>
      <dgm:spPr/>
      <dgm:t>
        <a:bodyPr/>
        <a:lstStyle/>
        <a:p>
          <a:endParaRPr lang="ru-RU"/>
        </a:p>
      </dgm:t>
    </dgm:pt>
    <dgm:pt modelId="{6A50EC7E-D4DA-4BB4-A57B-7714C26AA3C0}" type="pres">
      <dgm:prSet presAssocID="{60F720D9-1087-41D4-8B0A-2FC387F39E98}" presName="hierChild4" presStyleCnt="0"/>
      <dgm:spPr/>
    </dgm:pt>
    <dgm:pt modelId="{B551C4C6-06FE-4CB4-AC55-FC5D69890211}" type="pres">
      <dgm:prSet presAssocID="{60F720D9-1087-41D4-8B0A-2FC387F39E98}" presName="hierChild5" presStyleCnt="0"/>
      <dgm:spPr/>
    </dgm:pt>
    <dgm:pt modelId="{DEA34B9D-3C61-411F-BDF4-2F04A5D5F408}" type="pres">
      <dgm:prSet presAssocID="{71CC35B6-6CA5-4CC2-9832-D6FC373E14B1}" presName="Name37" presStyleLbl="parChTrans1D3" presStyleIdx="5" presStyleCnt="6"/>
      <dgm:spPr/>
      <dgm:t>
        <a:bodyPr/>
        <a:lstStyle/>
        <a:p>
          <a:endParaRPr lang="ru-RU"/>
        </a:p>
      </dgm:t>
    </dgm:pt>
    <dgm:pt modelId="{28556B8F-02B8-470C-BF24-0907C7F7CEA2}" type="pres">
      <dgm:prSet presAssocID="{2F9B5237-86C3-43F7-B85F-65AB471A1F10}" presName="hierRoot2" presStyleCnt="0">
        <dgm:presLayoutVars>
          <dgm:hierBranch val="init"/>
        </dgm:presLayoutVars>
      </dgm:prSet>
      <dgm:spPr/>
    </dgm:pt>
    <dgm:pt modelId="{01BD9EA6-11E0-4E9B-96A8-08D8DB3065DC}" type="pres">
      <dgm:prSet presAssocID="{2F9B5237-86C3-43F7-B85F-65AB471A1F10}" presName="rootComposite" presStyleCnt="0"/>
      <dgm:spPr/>
    </dgm:pt>
    <dgm:pt modelId="{2CC3FC30-3198-4F52-BB58-636D1DA50E1D}" type="pres">
      <dgm:prSet presAssocID="{2F9B5237-86C3-43F7-B85F-65AB471A1F10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7BB9341-1393-4D30-B950-99D89495CA4A}" type="pres">
      <dgm:prSet presAssocID="{2F9B5237-86C3-43F7-B85F-65AB471A1F10}" presName="rootConnector" presStyleLbl="node3" presStyleIdx="5" presStyleCnt="6"/>
      <dgm:spPr/>
      <dgm:t>
        <a:bodyPr/>
        <a:lstStyle/>
        <a:p>
          <a:endParaRPr lang="ru-RU"/>
        </a:p>
      </dgm:t>
    </dgm:pt>
    <dgm:pt modelId="{C0F326BB-F7F6-470D-9146-0625E24055F9}" type="pres">
      <dgm:prSet presAssocID="{2F9B5237-86C3-43F7-B85F-65AB471A1F10}" presName="hierChild4" presStyleCnt="0"/>
      <dgm:spPr/>
    </dgm:pt>
    <dgm:pt modelId="{3480027E-D14D-4467-B0B5-22FFB40FD39D}" type="pres">
      <dgm:prSet presAssocID="{2F9B5237-86C3-43F7-B85F-65AB471A1F10}" presName="hierChild5" presStyleCnt="0"/>
      <dgm:spPr/>
    </dgm:pt>
    <dgm:pt modelId="{5525F8D9-188E-4FED-8ADC-87846A0F8895}" type="pres">
      <dgm:prSet presAssocID="{5222399C-CEAB-41B8-B6D9-9AF3784DD537}" presName="hierChild5" presStyleCnt="0"/>
      <dgm:spPr/>
    </dgm:pt>
    <dgm:pt modelId="{7EBE32B1-0A0F-435B-85C3-6468BF8244CD}" type="pres">
      <dgm:prSet presAssocID="{117E9F47-68CA-4B12-B0CD-5907EFDF5311}" presName="hierChild3" presStyleCnt="0"/>
      <dgm:spPr/>
    </dgm:pt>
  </dgm:ptLst>
  <dgm:cxnLst>
    <dgm:cxn modelId="{9412601E-5EBD-4155-92AA-DE0FC95D2378}" srcId="{C5DB2073-3C58-4F5C-B682-C022104B0291}" destId="{F9F050D8-7BF7-48DD-BBC9-9E470E6AF7E1}" srcOrd="0" destOrd="0" parTransId="{64E8F25E-32E2-4574-97F4-59188A425BE6}" sibTransId="{719A5F8D-90F1-4B2D-A528-04828D586080}"/>
    <dgm:cxn modelId="{E9C97895-FB95-4AD8-93C5-2F176FF7AB2F}" type="presOf" srcId="{117E9F47-68CA-4B12-B0CD-5907EFDF5311}" destId="{A7841F96-3086-4689-A3DA-D5DD0E5A2135}" srcOrd="1" destOrd="0" presId="urn:microsoft.com/office/officeart/2005/8/layout/orgChart1"/>
    <dgm:cxn modelId="{4460AD06-AC0C-4155-9EEB-15E53E1A1E83}" type="presOf" srcId="{C5DB2073-3C58-4F5C-B682-C022104B0291}" destId="{AABF6933-E05A-45DA-8601-82917986981E}" srcOrd="0" destOrd="0" presId="urn:microsoft.com/office/officeart/2005/8/layout/orgChart1"/>
    <dgm:cxn modelId="{39FCA6AC-A547-418D-91B5-4D03EBA2E90A}" srcId="{117E9F47-68CA-4B12-B0CD-5907EFDF5311}" destId="{C5DB2073-3C58-4F5C-B682-C022104B0291}" srcOrd="0" destOrd="0" parTransId="{26D0960F-0509-49D0-BAA8-D281FC4C717B}" sibTransId="{AEBA197C-9795-4868-9E52-2600215696F4}"/>
    <dgm:cxn modelId="{EC3C4196-369F-4FBD-807B-319580E61FBC}" srcId="{34E23F12-79A1-40C7-AF78-5EA739E25019}" destId="{117E9F47-68CA-4B12-B0CD-5907EFDF5311}" srcOrd="0" destOrd="0" parTransId="{A84CBACC-AC4E-4C20-A918-BCA3A9DF1173}" sibTransId="{5E6A6B6A-FC81-4FBC-AE8B-D8C5920F4661}"/>
    <dgm:cxn modelId="{2B099A20-8A1C-45E6-8FAD-419288BDFCC9}" type="presOf" srcId="{A8488A6E-5CDB-4E6A-9C1A-3020D3689926}" destId="{E908FA08-18FE-409E-AC91-4C0781B5B3CB}" srcOrd="0" destOrd="0" presId="urn:microsoft.com/office/officeart/2005/8/layout/orgChart1"/>
    <dgm:cxn modelId="{22838E49-54DB-4005-BC53-09B4C3E301C3}" type="presOf" srcId="{B4F41D39-6724-4985-A3EF-94D1B729A8F4}" destId="{AD37408B-7E77-4D5A-929A-E4D2FE9CEC14}" srcOrd="0" destOrd="0" presId="urn:microsoft.com/office/officeart/2005/8/layout/orgChart1"/>
    <dgm:cxn modelId="{96E7AAD0-9BB8-4313-BBD5-4BE54159449E}" srcId="{5222399C-CEAB-41B8-B6D9-9AF3784DD537}" destId="{2F9B5237-86C3-43F7-B85F-65AB471A1F10}" srcOrd="1" destOrd="0" parTransId="{71CC35B6-6CA5-4CC2-9832-D6FC373E14B1}" sibTransId="{B9627DA5-59EE-4D06-BDB8-2660B9C0C49F}"/>
    <dgm:cxn modelId="{A9B74AD7-7792-441D-86A8-1E0486F25445}" srcId="{117E9F47-68CA-4B12-B0CD-5907EFDF5311}" destId="{5222399C-CEAB-41B8-B6D9-9AF3784DD537}" srcOrd="2" destOrd="0" parTransId="{A6D5B87A-286C-4BBC-AE95-E1F317E9EB6C}" sibTransId="{C443528B-BFA2-4AA4-A04E-58A69942209E}"/>
    <dgm:cxn modelId="{337A2C1E-F435-4505-A6EE-7D7B0775B5B5}" type="presOf" srcId="{F9F050D8-7BF7-48DD-BBC9-9E470E6AF7E1}" destId="{BAA2B96F-F3E0-4F82-B466-8147878A63FF}" srcOrd="1" destOrd="0" presId="urn:microsoft.com/office/officeart/2005/8/layout/orgChart1"/>
    <dgm:cxn modelId="{FB9969BB-EB48-4CD1-88DA-321D306F516A}" type="presOf" srcId="{A0D470F6-808E-4617-A0F5-267ACA5D6E0F}" destId="{C7A91F8F-8F5E-4716-A64F-4B63667B35D4}" srcOrd="1" destOrd="0" presId="urn:microsoft.com/office/officeart/2005/8/layout/orgChart1"/>
    <dgm:cxn modelId="{AF84E33D-F8CC-46E5-A121-BE497906F1A8}" type="presOf" srcId="{43AB53B8-498B-4D23-9DBF-7DA5B7128AEE}" destId="{D8E13A6F-06A6-4F28-8554-3F92112FE8FE}" srcOrd="0" destOrd="0" presId="urn:microsoft.com/office/officeart/2005/8/layout/orgChart1"/>
    <dgm:cxn modelId="{67A20A06-EC83-484D-925B-F30858B9E69C}" srcId="{C5DB2073-3C58-4F5C-B682-C022104B0291}" destId="{A0D470F6-808E-4617-A0F5-267ACA5D6E0F}" srcOrd="1" destOrd="0" parTransId="{F58CF111-2585-42D6-8192-1734EC82630F}" sibTransId="{EA9AFCDC-7CBF-4402-8726-462D3EA4C631}"/>
    <dgm:cxn modelId="{75D957C7-0387-4B88-BBDC-98A499580564}" type="presOf" srcId="{60F720D9-1087-41D4-8B0A-2FC387F39E98}" destId="{17B21F38-A96C-4526-A4B1-343120B97FD9}" srcOrd="1" destOrd="0" presId="urn:microsoft.com/office/officeart/2005/8/layout/orgChart1"/>
    <dgm:cxn modelId="{B8F3EB8A-1FA5-45DB-8180-AA22302CF072}" type="presOf" srcId="{43AB53B8-498B-4D23-9DBF-7DA5B7128AEE}" destId="{6F92B5D2-1EF4-476D-AFC6-3C33FC0C48E7}" srcOrd="1" destOrd="0" presId="urn:microsoft.com/office/officeart/2005/8/layout/orgChart1"/>
    <dgm:cxn modelId="{C3DC0D2D-52F0-4782-94CF-2DD9C44AD329}" type="presOf" srcId="{A0D470F6-808E-4617-A0F5-267ACA5D6E0F}" destId="{D6249A0B-2853-414C-A489-8FF519B00C48}" srcOrd="0" destOrd="0" presId="urn:microsoft.com/office/officeart/2005/8/layout/orgChart1"/>
    <dgm:cxn modelId="{B64186C5-5588-4A29-9568-55E3082BF140}" type="presOf" srcId="{71CC35B6-6CA5-4CC2-9832-D6FC373E14B1}" destId="{DEA34B9D-3C61-411F-BDF4-2F04A5D5F408}" srcOrd="0" destOrd="0" presId="urn:microsoft.com/office/officeart/2005/8/layout/orgChart1"/>
    <dgm:cxn modelId="{5736EC6B-C015-47A0-A92B-63CB659AF954}" type="presOf" srcId="{85194537-8BFD-42AC-9645-DAB60A85252F}" destId="{9DC29BF1-BC87-445A-B70C-8A597BB216BB}" srcOrd="0" destOrd="0" presId="urn:microsoft.com/office/officeart/2005/8/layout/orgChart1"/>
    <dgm:cxn modelId="{0A3744F9-39FD-4930-8EC7-C3B031B1AC2A}" type="presOf" srcId="{A6D5B87A-286C-4BBC-AE95-E1F317E9EB6C}" destId="{918D4589-236C-49E0-9771-425E14BBDFE4}" srcOrd="0" destOrd="0" presId="urn:microsoft.com/office/officeart/2005/8/layout/orgChart1"/>
    <dgm:cxn modelId="{DD635ACA-DB55-425F-BE9E-A35768AEA86B}" type="presOf" srcId="{F58CF111-2585-42D6-8192-1734EC82630F}" destId="{CAA2E179-BF3E-445D-8B8D-D9DE5C03F51C}" srcOrd="0" destOrd="0" presId="urn:microsoft.com/office/officeart/2005/8/layout/orgChart1"/>
    <dgm:cxn modelId="{D0F21094-1A20-4ECE-9137-A2C484EDEA7E}" type="presOf" srcId="{5222399C-CEAB-41B8-B6D9-9AF3784DD537}" destId="{E4A6AB2F-3876-4EB7-B82C-59BF04D54739}" srcOrd="1" destOrd="0" presId="urn:microsoft.com/office/officeart/2005/8/layout/orgChart1"/>
    <dgm:cxn modelId="{5B8413A2-8CAC-4139-BB64-730E5F262F4D}" type="presOf" srcId="{5222399C-CEAB-41B8-B6D9-9AF3784DD537}" destId="{C4968AAA-4276-4945-A16F-C7FBF7078A7F}" srcOrd="0" destOrd="0" presId="urn:microsoft.com/office/officeart/2005/8/layout/orgChart1"/>
    <dgm:cxn modelId="{C9269F00-F19E-4636-9412-B474F9478957}" type="presOf" srcId="{26D0960F-0509-49D0-BAA8-D281FC4C717B}" destId="{00F1341B-916F-4385-89E9-7986001D5103}" srcOrd="0" destOrd="0" presId="urn:microsoft.com/office/officeart/2005/8/layout/orgChart1"/>
    <dgm:cxn modelId="{6A8275B2-082B-462A-98F7-4B74DB92AA85}" type="presOf" srcId="{33C6E11F-FB03-4C5F-8FEF-C41304ABFC66}" destId="{C50289F2-3F0C-4ED4-9076-77D882CBCFFD}" srcOrd="0" destOrd="0" presId="urn:microsoft.com/office/officeart/2005/8/layout/orgChart1"/>
    <dgm:cxn modelId="{94755B05-82FB-4387-B923-49F20E3B25E2}" type="presOf" srcId="{26A25FE8-4F25-47F4-9EFA-A70809BB8F72}" destId="{A545CEAF-27D9-46FD-93DB-E7E1BAB2E44C}" srcOrd="1" destOrd="0" presId="urn:microsoft.com/office/officeart/2005/8/layout/orgChart1"/>
    <dgm:cxn modelId="{94B5C83E-5D43-4837-958A-008AF004D02C}" type="presOf" srcId="{26A25FE8-4F25-47F4-9EFA-A70809BB8F72}" destId="{DA139662-6FDE-417F-A546-E90227A91E2A}" srcOrd="0" destOrd="0" presId="urn:microsoft.com/office/officeart/2005/8/layout/orgChart1"/>
    <dgm:cxn modelId="{F5F2E005-BAF9-48E7-AD06-D56B17F6323D}" type="presOf" srcId="{64E8F25E-32E2-4574-97F4-59188A425BE6}" destId="{96098A81-076A-49FF-9B06-18B243B049EB}" srcOrd="0" destOrd="0" presId="urn:microsoft.com/office/officeart/2005/8/layout/orgChart1"/>
    <dgm:cxn modelId="{1067CFB2-C2D4-4351-A046-92D231666937}" srcId="{43AB53B8-498B-4D23-9DBF-7DA5B7128AEE}" destId="{A8488A6E-5CDB-4E6A-9C1A-3020D3689926}" srcOrd="0" destOrd="0" parTransId="{33C6E11F-FB03-4C5F-8FEF-C41304ABFC66}" sibTransId="{6FA0C865-7B8F-4EE6-AC43-CAF5580C8144}"/>
    <dgm:cxn modelId="{7DDF7BDB-8A7F-494A-9148-48FF81AF23FF}" type="presOf" srcId="{F9F050D8-7BF7-48DD-BBC9-9E470E6AF7E1}" destId="{FACC11AF-1AF5-4FBF-B510-7A406CFC06EC}" srcOrd="0" destOrd="0" presId="urn:microsoft.com/office/officeart/2005/8/layout/orgChart1"/>
    <dgm:cxn modelId="{C286ABC7-3CE8-4F5B-9B2D-D1E001470E9E}" type="presOf" srcId="{2507B1D1-EBB7-45B9-92D7-46780002D258}" destId="{799FE231-482E-4903-AF7A-1574254525FA}" srcOrd="0" destOrd="0" presId="urn:microsoft.com/office/officeart/2005/8/layout/orgChart1"/>
    <dgm:cxn modelId="{128FA518-207D-40B7-94A6-6444BDC4C864}" type="presOf" srcId="{2F9B5237-86C3-43F7-B85F-65AB471A1F10}" destId="{57BB9341-1393-4D30-B950-99D89495CA4A}" srcOrd="1" destOrd="0" presId="urn:microsoft.com/office/officeart/2005/8/layout/orgChart1"/>
    <dgm:cxn modelId="{923C0842-68D0-47AD-AF73-493B8C3C9D49}" type="presOf" srcId="{C5DB2073-3C58-4F5C-B682-C022104B0291}" destId="{85C66804-458A-41C1-A47C-1553F375C760}" srcOrd="1" destOrd="0" presId="urn:microsoft.com/office/officeart/2005/8/layout/orgChart1"/>
    <dgm:cxn modelId="{062C47EE-F5B2-4859-8279-C87E88814A1F}" type="presOf" srcId="{2F9B5237-86C3-43F7-B85F-65AB471A1F10}" destId="{2CC3FC30-3198-4F52-BB58-636D1DA50E1D}" srcOrd="0" destOrd="0" presId="urn:microsoft.com/office/officeart/2005/8/layout/orgChart1"/>
    <dgm:cxn modelId="{BE1DB53D-8F57-4421-B895-3179F58D7BAB}" type="presOf" srcId="{A8488A6E-5CDB-4E6A-9C1A-3020D3689926}" destId="{B02B8128-C141-41FF-9563-60EAAED416D6}" srcOrd="1" destOrd="0" presId="urn:microsoft.com/office/officeart/2005/8/layout/orgChart1"/>
    <dgm:cxn modelId="{06953604-A2C5-4B91-AD96-47856A4A3E52}" srcId="{5222399C-CEAB-41B8-B6D9-9AF3784DD537}" destId="{60F720D9-1087-41D4-8B0A-2FC387F39E98}" srcOrd="0" destOrd="0" parTransId="{2507B1D1-EBB7-45B9-92D7-46780002D258}" sibTransId="{9A0EE18D-055C-4E0A-B7D1-F1EDB264B051}"/>
    <dgm:cxn modelId="{115E33E9-BE63-40C9-AD49-6594302A4630}" type="presOf" srcId="{117E9F47-68CA-4B12-B0CD-5907EFDF5311}" destId="{6B4E3B1F-942C-4D2B-A7FF-E518F166F72F}" srcOrd="0" destOrd="0" presId="urn:microsoft.com/office/officeart/2005/8/layout/orgChart1"/>
    <dgm:cxn modelId="{39155654-06A5-41E3-9D23-32ABE249B320}" srcId="{43AB53B8-498B-4D23-9DBF-7DA5B7128AEE}" destId="{26A25FE8-4F25-47F4-9EFA-A70809BB8F72}" srcOrd="1" destOrd="0" parTransId="{85194537-8BFD-42AC-9645-DAB60A85252F}" sibTransId="{76D91084-9F6D-4888-BB0F-28D6BE324DE9}"/>
    <dgm:cxn modelId="{819EE0FA-8AC3-4005-8BF7-9D3779F88E3F}" type="presOf" srcId="{34E23F12-79A1-40C7-AF78-5EA739E25019}" destId="{073A3D4D-52B6-4B5D-8639-72EEEF76F7BE}" srcOrd="0" destOrd="0" presId="urn:microsoft.com/office/officeart/2005/8/layout/orgChart1"/>
    <dgm:cxn modelId="{F595942E-A490-400C-809A-86397FD4A992}" type="presOf" srcId="{60F720D9-1087-41D4-8B0A-2FC387F39E98}" destId="{E9DDCE90-A9E1-44C0-AEC4-04F406E81499}" srcOrd="0" destOrd="0" presId="urn:microsoft.com/office/officeart/2005/8/layout/orgChart1"/>
    <dgm:cxn modelId="{F2DD4548-AAE8-4802-B020-25835B39BE8E}" srcId="{117E9F47-68CA-4B12-B0CD-5907EFDF5311}" destId="{43AB53B8-498B-4D23-9DBF-7DA5B7128AEE}" srcOrd="1" destOrd="0" parTransId="{B4F41D39-6724-4985-A3EF-94D1B729A8F4}" sibTransId="{12AD7F9B-8624-4FEB-85F0-36B249FE0021}"/>
    <dgm:cxn modelId="{7F7F39A7-86EA-4DD9-B6F6-D63629CF49A5}" type="presParOf" srcId="{073A3D4D-52B6-4B5D-8639-72EEEF76F7BE}" destId="{F3943431-5F7F-4E95-9BDC-565525096334}" srcOrd="0" destOrd="0" presId="urn:microsoft.com/office/officeart/2005/8/layout/orgChart1"/>
    <dgm:cxn modelId="{595E7208-9580-468A-B3E6-AB9E411A5F68}" type="presParOf" srcId="{F3943431-5F7F-4E95-9BDC-565525096334}" destId="{E3C722B7-AA9E-4975-820C-252DB338A758}" srcOrd="0" destOrd="0" presId="urn:microsoft.com/office/officeart/2005/8/layout/orgChart1"/>
    <dgm:cxn modelId="{343E5ED8-7762-45D9-AFF4-E3A376F8DECB}" type="presParOf" srcId="{E3C722B7-AA9E-4975-820C-252DB338A758}" destId="{6B4E3B1F-942C-4D2B-A7FF-E518F166F72F}" srcOrd="0" destOrd="0" presId="urn:microsoft.com/office/officeart/2005/8/layout/orgChart1"/>
    <dgm:cxn modelId="{E59EDCC9-95E1-486B-953B-9E14BE7FD6E4}" type="presParOf" srcId="{E3C722B7-AA9E-4975-820C-252DB338A758}" destId="{A7841F96-3086-4689-A3DA-D5DD0E5A2135}" srcOrd="1" destOrd="0" presId="urn:microsoft.com/office/officeart/2005/8/layout/orgChart1"/>
    <dgm:cxn modelId="{E3830EB6-3DAB-4A80-BB1E-BC191E3CA749}" type="presParOf" srcId="{F3943431-5F7F-4E95-9BDC-565525096334}" destId="{0C6BCE69-ECE3-4604-BDEB-6C0DC6745779}" srcOrd="1" destOrd="0" presId="urn:microsoft.com/office/officeart/2005/8/layout/orgChart1"/>
    <dgm:cxn modelId="{086D4E23-F518-45ED-90C2-C1EE8BC2949F}" type="presParOf" srcId="{0C6BCE69-ECE3-4604-BDEB-6C0DC6745779}" destId="{00F1341B-916F-4385-89E9-7986001D5103}" srcOrd="0" destOrd="0" presId="urn:microsoft.com/office/officeart/2005/8/layout/orgChart1"/>
    <dgm:cxn modelId="{219AD1DB-D209-408B-9E3B-708F50631ADA}" type="presParOf" srcId="{0C6BCE69-ECE3-4604-BDEB-6C0DC6745779}" destId="{65DDAD7B-964B-4D42-98E5-5F06B54C6CD9}" srcOrd="1" destOrd="0" presId="urn:microsoft.com/office/officeart/2005/8/layout/orgChart1"/>
    <dgm:cxn modelId="{65C3FF93-1FEE-4488-8B8F-24BDC2FFE0F7}" type="presParOf" srcId="{65DDAD7B-964B-4D42-98E5-5F06B54C6CD9}" destId="{0401359A-9F8F-4C87-85F8-61E691AE884F}" srcOrd="0" destOrd="0" presId="urn:microsoft.com/office/officeart/2005/8/layout/orgChart1"/>
    <dgm:cxn modelId="{451D813F-A6C3-440C-AB41-A5189E8FB50A}" type="presParOf" srcId="{0401359A-9F8F-4C87-85F8-61E691AE884F}" destId="{AABF6933-E05A-45DA-8601-82917986981E}" srcOrd="0" destOrd="0" presId="urn:microsoft.com/office/officeart/2005/8/layout/orgChart1"/>
    <dgm:cxn modelId="{49B54CF3-9357-4EE5-B4F5-A1770DE0FF28}" type="presParOf" srcId="{0401359A-9F8F-4C87-85F8-61E691AE884F}" destId="{85C66804-458A-41C1-A47C-1553F375C760}" srcOrd="1" destOrd="0" presId="urn:microsoft.com/office/officeart/2005/8/layout/orgChart1"/>
    <dgm:cxn modelId="{007B5202-6E63-4075-9594-3FC2F5189888}" type="presParOf" srcId="{65DDAD7B-964B-4D42-98E5-5F06B54C6CD9}" destId="{1D6CE7EF-AA6F-4DDE-B340-A0CE6CE2F113}" srcOrd="1" destOrd="0" presId="urn:microsoft.com/office/officeart/2005/8/layout/orgChart1"/>
    <dgm:cxn modelId="{F59B2041-91C1-4468-B7A7-F7C785FCBFEE}" type="presParOf" srcId="{1D6CE7EF-AA6F-4DDE-B340-A0CE6CE2F113}" destId="{96098A81-076A-49FF-9B06-18B243B049EB}" srcOrd="0" destOrd="0" presId="urn:microsoft.com/office/officeart/2005/8/layout/orgChart1"/>
    <dgm:cxn modelId="{1E06941A-AF3D-4C2B-9F6A-4D2AC9052BA6}" type="presParOf" srcId="{1D6CE7EF-AA6F-4DDE-B340-A0CE6CE2F113}" destId="{F851E74A-761E-4669-95CD-779907973B63}" srcOrd="1" destOrd="0" presId="urn:microsoft.com/office/officeart/2005/8/layout/orgChart1"/>
    <dgm:cxn modelId="{468BAE80-B990-43BE-89C5-8A8943BC3D7D}" type="presParOf" srcId="{F851E74A-761E-4669-95CD-779907973B63}" destId="{7E2F60E5-CF9D-4F6A-A607-314E7D6966ED}" srcOrd="0" destOrd="0" presId="urn:microsoft.com/office/officeart/2005/8/layout/orgChart1"/>
    <dgm:cxn modelId="{36BEF4A1-B764-47E7-BDBA-B2025B4BE061}" type="presParOf" srcId="{7E2F60E5-CF9D-4F6A-A607-314E7D6966ED}" destId="{FACC11AF-1AF5-4FBF-B510-7A406CFC06EC}" srcOrd="0" destOrd="0" presId="urn:microsoft.com/office/officeart/2005/8/layout/orgChart1"/>
    <dgm:cxn modelId="{E0F10493-B406-4151-98A9-81E3856D87C3}" type="presParOf" srcId="{7E2F60E5-CF9D-4F6A-A607-314E7D6966ED}" destId="{BAA2B96F-F3E0-4F82-B466-8147878A63FF}" srcOrd="1" destOrd="0" presId="urn:microsoft.com/office/officeart/2005/8/layout/orgChart1"/>
    <dgm:cxn modelId="{E103C9A7-6A5A-4283-8C1B-257EF69A67BD}" type="presParOf" srcId="{F851E74A-761E-4669-95CD-779907973B63}" destId="{E52434BE-677A-46D8-8FF2-BA95145CBAB4}" srcOrd="1" destOrd="0" presId="urn:microsoft.com/office/officeart/2005/8/layout/orgChart1"/>
    <dgm:cxn modelId="{A57E2ACB-F969-486D-B450-B0CD946675CF}" type="presParOf" srcId="{F851E74A-761E-4669-95CD-779907973B63}" destId="{065A7728-6525-4F99-ADEB-453974CB11C3}" srcOrd="2" destOrd="0" presId="urn:microsoft.com/office/officeart/2005/8/layout/orgChart1"/>
    <dgm:cxn modelId="{DB843E79-D62F-4FEC-B277-73D55D76A6E5}" type="presParOf" srcId="{1D6CE7EF-AA6F-4DDE-B340-A0CE6CE2F113}" destId="{CAA2E179-BF3E-445D-8B8D-D9DE5C03F51C}" srcOrd="2" destOrd="0" presId="urn:microsoft.com/office/officeart/2005/8/layout/orgChart1"/>
    <dgm:cxn modelId="{BC91FB27-DA41-4646-8FEB-BECA9D5F130A}" type="presParOf" srcId="{1D6CE7EF-AA6F-4DDE-B340-A0CE6CE2F113}" destId="{9C0361D6-237C-44D6-9367-8F5E902D04B6}" srcOrd="3" destOrd="0" presId="urn:microsoft.com/office/officeart/2005/8/layout/orgChart1"/>
    <dgm:cxn modelId="{8F9B9367-F5F6-4DDC-8BB6-DF04BE0B09FE}" type="presParOf" srcId="{9C0361D6-237C-44D6-9367-8F5E902D04B6}" destId="{A00E4044-9D23-44B3-BEB8-2D276B2CFBBE}" srcOrd="0" destOrd="0" presId="urn:microsoft.com/office/officeart/2005/8/layout/orgChart1"/>
    <dgm:cxn modelId="{C9261F39-8756-4F12-AC20-3B8F71623BDD}" type="presParOf" srcId="{A00E4044-9D23-44B3-BEB8-2D276B2CFBBE}" destId="{D6249A0B-2853-414C-A489-8FF519B00C48}" srcOrd="0" destOrd="0" presId="urn:microsoft.com/office/officeart/2005/8/layout/orgChart1"/>
    <dgm:cxn modelId="{1197FF67-2686-4682-9AD1-5B34842DF2FE}" type="presParOf" srcId="{A00E4044-9D23-44B3-BEB8-2D276B2CFBBE}" destId="{C7A91F8F-8F5E-4716-A64F-4B63667B35D4}" srcOrd="1" destOrd="0" presId="urn:microsoft.com/office/officeart/2005/8/layout/orgChart1"/>
    <dgm:cxn modelId="{45F7167C-218F-4121-B131-27619AE34FB7}" type="presParOf" srcId="{9C0361D6-237C-44D6-9367-8F5E902D04B6}" destId="{59F96C0E-120F-49B0-8214-9DAFACF92E28}" srcOrd="1" destOrd="0" presId="urn:microsoft.com/office/officeart/2005/8/layout/orgChart1"/>
    <dgm:cxn modelId="{A9A80347-E36F-413F-873B-DC2A23B7A44B}" type="presParOf" srcId="{9C0361D6-237C-44D6-9367-8F5E902D04B6}" destId="{5D12D8A9-1025-42CB-87E0-B4A3C214ADD2}" srcOrd="2" destOrd="0" presId="urn:microsoft.com/office/officeart/2005/8/layout/orgChart1"/>
    <dgm:cxn modelId="{B7BA4568-C3FC-47FB-837F-97170F5CE7D5}" type="presParOf" srcId="{65DDAD7B-964B-4D42-98E5-5F06B54C6CD9}" destId="{71A23430-1AC2-4370-95AC-5A3922FD6643}" srcOrd="2" destOrd="0" presId="urn:microsoft.com/office/officeart/2005/8/layout/orgChart1"/>
    <dgm:cxn modelId="{B82D0719-C76D-4B8F-8148-7C6C69399441}" type="presParOf" srcId="{0C6BCE69-ECE3-4604-BDEB-6C0DC6745779}" destId="{AD37408B-7E77-4D5A-929A-E4D2FE9CEC14}" srcOrd="2" destOrd="0" presId="urn:microsoft.com/office/officeart/2005/8/layout/orgChart1"/>
    <dgm:cxn modelId="{6FA32913-F120-4CBA-AE02-EC83DCE635B7}" type="presParOf" srcId="{0C6BCE69-ECE3-4604-BDEB-6C0DC6745779}" destId="{3F31D558-6F77-4441-B5C8-6013EBE2850C}" srcOrd="3" destOrd="0" presId="urn:microsoft.com/office/officeart/2005/8/layout/orgChart1"/>
    <dgm:cxn modelId="{A6895593-0F59-46B7-A198-2D944AE281B5}" type="presParOf" srcId="{3F31D558-6F77-4441-B5C8-6013EBE2850C}" destId="{8A3FF699-2CF0-4E3A-9FC2-B7249770644F}" srcOrd="0" destOrd="0" presId="urn:microsoft.com/office/officeart/2005/8/layout/orgChart1"/>
    <dgm:cxn modelId="{F2E31083-1389-4469-836F-DF96AA26A16F}" type="presParOf" srcId="{8A3FF699-2CF0-4E3A-9FC2-B7249770644F}" destId="{D8E13A6F-06A6-4F28-8554-3F92112FE8FE}" srcOrd="0" destOrd="0" presId="urn:microsoft.com/office/officeart/2005/8/layout/orgChart1"/>
    <dgm:cxn modelId="{C48A7D3A-7D65-4C10-92C0-382703599967}" type="presParOf" srcId="{8A3FF699-2CF0-4E3A-9FC2-B7249770644F}" destId="{6F92B5D2-1EF4-476D-AFC6-3C33FC0C48E7}" srcOrd="1" destOrd="0" presId="urn:microsoft.com/office/officeart/2005/8/layout/orgChart1"/>
    <dgm:cxn modelId="{4B43BFF6-A4F0-4331-BAF3-C5F6704158FD}" type="presParOf" srcId="{3F31D558-6F77-4441-B5C8-6013EBE2850C}" destId="{EA51CEA5-7A91-4ECC-83DE-A78667ED95B1}" srcOrd="1" destOrd="0" presId="urn:microsoft.com/office/officeart/2005/8/layout/orgChart1"/>
    <dgm:cxn modelId="{31E2E7D5-E34D-4D93-AD3C-DC9E6C16136F}" type="presParOf" srcId="{EA51CEA5-7A91-4ECC-83DE-A78667ED95B1}" destId="{C50289F2-3F0C-4ED4-9076-77D882CBCFFD}" srcOrd="0" destOrd="0" presId="urn:microsoft.com/office/officeart/2005/8/layout/orgChart1"/>
    <dgm:cxn modelId="{6E542C39-624C-4152-B166-D63D5384D1EA}" type="presParOf" srcId="{EA51CEA5-7A91-4ECC-83DE-A78667ED95B1}" destId="{FB036158-9FA7-4E33-B4A4-3458F76E4D52}" srcOrd="1" destOrd="0" presId="urn:microsoft.com/office/officeart/2005/8/layout/orgChart1"/>
    <dgm:cxn modelId="{49B9760D-038C-4496-9CE9-58192DF0F6F3}" type="presParOf" srcId="{FB036158-9FA7-4E33-B4A4-3458F76E4D52}" destId="{E189FB6A-0101-4822-B91A-818E1C8FC855}" srcOrd="0" destOrd="0" presId="urn:microsoft.com/office/officeart/2005/8/layout/orgChart1"/>
    <dgm:cxn modelId="{14A72E08-1420-43C2-96B0-D47211EA3685}" type="presParOf" srcId="{E189FB6A-0101-4822-B91A-818E1C8FC855}" destId="{E908FA08-18FE-409E-AC91-4C0781B5B3CB}" srcOrd="0" destOrd="0" presId="urn:microsoft.com/office/officeart/2005/8/layout/orgChart1"/>
    <dgm:cxn modelId="{4D3F70B8-7A2D-49CB-B642-00F3DCE53DD9}" type="presParOf" srcId="{E189FB6A-0101-4822-B91A-818E1C8FC855}" destId="{B02B8128-C141-41FF-9563-60EAAED416D6}" srcOrd="1" destOrd="0" presId="urn:microsoft.com/office/officeart/2005/8/layout/orgChart1"/>
    <dgm:cxn modelId="{1BCF019A-E7E1-48CD-8532-143156797C31}" type="presParOf" srcId="{FB036158-9FA7-4E33-B4A4-3458F76E4D52}" destId="{1C7AFC60-8C5A-4531-BA1A-32F6074767C3}" srcOrd="1" destOrd="0" presId="urn:microsoft.com/office/officeart/2005/8/layout/orgChart1"/>
    <dgm:cxn modelId="{202E54F2-A069-43D7-B9A1-97274B5FB910}" type="presParOf" srcId="{FB036158-9FA7-4E33-B4A4-3458F76E4D52}" destId="{50F36000-3C2A-449C-835E-A2130CC56D9C}" srcOrd="2" destOrd="0" presId="urn:microsoft.com/office/officeart/2005/8/layout/orgChart1"/>
    <dgm:cxn modelId="{94E0C9B4-968A-49A8-827E-456644F1CD17}" type="presParOf" srcId="{EA51CEA5-7A91-4ECC-83DE-A78667ED95B1}" destId="{9DC29BF1-BC87-445A-B70C-8A597BB216BB}" srcOrd="2" destOrd="0" presId="urn:microsoft.com/office/officeart/2005/8/layout/orgChart1"/>
    <dgm:cxn modelId="{E9DE1C56-C8B3-4102-BF26-B0295DDD00AD}" type="presParOf" srcId="{EA51CEA5-7A91-4ECC-83DE-A78667ED95B1}" destId="{F80B9036-741A-435D-8E1E-829F123E992C}" srcOrd="3" destOrd="0" presId="urn:microsoft.com/office/officeart/2005/8/layout/orgChart1"/>
    <dgm:cxn modelId="{FAA98F47-BB87-4CD6-842F-AF799BD5AF4A}" type="presParOf" srcId="{F80B9036-741A-435D-8E1E-829F123E992C}" destId="{BDAF9C27-C913-4A6C-BC02-5961F3038B38}" srcOrd="0" destOrd="0" presId="urn:microsoft.com/office/officeart/2005/8/layout/orgChart1"/>
    <dgm:cxn modelId="{2B458A08-8378-4324-AAC1-43C3E2A93A20}" type="presParOf" srcId="{BDAF9C27-C913-4A6C-BC02-5961F3038B38}" destId="{DA139662-6FDE-417F-A546-E90227A91E2A}" srcOrd="0" destOrd="0" presId="urn:microsoft.com/office/officeart/2005/8/layout/orgChart1"/>
    <dgm:cxn modelId="{A5639C01-D6D3-4A32-8075-3B2AB90346B6}" type="presParOf" srcId="{BDAF9C27-C913-4A6C-BC02-5961F3038B38}" destId="{A545CEAF-27D9-46FD-93DB-E7E1BAB2E44C}" srcOrd="1" destOrd="0" presId="urn:microsoft.com/office/officeart/2005/8/layout/orgChart1"/>
    <dgm:cxn modelId="{76C2ECF3-890E-4BF0-8AA9-69ECE0E47EA5}" type="presParOf" srcId="{F80B9036-741A-435D-8E1E-829F123E992C}" destId="{41B243DD-9286-4C3C-B613-C6E831A08B6E}" srcOrd="1" destOrd="0" presId="urn:microsoft.com/office/officeart/2005/8/layout/orgChart1"/>
    <dgm:cxn modelId="{87BC0658-AFB2-476D-BF3E-EF3BF9434FCD}" type="presParOf" srcId="{F80B9036-741A-435D-8E1E-829F123E992C}" destId="{9C4DFB9E-B734-4702-801F-4C6A22EF8B8A}" srcOrd="2" destOrd="0" presId="urn:microsoft.com/office/officeart/2005/8/layout/orgChart1"/>
    <dgm:cxn modelId="{DB500271-2658-4255-A7AE-AB5D6CCFD72E}" type="presParOf" srcId="{3F31D558-6F77-4441-B5C8-6013EBE2850C}" destId="{011D0EF6-2655-440D-9136-19E9C9F01218}" srcOrd="2" destOrd="0" presId="urn:microsoft.com/office/officeart/2005/8/layout/orgChart1"/>
    <dgm:cxn modelId="{7887C57A-E318-41C6-8E03-104124FF45B6}" type="presParOf" srcId="{0C6BCE69-ECE3-4604-BDEB-6C0DC6745779}" destId="{918D4589-236C-49E0-9771-425E14BBDFE4}" srcOrd="4" destOrd="0" presId="urn:microsoft.com/office/officeart/2005/8/layout/orgChart1"/>
    <dgm:cxn modelId="{D34D017E-3D94-4F29-AE7B-1D5CF77C960E}" type="presParOf" srcId="{0C6BCE69-ECE3-4604-BDEB-6C0DC6745779}" destId="{9CB86C09-300D-45E1-9C83-C7B1F832A32A}" srcOrd="5" destOrd="0" presId="urn:microsoft.com/office/officeart/2005/8/layout/orgChart1"/>
    <dgm:cxn modelId="{BD9B99B2-D0D0-4406-8B51-739C30C9E049}" type="presParOf" srcId="{9CB86C09-300D-45E1-9C83-C7B1F832A32A}" destId="{A8D44928-0B81-403A-8CB9-1B07A4BDAC03}" srcOrd="0" destOrd="0" presId="urn:microsoft.com/office/officeart/2005/8/layout/orgChart1"/>
    <dgm:cxn modelId="{23F41226-537B-499F-83C8-2BC3E8218FCB}" type="presParOf" srcId="{A8D44928-0B81-403A-8CB9-1B07A4BDAC03}" destId="{C4968AAA-4276-4945-A16F-C7FBF7078A7F}" srcOrd="0" destOrd="0" presId="urn:microsoft.com/office/officeart/2005/8/layout/orgChart1"/>
    <dgm:cxn modelId="{83B18989-050B-4ABB-88B8-9C73CFAECC65}" type="presParOf" srcId="{A8D44928-0B81-403A-8CB9-1B07A4BDAC03}" destId="{E4A6AB2F-3876-4EB7-B82C-59BF04D54739}" srcOrd="1" destOrd="0" presId="urn:microsoft.com/office/officeart/2005/8/layout/orgChart1"/>
    <dgm:cxn modelId="{4C1B739A-99FC-4EDB-8B7E-F8678FACEE69}" type="presParOf" srcId="{9CB86C09-300D-45E1-9C83-C7B1F832A32A}" destId="{0E68585A-DE20-49F1-BF1F-9CC5F504DB4B}" srcOrd="1" destOrd="0" presId="urn:microsoft.com/office/officeart/2005/8/layout/orgChart1"/>
    <dgm:cxn modelId="{11C6DCEC-1C71-44FB-BB71-F36BB644C3E8}" type="presParOf" srcId="{0E68585A-DE20-49F1-BF1F-9CC5F504DB4B}" destId="{799FE231-482E-4903-AF7A-1574254525FA}" srcOrd="0" destOrd="0" presId="urn:microsoft.com/office/officeart/2005/8/layout/orgChart1"/>
    <dgm:cxn modelId="{6BE0D3EC-0E35-4968-9B91-670B226FCA3C}" type="presParOf" srcId="{0E68585A-DE20-49F1-BF1F-9CC5F504DB4B}" destId="{4E89011C-609F-48D2-BCEB-10D3CBA50C22}" srcOrd="1" destOrd="0" presId="urn:microsoft.com/office/officeart/2005/8/layout/orgChart1"/>
    <dgm:cxn modelId="{06795177-C95B-4767-8179-506E8BB6808C}" type="presParOf" srcId="{4E89011C-609F-48D2-BCEB-10D3CBA50C22}" destId="{7CCAF40F-30B7-4B12-876D-C91838FFBE01}" srcOrd="0" destOrd="0" presId="urn:microsoft.com/office/officeart/2005/8/layout/orgChart1"/>
    <dgm:cxn modelId="{CDCA0CDB-1E76-47A9-8A9C-89A3340455D4}" type="presParOf" srcId="{7CCAF40F-30B7-4B12-876D-C91838FFBE01}" destId="{E9DDCE90-A9E1-44C0-AEC4-04F406E81499}" srcOrd="0" destOrd="0" presId="urn:microsoft.com/office/officeart/2005/8/layout/orgChart1"/>
    <dgm:cxn modelId="{825700E9-C8AE-4DFB-9DD3-471D215E6696}" type="presParOf" srcId="{7CCAF40F-30B7-4B12-876D-C91838FFBE01}" destId="{17B21F38-A96C-4526-A4B1-343120B97FD9}" srcOrd="1" destOrd="0" presId="urn:microsoft.com/office/officeart/2005/8/layout/orgChart1"/>
    <dgm:cxn modelId="{D5C812B3-0214-475A-84DC-9191A3914DED}" type="presParOf" srcId="{4E89011C-609F-48D2-BCEB-10D3CBA50C22}" destId="{6A50EC7E-D4DA-4BB4-A57B-7714C26AA3C0}" srcOrd="1" destOrd="0" presId="urn:microsoft.com/office/officeart/2005/8/layout/orgChart1"/>
    <dgm:cxn modelId="{C12833C3-6CB8-4FF7-A644-EC8ED8E08946}" type="presParOf" srcId="{4E89011C-609F-48D2-BCEB-10D3CBA50C22}" destId="{B551C4C6-06FE-4CB4-AC55-FC5D69890211}" srcOrd="2" destOrd="0" presId="urn:microsoft.com/office/officeart/2005/8/layout/orgChart1"/>
    <dgm:cxn modelId="{489A6BEC-4860-49AA-8A38-30CEB525F205}" type="presParOf" srcId="{0E68585A-DE20-49F1-BF1F-9CC5F504DB4B}" destId="{DEA34B9D-3C61-411F-BDF4-2F04A5D5F408}" srcOrd="2" destOrd="0" presId="urn:microsoft.com/office/officeart/2005/8/layout/orgChart1"/>
    <dgm:cxn modelId="{C74A0609-8567-4870-B29C-B28835E50F65}" type="presParOf" srcId="{0E68585A-DE20-49F1-BF1F-9CC5F504DB4B}" destId="{28556B8F-02B8-470C-BF24-0907C7F7CEA2}" srcOrd="3" destOrd="0" presId="urn:microsoft.com/office/officeart/2005/8/layout/orgChart1"/>
    <dgm:cxn modelId="{895708BD-6BA0-42C7-AD2F-17664952F9E4}" type="presParOf" srcId="{28556B8F-02B8-470C-BF24-0907C7F7CEA2}" destId="{01BD9EA6-11E0-4E9B-96A8-08D8DB3065DC}" srcOrd="0" destOrd="0" presId="urn:microsoft.com/office/officeart/2005/8/layout/orgChart1"/>
    <dgm:cxn modelId="{0250A5B8-E5FA-417F-A138-8ACAB207244E}" type="presParOf" srcId="{01BD9EA6-11E0-4E9B-96A8-08D8DB3065DC}" destId="{2CC3FC30-3198-4F52-BB58-636D1DA50E1D}" srcOrd="0" destOrd="0" presId="urn:microsoft.com/office/officeart/2005/8/layout/orgChart1"/>
    <dgm:cxn modelId="{C421C481-D52D-49FF-A983-E4917FD2FA44}" type="presParOf" srcId="{01BD9EA6-11E0-4E9B-96A8-08D8DB3065DC}" destId="{57BB9341-1393-4D30-B950-99D89495CA4A}" srcOrd="1" destOrd="0" presId="urn:microsoft.com/office/officeart/2005/8/layout/orgChart1"/>
    <dgm:cxn modelId="{06A79A86-9253-452B-B9A2-524A1617C971}" type="presParOf" srcId="{28556B8F-02B8-470C-BF24-0907C7F7CEA2}" destId="{C0F326BB-F7F6-470D-9146-0625E24055F9}" srcOrd="1" destOrd="0" presId="urn:microsoft.com/office/officeart/2005/8/layout/orgChart1"/>
    <dgm:cxn modelId="{4FD6349A-F789-4A88-BD11-FDAA6EB935D5}" type="presParOf" srcId="{28556B8F-02B8-470C-BF24-0907C7F7CEA2}" destId="{3480027E-D14D-4467-B0B5-22FFB40FD39D}" srcOrd="2" destOrd="0" presId="urn:microsoft.com/office/officeart/2005/8/layout/orgChart1"/>
    <dgm:cxn modelId="{8E3895DC-5C1F-4C9F-B4CD-BA63FC5E694A}" type="presParOf" srcId="{9CB86C09-300D-45E1-9C83-C7B1F832A32A}" destId="{5525F8D9-188E-4FED-8ADC-87846A0F8895}" srcOrd="2" destOrd="0" presId="urn:microsoft.com/office/officeart/2005/8/layout/orgChart1"/>
    <dgm:cxn modelId="{E26817D8-9818-4611-97B5-52AF9E3BE3B5}" type="presParOf" srcId="{F3943431-5F7F-4E95-9BDC-565525096334}" destId="{7EBE32B1-0A0F-435B-85C3-6468BF8244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4B9D-3C61-411F-BDF4-2F04A5D5F408}">
      <dsp:nvSpPr>
        <dsp:cNvPr id="0" name=""/>
        <dsp:cNvSpPr/>
      </dsp:nvSpPr>
      <dsp:spPr>
        <a:xfrm>
          <a:off x="5569658" y="2082539"/>
          <a:ext cx="257774" cy="20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41"/>
              </a:lnTo>
              <a:lnTo>
                <a:pt x="257774" y="20106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FE231-482E-4903-AF7A-1574254525FA}">
      <dsp:nvSpPr>
        <dsp:cNvPr id="0" name=""/>
        <dsp:cNvSpPr/>
      </dsp:nvSpPr>
      <dsp:spPr>
        <a:xfrm>
          <a:off x="5569658" y="2082539"/>
          <a:ext cx="257774" cy="79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508"/>
              </a:lnTo>
              <a:lnTo>
                <a:pt x="257774" y="7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D4589-236C-49E0-9771-425E14BBDFE4}">
      <dsp:nvSpPr>
        <dsp:cNvPr id="0" name=""/>
        <dsp:cNvSpPr/>
      </dsp:nvSpPr>
      <dsp:spPr>
        <a:xfrm>
          <a:off x="4177675" y="862406"/>
          <a:ext cx="2079380" cy="360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42"/>
              </a:lnTo>
              <a:lnTo>
                <a:pt x="2079380" y="180442"/>
              </a:lnTo>
              <a:lnTo>
                <a:pt x="2079380" y="360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29BF1-BC87-445A-B70C-8A597BB216BB}">
      <dsp:nvSpPr>
        <dsp:cNvPr id="0" name=""/>
        <dsp:cNvSpPr/>
      </dsp:nvSpPr>
      <dsp:spPr>
        <a:xfrm>
          <a:off x="3490277" y="2082539"/>
          <a:ext cx="257774" cy="20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41"/>
              </a:lnTo>
              <a:lnTo>
                <a:pt x="257774" y="20106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289F2-3F0C-4ED4-9076-77D882CBCFFD}">
      <dsp:nvSpPr>
        <dsp:cNvPr id="0" name=""/>
        <dsp:cNvSpPr/>
      </dsp:nvSpPr>
      <dsp:spPr>
        <a:xfrm>
          <a:off x="3490277" y="2082539"/>
          <a:ext cx="257774" cy="79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508"/>
              </a:lnTo>
              <a:lnTo>
                <a:pt x="257774" y="7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7408B-7E77-4D5A-929A-E4D2FE9CEC14}">
      <dsp:nvSpPr>
        <dsp:cNvPr id="0" name=""/>
        <dsp:cNvSpPr/>
      </dsp:nvSpPr>
      <dsp:spPr>
        <a:xfrm>
          <a:off x="4131955" y="862406"/>
          <a:ext cx="91440" cy="360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0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2E179-BF3E-445D-8B8D-D9DE5C03F51C}">
      <dsp:nvSpPr>
        <dsp:cNvPr id="0" name=""/>
        <dsp:cNvSpPr/>
      </dsp:nvSpPr>
      <dsp:spPr>
        <a:xfrm>
          <a:off x="1410896" y="2082539"/>
          <a:ext cx="257774" cy="20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641"/>
              </a:lnTo>
              <a:lnTo>
                <a:pt x="257774" y="20106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98A81-076A-49FF-9B06-18B243B049EB}">
      <dsp:nvSpPr>
        <dsp:cNvPr id="0" name=""/>
        <dsp:cNvSpPr/>
      </dsp:nvSpPr>
      <dsp:spPr>
        <a:xfrm>
          <a:off x="1410896" y="2082539"/>
          <a:ext cx="257774" cy="790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508"/>
              </a:lnTo>
              <a:lnTo>
                <a:pt x="257774" y="790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341B-916F-4385-89E9-7986001D5103}">
      <dsp:nvSpPr>
        <dsp:cNvPr id="0" name=""/>
        <dsp:cNvSpPr/>
      </dsp:nvSpPr>
      <dsp:spPr>
        <a:xfrm>
          <a:off x="2098295" y="862406"/>
          <a:ext cx="2079380" cy="360884"/>
        </a:xfrm>
        <a:custGeom>
          <a:avLst/>
          <a:gdLst/>
          <a:ahLst/>
          <a:cxnLst/>
          <a:rect l="0" t="0" r="0" b="0"/>
          <a:pathLst>
            <a:path>
              <a:moveTo>
                <a:pt x="2079380" y="0"/>
              </a:moveTo>
              <a:lnTo>
                <a:pt x="2079380" y="180442"/>
              </a:lnTo>
              <a:lnTo>
                <a:pt x="0" y="180442"/>
              </a:lnTo>
              <a:lnTo>
                <a:pt x="0" y="360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B1F-942C-4D2B-A7FF-E518F166F72F}">
      <dsp:nvSpPr>
        <dsp:cNvPr id="0" name=""/>
        <dsp:cNvSpPr/>
      </dsp:nvSpPr>
      <dsp:spPr>
        <a:xfrm>
          <a:off x="3318427" y="3158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Типы данных</a:t>
          </a:r>
          <a:endParaRPr lang="ru-RU" sz="2000" kern="1200" dirty="0"/>
        </a:p>
      </dsp:txBody>
      <dsp:txXfrm>
        <a:off x="3318427" y="3158"/>
        <a:ext cx="1718496" cy="859248"/>
      </dsp:txXfrm>
    </dsp:sp>
    <dsp:sp modelId="{AABF6933-E05A-45DA-8601-82917986981E}">
      <dsp:nvSpPr>
        <dsp:cNvPr id="0" name=""/>
        <dsp:cNvSpPr/>
      </dsp:nvSpPr>
      <dsp:spPr>
        <a:xfrm>
          <a:off x="1239046" y="1223291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 строению элемента </a:t>
          </a:r>
          <a:endParaRPr lang="ru-RU" sz="2000" kern="1200" dirty="0"/>
        </a:p>
      </dsp:txBody>
      <dsp:txXfrm>
        <a:off x="1239046" y="1223291"/>
        <a:ext cx="1718496" cy="859248"/>
      </dsp:txXfrm>
    </dsp:sp>
    <dsp:sp modelId="{FACC11AF-1AF5-4FBF-B510-7A406CFC06EC}">
      <dsp:nvSpPr>
        <dsp:cNvPr id="0" name=""/>
        <dsp:cNvSpPr/>
      </dsp:nvSpPr>
      <dsp:spPr>
        <a:xfrm>
          <a:off x="1668670" y="2443423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простые</a:t>
          </a:r>
          <a:endParaRPr lang="ru-RU" sz="2000" kern="1200" dirty="0"/>
        </a:p>
      </dsp:txBody>
      <dsp:txXfrm>
        <a:off x="1668670" y="2443423"/>
        <a:ext cx="1718496" cy="859248"/>
      </dsp:txXfrm>
    </dsp:sp>
    <dsp:sp modelId="{D6249A0B-2853-414C-A489-8FF519B00C48}">
      <dsp:nvSpPr>
        <dsp:cNvPr id="0" name=""/>
        <dsp:cNvSpPr/>
      </dsp:nvSpPr>
      <dsp:spPr>
        <a:xfrm>
          <a:off x="1668670" y="3663556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структурированные</a:t>
          </a:r>
          <a:endParaRPr lang="ru-RU" sz="2000" kern="1200" dirty="0"/>
        </a:p>
      </dsp:txBody>
      <dsp:txXfrm>
        <a:off x="1668670" y="3663556"/>
        <a:ext cx="1718496" cy="859248"/>
      </dsp:txXfrm>
    </dsp:sp>
    <dsp:sp modelId="{D8E13A6F-06A6-4F28-8554-3F92112FE8FE}">
      <dsp:nvSpPr>
        <dsp:cNvPr id="0" name=""/>
        <dsp:cNvSpPr/>
      </dsp:nvSpPr>
      <dsp:spPr>
        <a:xfrm>
          <a:off x="3318427" y="1223291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 способу создания</a:t>
          </a:r>
          <a:endParaRPr lang="ru-RU" sz="2000" kern="1200" dirty="0"/>
        </a:p>
      </dsp:txBody>
      <dsp:txXfrm>
        <a:off x="3318427" y="1223291"/>
        <a:ext cx="1718496" cy="859248"/>
      </dsp:txXfrm>
    </dsp:sp>
    <dsp:sp modelId="{E908FA08-18FE-409E-AC91-4C0781B5B3CB}">
      <dsp:nvSpPr>
        <dsp:cNvPr id="0" name=""/>
        <dsp:cNvSpPr/>
      </dsp:nvSpPr>
      <dsp:spPr>
        <a:xfrm>
          <a:off x="3748051" y="2443423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встроенные</a:t>
          </a:r>
          <a:endParaRPr lang="ru-RU" sz="2000" kern="1200" dirty="0"/>
        </a:p>
      </dsp:txBody>
      <dsp:txXfrm>
        <a:off x="3748051" y="2443423"/>
        <a:ext cx="1718496" cy="859248"/>
      </dsp:txXfrm>
    </dsp:sp>
    <dsp:sp modelId="{DA139662-6FDE-417F-A546-E90227A91E2A}">
      <dsp:nvSpPr>
        <dsp:cNvPr id="0" name=""/>
        <dsp:cNvSpPr/>
      </dsp:nvSpPr>
      <dsp:spPr>
        <a:xfrm>
          <a:off x="3748051" y="3663556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Определяемые программистом</a:t>
          </a:r>
          <a:endParaRPr lang="ru-RU" sz="2000" kern="1200" dirty="0"/>
        </a:p>
      </dsp:txBody>
      <dsp:txXfrm>
        <a:off x="3748051" y="3663556"/>
        <a:ext cx="1718496" cy="859248"/>
      </dsp:txXfrm>
    </dsp:sp>
    <dsp:sp modelId="{C4968AAA-4276-4945-A16F-C7FBF7078A7F}">
      <dsp:nvSpPr>
        <dsp:cNvPr id="0" name=""/>
        <dsp:cNvSpPr/>
      </dsp:nvSpPr>
      <dsp:spPr>
        <a:xfrm>
          <a:off x="5397808" y="1223291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 способу хранения в памяти </a:t>
          </a:r>
          <a:endParaRPr lang="ru-RU" sz="2000" kern="1200" dirty="0"/>
        </a:p>
      </dsp:txBody>
      <dsp:txXfrm>
        <a:off x="5397808" y="1223291"/>
        <a:ext cx="1718496" cy="859248"/>
      </dsp:txXfrm>
    </dsp:sp>
    <dsp:sp modelId="{E9DDCE90-A9E1-44C0-AEC4-04F406E81499}">
      <dsp:nvSpPr>
        <dsp:cNvPr id="0" name=""/>
        <dsp:cNvSpPr/>
      </dsp:nvSpPr>
      <dsp:spPr>
        <a:xfrm>
          <a:off x="5827432" y="2443423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статические</a:t>
          </a:r>
          <a:endParaRPr lang="ru-RU" sz="2000" kern="1200" dirty="0"/>
        </a:p>
      </dsp:txBody>
      <dsp:txXfrm>
        <a:off x="5827432" y="2443423"/>
        <a:ext cx="1718496" cy="859248"/>
      </dsp:txXfrm>
    </dsp:sp>
    <dsp:sp modelId="{2CC3FC30-3198-4F52-BB58-636D1DA50E1D}">
      <dsp:nvSpPr>
        <dsp:cNvPr id="0" name=""/>
        <dsp:cNvSpPr/>
      </dsp:nvSpPr>
      <dsp:spPr>
        <a:xfrm>
          <a:off x="5827432" y="3663556"/>
          <a:ext cx="1718496" cy="859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динамические</a:t>
          </a:r>
          <a:endParaRPr lang="ru-RU" sz="2000" kern="1200" dirty="0"/>
        </a:p>
      </dsp:txBody>
      <dsp:txXfrm>
        <a:off x="5827432" y="3663556"/>
        <a:ext cx="1718496" cy="85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ABF1-6D29-4EC0-8126-C5247E905F74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F136-D1E4-4963-9E9A-B475A91FD7C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2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5B9BA-235D-4DFF-B1FC-C5518A918B4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6669-C216-4E7F-A27F-300E2A2B2DFB}" type="datetimeFigureOut">
              <a:rPr lang="ru-RU" smtClean="0"/>
              <a:pPr/>
              <a:t>22.09.2016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21FC-E326-4046-861D-7F06CCA5AC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Состав языка 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29600" cy="544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664296"/>
                <a:gridCol w="376510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Название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>
                          <a:latin typeface="Times New Roman"/>
                          <a:ea typeface="Times New Roman"/>
                        </a:rPr>
                        <a:t>Определение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Примеры</a:t>
                      </a:r>
                    </a:p>
                  </a:txBody>
                  <a:tcPr marL="68580" marR="68580" marT="0" marB="0"/>
                </a:tc>
              </a:tr>
              <a:tr h="3157552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Символьная константа 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Символ, 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заключенный в апострофы. 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символ, имеющий графическое представление : 'А', '5', '*', '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ю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' ;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управляющая последовательность : '\0', '\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';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символ в виде шестнадцатеричного кода : '\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xF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', '\х74';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символ в виде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escape-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последовательности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Unicode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: '\uA81B‘.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Строковая</a:t>
                      </a:r>
                      <a:r>
                        <a:rPr lang="ru-RU" sz="2000" kern="12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константа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Последовательность символов, заключенная в кавычки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</a:t>
                      </a:r>
                      <a:endParaRPr lang="ru-RU" sz="2000" kern="1200" dirty="0" smtClean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Дословные литералы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.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”\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Новая строка”,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”\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Новый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курс\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Программирование\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””.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@”Новый курс “Программирование””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Предназначены для записи пояснений к программе и формирования документации.</a:t>
            </a:r>
          </a:p>
          <a:p>
            <a:pPr lvl="1"/>
            <a:r>
              <a:rPr lang="ru-RU" dirty="0" smtClean="0"/>
              <a:t>Однострочный комментарий</a:t>
            </a:r>
          </a:p>
          <a:p>
            <a:pPr lvl="2">
              <a:buNone/>
            </a:pPr>
            <a:r>
              <a:rPr lang="en-US" sz="2800" dirty="0" smtClean="0"/>
              <a:t>// </a:t>
            </a:r>
            <a:r>
              <a:rPr lang="ru-RU" sz="2800" dirty="0" smtClean="0"/>
              <a:t>пример комментария</a:t>
            </a:r>
          </a:p>
          <a:p>
            <a:pPr lvl="1"/>
            <a:r>
              <a:rPr lang="ru-RU" dirty="0" smtClean="0"/>
              <a:t>Многострочный комментарий</a:t>
            </a:r>
          </a:p>
          <a:p>
            <a:pPr lvl="2">
              <a:buNone/>
            </a:pPr>
            <a:r>
              <a:rPr lang="ru-RU" sz="2800" dirty="0" smtClean="0"/>
              <a:t>/* пример многострочного</a:t>
            </a:r>
          </a:p>
          <a:p>
            <a:pPr lvl="2">
              <a:buNone/>
            </a:pPr>
            <a:r>
              <a:rPr lang="ru-RU" sz="2800" dirty="0" smtClean="0"/>
              <a:t>комментария*/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C#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данных  однозначно определяет:</a:t>
            </a:r>
          </a:p>
          <a:p>
            <a:pPr lvl="1"/>
            <a:r>
              <a:rPr lang="ru-RU" dirty="0" smtClean="0"/>
              <a:t>внутреннее представление данных, а следовательно, и множество их возможных значений;</a:t>
            </a:r>
          </a:p>
          <a:p>
            <a:pPr lvl="1"/>
            <a:r>
              <a:rPr lang="ru-RU" dirty="0" smtClean="0"/>
              <a:t>допустимые действия над данными (операции и функции).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типов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600200"/>
          <a:ext cx="87849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9512" y="1600200"/>
          <a:ext cx="8712968" cy="380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52510"/>
                <a:gridCol w="1219799"/>
                <a:gridCol w="1677223"/>
                <a:gridCol w="1227099"/>
                <a:gridCol w="1452161"/>
              </a:tblGrid>
              <a:tr h="1208450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Название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Ключевое слово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Тип</a:t>
                      </a:r>
                      <a:r>
                        <a:rPr lang="ru-RU" sz="2200" baseline="0" dirty="0" smtClean="0"/>
                        <a:t> .</a:t>
                      </a:r>
                      <a:r>
                        <a:rPr lang="en-US" sz="2200" baseline="0" dirty="0" smtClean="0"/>
                        <a:t>NET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Диапазон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Размер (биты)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 Описание</a:t>
                      </a:r>
                      <a:endParaRPr lang="ru-RU" sz="2200" dirty="0"/>
                    </a:p>
                  </a:txBody>
                  <a:tcPr/>
                </a:tc>
              </a:tr>
              <a:tr h="476334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Логический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bool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Boolean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true, false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/>
                </a:tc>
              </a:tr>
              <a:tr h="504056">
                <a:tc rowSpan="4">
                  <a:txBody>
                    <a:bodyPr/>
                    <a:lstStyle/>
                    <a:p>
                      <a:r>
                        <a:rPr lang="ru-RU" sz="2200" dirty="0" smtClean="0"/>
                        <a:t>Целый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sbyte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SByte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-128..127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 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со знаком</a:t>
                      </a:r>
                      <a:endParaRPr lang="ru-RU" sz="2200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byte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Byte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0..255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без</a:t>
                      </a:r>
                      <a:r>
                        <a:rPr lang="ru-RU" sz="2200" baseline="0" dirty="0" smtClean="0"/>
                        <a:t> знака</a:t>
                      </a:r>
                      <a:endParaRPr lang="ru-RU" sz="2200" dirty="0"/>
                    </a:p>
                  </a:txBody>
                  <a:tcPr/>
                </a:tc>
              </a:tr>
              <a:tr h="323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short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Int16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-32768..</a:t>
                      </a:r>
                      <a:r>
                        <a:rPr lang="ru-RU" sz="2200" dirty="0" smtClean="0"/>
                        <a:t> </a:t>
                      </a:r>
                      <a:r>
                        <a:rPr lang="en-US" sz="2200" dirty="0" smtClean="0"/>
                        <a:t>32767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со знаком</a:t>
                      </a:r>
                      <a:endParaRPr lang="ru-RU" sz="2200" dirty="0"/>
                    </a:p>
                  </a:txBody>
                  <a:tcPr/>
                </a:tc>
              </a:tr>
              <a:tr h="43165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ushort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Uint16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0..65535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без</a:t>
                      </a:r>
                      <a:r>
                        <a:rPr lang="ru-RU" sz="2200" baseline="0" dirty="0" smtClean="0"/>
                        <a:t> знака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712968" cy="471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937"/>
                <a:gridCol w="1556415"/>
                <a:gridCol w="1296144"/>
                <a:gridCol w="1492974"/>
                <a:gridCol w="1171322"/>
                <a:gridCol w="1584176"/>
              </a:tblGrid>
              <a:tr h="141949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Ключевое слово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Тип</a:t>
                      </a:r>
                      <a:r>
                        <a:rPr lang="ru-RU" sz="2400" baseline="0" dirty="0" smtClean="0"/>
                        <a:t> .</a:t>
                      </a:r>
                      <a:r>
                        <a:rPr lang="en-US" sz="2400" baseline="0" dirty="0" smtClean="0"/>
                        <a:t>NET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Диапазон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 (биты)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 Описание</a:t>
                      </a:r>
                      <a:endParaRPr lang="ru-RU" sz="2400" dirty="0"/>
                    </a:p>
                  </a:txBody>
                  <a:tcPr/>
                </a:tc>
              </a:tr>
              <a:tr h="822406">
                <a:tc rowSpan="4">
                  <a:txBody>
                    <a:bodyPr/>
                    <a:lstStyle/>
                    <a:p>
                      <a:r>
                        <a:rPr lang="ru-RU" sz="2400" dirty="0" smtClean="0"/>
                        <a:t>Целый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Int32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 . 2*10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 знаком</a:t>
                      </a:r>
                      <a:endParaRPr lang="ru-RU" sz="2400" dirty="0"/>
                    </a:p>
                  </a:txBody>
                  <a:tcPr/>
                </a:tc>
              </a:tr>
              <a:tr h="8224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uint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UInt32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. . 4*10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без</a:t>
                      </a:r>
                      <a:r>
                        <a:rPr lang="ru-RU" sz="2400" baseline="0" dirty="0" smtClean="0"/>
                        <a:t> знака</a:t>
                      </a:r>
                      <a:endParaRPr lang="ru-RU" sz="2400" dirty="0"/>
                    </a:p>
                  </a:txBody>
                  <a:tcPr/>
                </a:tc>
              </a:tr>
              <a:tr h="8224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9*10</a:t>
                      </a:r>
                      <a:r>
                        <a:rPr lang="ru-RU" sz="2400" baseline="30000" dirty="0" smtClean="0">
                          <a:latin typeface="Times New Roman"/>
                          <a:ea typeface="Times New Roman"/>
                        </a:rPr>
                        <a:t>18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. 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. 9*10</a:t>
                      </a:r>
                      <a:r>
                        <a:rPr lang="ru-RU" sz="2400" baseline="30000" dirty="0">
                          <a:latin typeface="Times New Roman"/>
                          <a:ea typeface="Times New Roman"/>
                        </a:rPr>
                        <a:t>18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 знаком</a:t>
                      </a:r>
                      <a:endParaRPr lang="ru-RU" sz="2400" dirty="0"/>
                    </a:p>
                  </a:txBody>
                  <a:tcPr/>
                </a:tc>
              </a:tr>
              <a:tr h="82240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ulong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UInt64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. . 18*10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без</a:t>
                      </a:r>
                      <a:r>
                        <a:rPr lang="ru-RU" sz="2400" baseline="0" dirty="0" smtClean="0"/>
                        <a:t> знака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79513" y="1600200"/>
          <a:ext cx="8784974" cy="4925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258"/>
                <a:gridCol w="1153012"/>
                <a:gridCol w="1076144"/>
                <a:gridCol w="2075422"/>
                <a:gridCol w="1357288"/>
                <a:gridCol w="1497850"/>
              </a:tblGrid>
              <a:tr h="158875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Название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Ключевое слово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Тип .</a:t>
                      </a:r>
                      <a:r>
                        <a:rPr lang="en-US" sz="2400" dirty="0" smtClean="0"/>
                        <a:t>NET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Диапазон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 (биты)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Описание</a:t>
                      </a:r>
                      <a:endParaRPr lang="ru-RU" sz="2400" dirty="0"/>
                    </a:p>
                  </a:txBody>
                  <a:tcPr/>
                </a:tc>
              </a:tr>
              <a:tr h="111212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Символьный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</a:t>
                      </a:r>
                      <a:r>
                        <a:rPr lang="en-US" sz="2400" dirty="0" err="1" smtClean="0"/>
                        <a:t>har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+0000 . .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U+ffff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Unicode</a:t>
                      </a:r>
                      <a:r>
                        <a:rPr lang="en-US" sz="2400" baseline="0" dirty="0" smtClean="0"/>
                        <a:t> -</a:t>
                      </a:r>
                      <a:r>
                        <a:rPr lang="ru-RU" sz="2400" baseline="0" dirty="0" smtClean="0"/>
                        <a:t>символ</a:t>
                      </a:r>
                      <a:endParaRPr lang="ru-RU" sz="2400" dirty="0"/>
                    </a:p>
                  </a:txBody>
                  <a:tcPr/>
                </a:tc>
              </a:tr>
              <a:tr h="1112129">
                <a:tc rowSpan="2">
                  <a:txBody>
                    <a:bodyPr/>
                    <a:lstStyle/>
                    <a:p>
                      <a:r>
                        <a:rPr lang="ru-RU" sz="2400" dirty="0" smtClean="0"/>
                        <a:t>Вещественные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3.4*10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</a:tr>
              <a:tr h="111212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1.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2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51521" y="1600200"/>
          <a:ext cx="8712966" cy="507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461"/>
                <a:gridCol w="1164874"/>
                <a:gridCol w="1152128"/>
                <a:gridCol w="1728192"/>
                <a:gridCol w="1120137"/>
                <a:gridCol w="1688174"/>
              </a:tblGrid>
              <a:tr h="1448572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Название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Ключевое слово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Тип .</a:t>
                      </a:r>
                      <a:r>
                        <a:rPr lang="en-US" sz="2200" dirty="0" smtClean="0"/>
                        <a:t>NET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Диапазон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Размер (биты)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Описание</a:t>
                      </a:r>
                      <a:endParaRPr lang="ru-RU" sz="2200" dirty="0"/>
                    </a:p>
                  </a:txBody>
                  <a:tcPr/>
                </a:tc>
              </a:tr>
              <a:tr h="812276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Финансовый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decimal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Decimal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1.0*10</a:t>
                      </a:r>
                      <a:r>
                        <a:rPr lang="ru-RU" sz="2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-28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. 7.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r>
                        <a:rPr lang="en-US" sz="2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2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128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денежных вычислений</a:t>
                      </a:r>
                      <a:endParaRPr lang="ru-RU" sz="2200" dirty="0"/>
                    </a:p>
                  </a:txBody>
                  <a:tcPr/>
                </a:tc>
              </a:tr>
              <a:tr h="1035900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Строковый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string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String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длина зависит</a:t>
                      </a:r>
                      <a:r>
                        <a:rPr lang="ru-RU" sz="2200" baseline="0" dirty="0" smtClean="0"/>
                        <a:t> от объема памяти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строка из </a:t>
                      </a:r>
                      <a:r>
                        <a:rPr lang="en-US" sz="2200" dirty="0" smtClean="0"/>
                        <a:t>Unicode</a:t>
                      </a:r>
                      <a:r>
                        <a:rPr lang="en-US" sz="2200" baseline="0" dirty="0" smtClean="0"/>
                        <a:t> -</a:t>
                      </a:r>
                      <a:r>
                        <a:rPr lang="ru-RU" sz="2200" baseline="0" dirty="0" smtClean="0"/>
                        <a:t>символов</a:t>
                      </a:r>
                      <a:endParaRPr lang="ru-RU" sz="2200" dirty="0"/>
                    </a:p>
                  </a:txBody>
                  <a:tcPr/>
                </a:tc>
              </a:tr>
              <a:tr h="1014000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тип </a:t>
                      </a:r>
                      <a:r>
                        <a:rPr lang="en-US" sz="2200" dirty="0" smtClean="0"/>
                        <a:t>object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object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Object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может хранить все, что угодно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всеобщий предок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Типы-значения и типы-ссылки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268760"/>
            <a:ext cx="28803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2400" dirty="0" smtClean="0"/>
              <a:t>Стек (статическая память)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268760"/>
            <a:ext cx="28803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2400" dirty="0" smtClean="0"/>
              <a:t>Куча (динамическая память</a:t>
            </a:r>
            <a:r>
              <a:rPr lang="en-US" sz="2400" dirty="0" smtClean="0"/>
              <a:t>, heap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517232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Значение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707904" y="4977172"/>
            <a:ext cx="22322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707904" y="5877272"/>
            <a:ext cx="22322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259632" y="3429000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Значение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12160" y="4581128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Значение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2420888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Значение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91680" y="4581128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Ссылка (адрес)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691680" y="5661248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Ссылка (адрес)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способу хранения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1412776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Типы данных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12241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void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844824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Указатели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2564904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Значения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2492896"/>
            <a:ext cx="16561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Ссылочные типы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212976"/>
            <a:ext cx="2160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Перечисления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3573016"/>
            <a:ext cx="18722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Структурные типы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221088"/>
            <a:ext cx="223224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Логический</a:t>
            </a:r>
          </a:p>
          <a:p>
            <a:pPr algn="ctr"/>
            <a:r>
              <a:rPr lang="ru-RU" sz="2400" dirty="0" smtClean="0"/>
              <a:t>Целые</a:t>
            </a:r>
          </a:p>
          <a:p>
            <a:pPr algn="ctr"/>
            <a:r>
              <a:rPr lang="ru-RU" sz="2400" dirty="0" smtClean="0"/>
              <a:t>Вещественные</a:t>
            </a:r>
          </a:p>
          <a:p>
            <a:pPr algn="ctr"/>
            <a:r>
              <a:rPr lang="ru-RU" sz="2400" dirty="0" smtClean="0"/>
              <a:t>Финансовый</a:t>
            </a:r>
          </a:p>
          <a:p>
            <a:pPr algn="ctr"/>
            <a:r>
              <a:rPr lang="ru-RU" sz="2400" dirty="0" smtClean="0"/>
              <a:t>Символьный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6021288"/>
            <a:ext cx="17281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Структуры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149080"/>
            <a:ext cx="25922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Object</a:t>
            </a:r>
          </a:p>
          <a:p>
            <a:pPr algn="ctr"/>
            <a:r>
              <a:rPr lang="ru-RU" sz="2400" dirty="0" smtClean="0"/>
              <a:t>Массивы</a:t>
            </a:r>
          </a:p>
          <a:p>
            <a:pPr algn="ctr"/>
            <a:r>
              <a:rPr lang="ru-RU" sz="2400" dirty="0" smtClean="0"/>
              <a:t>Строки </a:t>
            </a:r>
            <a:r>
              <a:rPr lang="en-US" sz="2400" dirty="0" smtClean="0"/>
              <a:t>String</a:t>
            </a:r>
          </a:p>
          <a:p>
            <a:pPr algn="ctr"/>
            <a:r>
              <a:rPr lang="ru-RU" sz="2400" dirty="0" smtClean="0"/>
              <a:t>Классы</a:t>
            </a:r>
          </a:p>
          <a:p>
            <a:pPr algn="ctr"/>
            <a:r>
              <a:rPr lang="ru-RU" sz="2400" dirty="0" smtClean="0"/>
              <a:t>Интерфейсы</a:t>
            </a:r>
          </a:p>
          <a:p>
            <a:pPr algn="ctr"/>
            <a:r>
              <a:rPr lang="ru-RU" sz="2400" dirty="0" smtClean="0"/>
              <a:t>Делегаты</a:t>
            </a:r>
            <a:endParaRPr lang="ru-RU" sz="2400" dirty="0"/>
          </a:p>
        </p:txBody>
      </p:sp>
      <p:cxnSp>
        <p:nvCxnSpPr>
          <p:cNvPr id="16" name="Соединительная линия уступом 15"/>
          <p:cNvCxnSpPr>
            <a:stCxn id="4" idx="3"/>
            <a:endCxn id="6" idx="1"/>
          </p:cNvCxnSpPr>
          <p:nvPr/>
        </p:nvCxnSpPr>
        <p:spPr>
          <a:xfrm>
            <a:off x="5580112" y="1643609"/>
            <a:ext cx="144016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4" idx="1"/>
            <a:endCxn id="5" idx="3"/>
          </p:cNvCxnSpPr>
          <p:nvPr/>
        </p:nvCxnSpPr>
        <p:spPr>
          <a:xfrm rot="10800000" flipV="1">
            <a:off x="1619672" y="1643609"/>
            <a:ext cx="1584176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6200000" flipH="1">
            <a:off x="5328084" y="1952836"/>
            <a:ext cx="57606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7" idx="3"/>
          </p:cNvCxnSpPr>
          <p:nvPr/>
        </p:nvCxnSpPr>
        <p:spPr>
          <a:xfrm rot="5400000">
            <a:off x="3088435" y="2176261"/>
            <a:ext cx="1022921" cy="216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7" idx="1"/>
            <a:endCxn id="9" idx="0"/>
          </p:cNvCxnSpPr>
          <p:nvPr/>
        </p:nvCxnSpPr>
        <p:spPr>
          <a:xfrm rot="10800000" flipV="1">
            <a:off x="1259632" y="2795736"/>
            <a:ext cx="648072" cy="4172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" idx="2"/>
            <a:endCxn id="10" idx="0"/>
          </p:cNvCxnSpPr>
          <p:nvPr/>
        </p:nvCxnSpPr>
        <p:spPr>
          <a:xfrm rot="16200000" flipH="1">
            <a:off x="2858617" y="2867744"/>
            <a:ext cx="546447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/>
          <p:nvPr/>
        </p:nvCxnSpPr>
        <p:spPr>
          <a:xfrm rot="10800000" flipV="1">
            <a:off x="1043608" y="3861048"/>
            <a:ext cx="1620180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0" idx="3"/>
            <a:endCxn id="13" idx="0"/>
          </p:cNvCxnSpPr>
          <p:nvPr/>
        </p:nvCxnSpPr>
        <p:spPr>
          <a:xfrm>
            <a:off x="4499992" y="3988515"/>
            <a:ext cx="360040" cy="20327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8" idx="3"/>
            <a:endCxn id="14" idx="0"/>
          </p:cNvCxnSpPr>
          <p:nvPr/>
        </p:nvCxnSpPr>
        <p:spPr>
          <a:xfrm>
            <a:off x="6804248" y="2908395"/>
            <a:ext cx="504056" cy="1240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smtClean="0"/>
              <a:t>Естественный язык: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2800" dirty="0" smtClean="0"/>
              <a:t>символы, </a:t>
            </a:r>
            <a:endParaRPr lang="en-US" sz="2800" dirty="0" smtClean="0"/>
          </a:p>
          <a:p>
            <a:r>
              <a:rPr lang="ru-RU" sz="2800" dirty="0" smtClean="0"/>
              <a:t>слова, </a:t>
            </a:r>
            <a:endParaRPr lang="en-US" sz="2800" dirty="0" smtClean="0"/>
          </a:p>
          <a:p>
            <a:r>
              <a:rPr lang="ru-RU" sz="2800" dirty="0" smtClean="0"/>
              <a:t>словосочетания, </a:t>
            </a:r>
            <a:endParaRPr lang="en-US" sz="2800" dirty="0" smtClean="0"/>
          </a:p>
          <a:p>
            <a:r>
              <a:rPr lang="ru-RU" sz="2800" dirty="0" smtClean="0"/>
              <a:t>предложения.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Язык программирования: </a:t>
            </a:r>
            <a:endParaRPr lang="ru-RU" sz="2800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800" dirty="0" smtClean="0"/>
              <a:t>символы, </a:t>
            </a:r>
            <a:endParaRPr lang="en-US" sz="2800" dirty="0" smtClean="0"/>
          </a:p>
          <a:p>
            <a:r>
              <a:rPr lang="ru-RU" sz="2800" dirty="0" smtClean="0"/>
              <a:t>лексемы, </a:t>
            </a:r>
            <a:endParaRPr lang="en-US" sz="2800" dirty="0" smtClean="0"/>
          </a:p>
          <a:p>
            <a:r>
              <a:rPr lang="ru-RU" sz="2800" dirty="0" smtClean="0"/>
              <a:t>выражения, </a:t>
            </a:r>
            <a:endParaRPr lang="en-US" sz="2800" dirty="0" smtClean="0"/>
          </a:p>
          <a:p>
            <a:r>
              <a:rPr lang="ru-RU" sz="2800" dirty="0" smtClean="0"/>
              <a:t>операторы.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и распаковка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Преобразование из типа-значения в ссылочный тип называется </a:t>
            </a:r>
            <a:r>
              <a:rPr lang="ru-RU" i="1" dirty="0" smtClean="0"/>
              <a:t>упаковкой (</a:t>
            </a:r>
            <a:r>
              <a:rPr lang="ru-RU" i="1" dirty="0" err="1" smtClean="0"/>
              <a:t>boxing</a:t>
            </a:r>
            <a:r>
              <a:rPr lang="ru-RU" i="1" dirty="0" smtClean="0"/>
              <a:t>), обратное преобразование —распаковкой (</a:t>
            </a:r>
            <a:r>
              <a:rPr lang="en-US" i="1" dirty="0" err="1" smtClean="0"/>
              <a:t>unboxing</a:t>
            </a:r>
            <a:r>
              <a:rPr lang="en-US" i="1" dirty="0" smtClean="0"/>
              <a:t>).</a:t>
            </a:r>
            <a:endParaRPr lang="ru-RU" i="1" dirty="0" smtClean="0"/>
          </a:p>
          <a:p>
            <a:pPr lvl="1"/>
            <a:r>
              <a:rPr lang="ru-RU" dirty="0" smtClean="0"/>
              <a:t>Если величина значимого типа используется в том месте, где требуется ссылочный тип, автоматически выполняется создание промежуточной величины ссылочного типа: создается ссылка, в динамической памяти выделяется место и туда копируется значение величины (упаковка)</a:t>
            </a:r>
          </a:p>
          <a:p>
            <a:pPr lvl="1"/>
            <a:r>
              <a:rPr lang="ru-RU" dirty="0" smtClean="0"/>
              <a:t>При необходимости обратного преобразования с величины ссылочного типа «снимается упаковка», и в дальнейших действиях участвует только ее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Переменная в </a:t>
            </a:r>
            <a:r>
              <a:rPr lang="en-US" dirty="0" smtClean="0"/>
              <a:t>C</a:t>
            </a:r>
            <a:r>
              <a:rPr lang="ru-RU" dirty="0" smtClean="0"/>
              <a:t># – именованная область памяти, в которой хранятся данные определенного типа.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Имя переменной должно соответствовать правилам, по которым формируются идентификаторы </a:t>
            </a:r>
            <a:r>
              <a:rPr lang="en-US" dirty="0" smtClean="0"/>
              <a:t>C</a:t>
            </a:r>
            <a:r>
              <a:rPr lang="ru-RU" dirty="0" smtClean="0"/>
              <a:t>#, отражать смысл хранимой величины и быть легко</a:t>
            </a:r>
            <a:r>
              <a:rPr lang="en-US" dirty="0" smtClean="0"/>
              <a:t> </a:t>
            </a:r>
            <a:r>
              <a:rPr lang="ru-RU" dirty="0" smtClean="0"/>
              <a:t>распознаваемым.</a:t>
            </a:r>
          </a:p>
          <a:p>
            <a:r>
              <a:rPr lang="ru-RU" dirty="0" smtClean="0"/>
              <a:t>Тип переменной выбирается исходя из диапазона и требуемой точности представления данных.</a:t>
            </a:r>
          </a:p>
          <a:p>
            <a:r>
              <a:rPr lang="ru-RU" dirty="0" smtClean="0"/>
              <a:t>При объявлении переменную можно сразу инициализировать.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242088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420888"/>
            <a:ext cx="3456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 number=10;</a:t>
            </a:r>
          </a:p>
          <a:p>
            <a:endParaRPr lang="en-US" dirty="0" smtClean="0"/>
          </a:p>
          <a:p>
            <a:r>
              <a:rPr lang="ru-RU" sz="2000" b="1" dirty="0" smtClean="0"/>
              <a:t>Тип Имя </a:t>
            </a:r>
            <a:r>
              <a:rPr lang="ru-RU" sz="2000" dirty="0" smtClean="0"/>
              <a:t>Значение</a:t>
            </a:r>
            <a:endParaRPr lang="ru-RU" sz="2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995936" y="27809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4211960" y="270892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644008" y="270892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ru-RU" sz="3800" dirty="0" smtClean="0"/>
              <a:t>С</a:t>
            </a:r>
            <a:r>
              <a:rPr lang="en-US" sz="3800" dirty="0" smtClean="0"/>
              <a:t># </a:t>
            </a:r>
            <a:r>
              <a:rPr lang="ru-RU" sz="3800" dirty="0" smtClean="0"/>
              <a:t>программа состоит из классов. </a:t>
            </a:r>
          </a:p>
          <a:p>
            <a:r>
              <a:rPr lang="ru-RU" sz="3800" dirty="0" smtClean="0"/>
              <a:t>Класс содержит поля (данные) и методы (функции).</a:t>
            </a:r>
          </a:p>
          <a:p>
            <a:r>
              <a:rPr lang="ru-RU" sz="3800" dirty="0" smtClean="0"/>
              <a:t>Переменная, описанная в методе класса, называется </a:t>
            </a:r>
            <a:r>
              <a:rPr lang="ru-RU" sz="3800" b="1" dirty="0" smtClean="0"/>
              <a:t>локальной.</a:t>
            </a:r>
          </a:p>
          <a:p>
            <a:r>
              <a:rPr lang="ru-RU" sz="3800" dirty="0" smtClean="0"/>
              <a:t>Блок — это код, заключенный в фигурные скобки. Основное назначение блока — группировка операторов.</a:t>
            </a:r>
            <a:endParaRPr lang="en-US" sz="3800" dirty="0" smtClean="0"/>
          </a:p>
          <a:p>
            <a:pPr lvl="2"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number; </a:t>
            </a:r>
            <a:r>
              <a:rPr lang="en-US" sz="3600" dirty="0" err="1" smtClean="0"/>
              <a:t>bool</a:t>
            </a:r>
            <a:r>
              <a:rPr lang="en-US" sz="3600" dirty="0" smtClean="0"/>
              <a:t> ok;</a:t>
            </a:r>
          </a:p>
          <a:p>
            <a:pPr lvl="2">
              <a:buNone/>
            </a:pPr>
            <a:r>
              <a:rPr lang="en-US" sz="3600" dirty="0" smtClean="0"/>
              <a:t>do </a:t>
            </a:r>
          </a:p>
          <a:p>
            <a:pPr lvl="2">
              <a:buNone/>
            </a:pPr>
            <a:r>
              <a:rPr lang="en-US" sz="3600" b="1" dirty="0" smtClean="0"/>
              <a:t>{</a:t>
            </a:r>
          </a:p>
          <a:p>
            <a:pPr lvl="2">
              <a:buNone/>
            </a:pPr>
            <a:r>
              <a:rPr lang="en-US" sz="3600" dirty="0" smtClean="0"/>
              <a:t>string </a:t>
            </a:r>
            <a:r>
              <a:rPr lang="en-US" sz="3600" dirty="0" err="1" smtClean="0"/>
              <a:t>buf</a:t>
            </a:r>
            <a:r>
              <a:rPr lang="en-US" sz="3600" dirty="0" smtClean="0"/>
              <a:t>=</a:t>
            </a:r>
            <a:r>
              <a:rPr lang="en-US" sz="3600" dirty="0" err="1" smtClean="0"/>
              <a:t>Console.ReadLine</a:t>
            </a:r>
            <a:r>
              <a:rPr lang="en-US" sz="3600" dirty="0" smtClean="0"/>
              <a:t>();</a:t>
            </a:r>
          </a:p>
          <a:p>
            <a:pPr lvl="2">
              <a:buNone/>
            </a:pPr>
            <a:r>
              <a:rPr lang="en-US" sz="3600" dirty="0" smtClean="0"/>
              <a:t>ok= (</a:t>
            </a:r>
            <a:r>
              <a:rPr lang="en-US" sz="3600" dirty="0" err="1" smtClean="0"/>
              <a:t>buf</a:t>
            </a:r>
            <a:r>
              <a:rPr lang="en-US" sz="3600" dirty="0" smtClean="0"/>
              <a:t>, out number);</a:t>
            </a:r>
          </a:p>
          <a:p>
            <a:pPr lvl="2">
              <a:buNone/>
            </a:pPr>
            <a:r>
              <a:rPr lang="en-US" sz="3600" b="1" dirty="0" smtClean="0"/>
              <a:t>}</a:t>
            </a:r>
          </a:p>
          <a:p>
            <a:pPr lvl="2">
              <a:buNone/>
            </a:pPr>
            <a:r>
              <a:rPr lang="en-US" sz="3600" dirty="0" smtClean="0"/>
              <a:t>while(!ok);</a:t>
            </a:r>
            <a:endParaRPr lang="ru-RU" sz="3600" dirty="0" smtClean="0"/>
          </a:p>
          <a:p>
            <a:r>
              <a:rPr lang="ru-RU" sz="4000" b="1" dirty="0" smtClean="0"/>
              <a:t>Область действия переменной</a:t>
            </a:r>
            <a:r>
              <a:rPr lang="ru-RU" sz="4000" dirty="0" smtClean="0"/>
              <a:t>, то есть область программы, где ее можно использовать, начинается в точке описания и длится до конца блока, внутри которого она описана. </a:t>
            </a:r>
          </a:p>
          <a:p>
            <a:r>
              <a:rPr lang="ru-RU" sz="4000" dirty="0" smtClean="0"/>
              <a:t>Область действия распространяется на вложенные блоки.</a:t>
            </a:r>
          </a:p>
          <a:p>
            <a:r>
              <a:rPr lang="ru-RU" sz="4000" dirty="0" smtClean="0"/>
              <a:t>Имя переменной должно быть </a:t>
            </a:r>
            <a:r>
              <a:rPr lang="ru-RU" sz="4000" b="1" dirty="0" smtClean="0"/>
              <a:t>уникальным</a:t>
            </a:r>
            <a:r>
              <a:rPr lang="ru-RU" sz="4000" dirty="0" smtClean="0"/>
              <a:t> в области ее действия.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namespace t2_pr1</a:t>
            </a:r>
          </a:p>
          <a:p>
            <a:pPr>
              <a:buNone/>
            </a:pPr>
            <a:r>
              <a:rPr lang="ru-RU" sz="3400" dirty="0" smtClean="0"/>
              <a:t>{</a:t>
            </a:r>
          </a:p>
          <a:p>
            <a:pPr>
              <a:buNone/>
            </a:pPr>
            <a:r>
              <a:rPr lang="en-US" sz="3400" dirty="0" smtClean="0"/>
              <a:t>    class Program</a:t>
            </a:r>
          </a:p>
          <a:p>
            <a:pPr>
              <a:buNone/>
            </a:pPr>
            <a:r>
              <a:rPr lang="ru-RU" sz="3400" dirty="0" smtClean="0"/>
              <a:t>    {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//</a:t>
            </a:r>
            <a:r>
              <a:rPr lang="ru-RU" sz="3400" dirty="0" smtClean="0">
                <a:solidFill>
                  <a:srgbClr val="FF0000"/>
                </a:solidFill>
              </a:rPr>
              <a:t>с ошибками!!!</a:t>
            </a:r>
          </a:p>
          <a:p>
            <a:pPr>
              <a:buNone/>
            </a:pPr>
            <a:r>
              <a:rPr lang="en-US" sz="3400" dirty="0" smtClean="0"/>
              <a:t>        static void Main(string[] </a:t>
            </a:r>
            <a:r>
              <a:rPr lang="en-US" sz="3400" dirty="0" err="1" smtClean="0"/>
              <a:t>args</a:t>
            </a:r>
            <a:r>
              <a:rPr lang="en-US" sz="3400" dirty="0" smtClean="0"/>
              <a:t>)</a:t>
            </a:r>
          </a:p>
          <a:p>
            <a:pPr>
              <a:buNone/>
            </a:pPr>
            <a:r>
              <a:rPr lang="ru-RU" sz="3400" dirty="0" smtClean="0"/>
              <a:t>        {</a:t>
            </a:r>
          </a:p>
          <a:p>
            <a:pPr>
              <a:buNone/>
            </a:pPr>
            <a:r>
              <a:rPr lang="en-US" sz="3400" dirty="0" smtClean="0"/>
              <a:t>            </a:t>
            </a:r>
            <a:r>
              <a:rPr lang="en-US" sz="3400" dirty="0" err="1" smtClean="0"/>
              <a:t>int</a:t>
            </a:r>
            <a:r>
              <a:rPr lang="en-US" sz="3400" dirty="0" smtClean="0"/>
              <a:t> x, y, z;</a:t>
            </a:r>
          </a:p>
          <a:p>
            <a:pPr>
              <a:buNone/>
            </a:pPr>
            <a:r>
              <a:rPr lang="en-US" sz="3400" dirty="0" smtClean="0"/>
              <a:t>            z = x + y;</a:t>
            </a:r>
          </a:p>
          <a:p>
            <a:pPr>
              <a:buNone/>
            </a:pPr>
            <a:r>
              <a:rPr lang="ru-RU" sz="3400" dirty="0" smtClean="0"/>
              <a:t>        }</a:t>
            </a:r>
          </a:p>
          <a:p>
            <a:pPr>
              <a:buNone/>
            </a:pPr>
            <a:r>
              <a:rPr lang="ru-RU" sz="3400" dirty="0" smtClean="0"/>
              <a:t>    }</a:t>
            </a:r>
          </a:p>
          <a:p>
            <a:pPr>
              <a:buNone/>
            </a:pPr>
            <a:r>
              <a:rPr lang="ru-RU" sz="3400" dirty="0" smtClean="0"/>
              <a:t>}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4176464" cy="5069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namespace t2_pr</a:t>
            </a:r>
            <a:r>
              <a:rPr lang="ru-RU" sz="2000" dirty="0" smtClean="0"/>
              <a:t>2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class Program</a:t>
            </a:r>
          </a:p>
          <a:p>
            <a:pPr>
              <a:buNone/>
            </a:pPr>
            <a:r>
              <a:rPr lang="ru-RU" sz="2000" dirty="0" smtClean="0"/>
              <a:t> 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ru-RU" sz="2000" dirty="0" smtClean="0">
                <a:solidFill>
                  <a:srgbClr val="FF0000"/>
                </a:solidFill>
              </a:rPr>
              <a:t>с ошибками!!!</a:t>
            </a:r>
          </a:p>
          <a:p>
            <a:pPr>
              <a:buNone/>
            </a:pPr>
            <a:r>
              <a:rPr lang="en-US" sz="2000" dirty="0" smtClean="0"/>
              <a:t>       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        {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x, y, z;</a:t>
            </a:r>
          </a:p>
          <a:p>
            <a:pPr>
              <a:buNone/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x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>
              <a:buNone/>
            </a:pPr>
            <a:r>
              <a:rPr lang="en-US" sz="2000" dirty="0" smtClean="0"/>
              <a:t>  y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</a:t>
            </a:r>
            <a:endParaRPr lang="ru-RU" sz="1600" dirty="0" smtClean="0"/>
          </a:p>
          <a:p>
            <a:endParaRPr lang="ru-RU" sz="1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27984" y="1268760"/>
            <a:ext cx="4536504" cy="4997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dirty="0" smtClean="0"/>
              <a:t>z = x + y;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</a:t>
            </a:r>
            <a:r>
              <a:rPr lang="en-US" sz="2000" dirty="0" err="1" smtClean="0"/>
              <a:t>x,y,z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for (</a:t>
            </a:r>
            <a:r>
              <a:rPr lang="ru-RU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0; x &lt; 10; x++)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000" dirty="0" smtClean="0"/>
              <a:t>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y = Convert.ToInt32(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/>
              <a:t>                z = x + y;</a:t>
            </a:r>
            <a:r>
              <a:rPr lang="ru-RU" sz="2000" dirty="0" smtClean="0"/>
              <a:t>    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</a:t>
            </a:r>
            <a:r>
              <a:rPr lang="en-US" sz="2000" dirty="0" err="1" smtClean="0"/>
              <a:t>x,y,z</a:t>
            </a:r>
            <a:r>
              <a:rPr lang="en-US" sz="2000" dirty="0" smtClean="0"/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000" dirty="0" smtClean="0"/>
              <a:t>            }   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</a:t>
            </a:r>
            <a:r>
              <a:rPr lang="en-US" sz="2000" dirty="0" err="1" smtClean="0"/>
              <a:t>x,y,z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000" dirty="0" smtClean="0"/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000" dirty="0" smtClean="0"/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0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0"/>
            <a:ext cx="4176464" cy="5069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namespace t2_pr</a:t>
            </a:r>
            <a:r>
              <a:rPr lang="ru-RU" sz="2000" dirty="0" smtClean="0"/>
              <a:t>3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class Program</a:t>
            </a:r>
          </a:p>
          <a:p>
            <a:pPr>
              <a:buNone/>
            </a:pPr>
            <a:r>
              <a:rPr lang="ru-RU" sz="2000" dirty="0" smtClean="0"/>
              <a:t>    {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ru-RU" sz="2000" dirty="0" smtClean="0">
                <a:solidFill>
                  <a:srgbClr val="FF0000"/>
                </a:solidFill>
              </a:rPr>
              <a:t>с ошибками!!!</a:t>
            </a:r>
          </a:p>
          <a:p>
            <a:pPr>
              <a:buNone/>
            </a:pPr>
            <a:r>
              <a:rPr lang="en-US" sz="2000" dirty="0" smtClean="0"/>
              <a:t>       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        {</a:t>
            </a:r>
          </a:p>
          <a:p>
            <a:pPr>
              <a:buNone/>
            </a:pPr>
            <a:r>
              <a:rPr lang="ru-RU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y, z;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>
              <a:buNone/>
            </a:pPr>
            <a:r>
              <a:rPr lang="en-US" sz="2000" dirty="0" smtClean="0"/>
              <a:t>  x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>
              <a:buNone/>
            </a:pPr>
            <a:r>
              <a:rPr lang="en-US" sz="2000" dirty="0" smtClean="0"/>
              <a:t>   y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</a:t>
            </a:r>
            <a:endParaRPr lang="ru-RU" sz="1600" dirty="0" smtClean="0"/>
          </a:p>
          <a:p>
            <a:endParaRPr lang="ru-RU" sz="1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99992" y="1628800"/>
            <a:ext cx="4536504" cy="4997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dirty="0" smtClean="0"/>
              <a:t> z = x + y;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</a:t>
            </a:r>
            <a:r>
              <a:rPr lang="en-US" sz="2000" dirty="0" err="1" smtClean="0"/>
              <a:t>x,y,z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for (x = 0; x &lt; 5; x++)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 = Convert.ToInt32     </a:t>
            </a:r>
          </a:p>
          <a:p>
            <a:r>
              <a:rPr lang="en-US" sz="2000" dirty="0" smtClean="0"/>
              <a:t>      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 z = x + w;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 x, w, z);</a:t>
            </a:r>
          </a:p>
          <a:p>
            <a:r>
              <a:rPr lang="ru-RU" sz="2000" dirty="0" smtClean="0"/>
              <a:t>            }</a:t>
            </a: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 x, w, z);</a:t>
            </a:r>
          </a:p>
          <a:p>
            <a:r>
              <a:rPr lang="ru-RU" sz="2000" dirty="0" smtClean="0"/>
              <a:t>        }</a:t>
            </a:r>
          </a:p>
          <a:p>
            <a:r>
              <a:rPr lang="ru-RU" sz="2000" dirty="0" smtClean="0"/>
              <a:t>    }</a:t>
            </a:r>
          </a:p>
          <a:p>
            <a:r>
              <a:rPr lang="ru-RU" sz="20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0"/>
            <a:ext cx="4176464" cy="5069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namespace t2_pr</a:t>
            </a:r>
            <a:r>
              <a:rPr lang="ru-RU" sz="2000" dirty="0" smtClean="0"/>
              <a:t>4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class Program</a:t>
            </a:r>
          </a:p>
          <a:p>
            <a:pPr>
              <a:buNone/>
            </a:pPr>
            <a:r>
              <a:rPr lang="ru-RU" sz="2000" dirty="0" smtClean="0"/>
              <a:t>    {</a:t>
            </a:r>
          </a:p>
          <a:p>
            <a:pPr>
              <a:buNone/>
            </a:pPr>
            <a:r>
              <a:rPr lang="en-US" sz="2000" dirty="0" smtClean="0"/>
              <a:t>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y, z;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>
              <a:buNone/>
            </a:pPr>
            <a:r>
              <a:rPr lang="en-US" sz="2000" dirty="0" smtClean="0"/>
              <a:t>  x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pPr>
              <a:buNone/>
            </a:pPr>
            <a:r>
              <a:rPr lang="en-US" sz="2000" dirty="0" smtClean="0"/>
              <a:t> y = Convert.ToInt32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</a:t>
            </a:r>
            <a:endParaRPr lang="ru-RU" sz="1600" dirty="0" smtClean="0"/>
          </a:p>
          <a:p>
            <a:endParaRPr lang="ru-RU" sz="16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99992" y="1628800"/>
            <a:ext cx="4536504" cy="4997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2000" dirty="0" smtClean="0"/>
              <a:t> z = x + y;   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</a:t>
            </a:r>
            <a:r>
              <a:rPr lang="en-US" sz="2000" dirty="0" err="1" smtClean="0"/>
              <a:t>x,y,z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for (x = 0; x &lt; 5; x++)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число");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 =Convert.ToInt32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z = x + w;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("{0}+{1}={2}", x, w, z);</a:t>
            </a:r>
          </a:p>
          <a:p>
            <a:r>
              <a:rPr lang="ru-RU" sz="2000" dirty="0" smtClean="0"/>
              <a:t>            }</a:t>
            </a:r>
          </a:p>
          <a:p>
            <a:r>
              <a:rPr lang="en-US" sz="2000" dirty="0" smtClean="0"/>
              <a:t> </a:t>
            </a:r>
            <a:r>
              <a:rPr lang="ru-RU" sz="2000" dirty="0" smtClean="0"/>
              <a:t>        }</a:t>
            </a:r>
          </a:p>
          <a:p>
            <a:r>
              <a:rPr lang="ru-RU" sz="2000" dirty="0" smtClean="0"/>
              <a:t>    }</a:t>
            </a:r>
          </a:p>
          <a:p>
            <a:r>
              <a:rPr lang="ru-RU" sz="20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3"/>
            <a:ext cx="8418830" cy="425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константы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Можно запретить изменять значение переменной, задав при ее описании ключевое слово </a:t>
            </a:r>
            <a:r>
              <a:rPr lang="en-US" b="1" dirty="0" smtClean="0"/>
              <a:t>const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Именованные константы должны обязательно инициализироваться при описании. </a:t>
            </a:r>
          </a:p>
          <a:p>
            <a:r>
              <a:rPr lang="ru-RU" dirty="0" smtClean="0"/>
              <a:t>При инициализации можно использовать не только константу, но и выражение</a:t>
            </a:r>
          </a:p>
          <a:p>
            <a:pPr lvl="1">
              <a:buNone/>
            </a:pPr>
            <a:r>
              <a:rPr lang="en-US" sz="2600" dirty="0" smtClean="0"/>
              <a:t>const </a:t>
            </a:r>
            <a:r>
              <a:rPr lang="en-US" sz="2600" dirty="0" err="1" smtClean="0"/>
              <a:t>int</a:t>
            </a:r>
            <a:r>
              <a:rPr lang="en-US" sz="2600" dirty="0" smtClean="0"/>
              <a:t> b = 1;</a:t>
            </a:r>
          </a:p>
          <a:p>
            <a:pPr lvl="1">
              <a:buNone/>
            </a:pPr>
            <a:r>
              <a:rPr lang="ru-RU" sz="2600" dirty="0" smtClean="0"/>
              <a:t>// </a:t>
            </a:r>
            <a:r>
              <a:rPr lang="ru-RU" sz="2600" dirty="0" err="1" smtClean="0"/>
              <a:t>const</a:t>
            </a:r>
            <a:r>
              <a:rPr lang="ru-RU" sz="2600" dirty="0" smtClean="0"/>
              <a:t> распространяется на обе переменные</a:t>
            </a:r>
          </a:p>
          <a:p>
            <a:pPr lvl="1">
              <a:buNone/>
            </a:pPr>
            <a:r>
              <a:rPr lang="ru-RU" sz="2600" dirty="0" err="1" smtClean="0"/>
              <a:t>const</a:t>
            </a:r>
            <a:r>
              <a:rPr lang="ru-RU" sz="2600" dirty="0" smtClean="0"/>
              <a:t>  </a:t>
            </a:r>
            <a:r>
              <a:rPr lang="ru-RU" sz="2600" dirty="0" err="1" smtClean="0"/>
              <a:t>float</a:t>
            </a:r>
            <a:r>
              <a:rPr lang="ru-RU" sz="2600" dirty="0" smtClean="0"/>
              <a:t> </a:t>
            </a:r>
            <a:r>
              <a:rPr lang="ru-RU" sz="2600" dirty="0" err="1" smtClean="0"/>
              <a:t>a</a:t>
            </a:r>
            <a:r>
              <a:rPr lang="ru-RU" sz="2600" dirty="0" smtClean="0"/>
              <a:t> = 0.1f, у = 0.1f; </a:t>
            </a:r>
          </a:p>
          <a:p>
            <a:pPr lvl="1">
              <a:buNone/>
            </a:pPr>
            <a:r>
              <a:rPr lang="en-US" sz="2600" dirty="0" smtClean="0"/>
              <a:t>const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b = 1, </a:t>
            </a:r>
            <a:r>
              <a:rPr lang="ru-RU" sz="2600" dirty="0" smtClean="0"/>
              <a:t>а = 100;</a:t>
            </a:r>
          </a:p>
          <a:p>
            <a:pPr lvl="1">
              <a:buNone/>
            </a:pPr>
            <a:r>
              <a:rPr lang="ru-RU" sz="2600" dirty="0" err="1" smtClean="0"/>
              <a:t>const</a:t>
            </a:r>
            <a:r>
              <a:rPr lang="ru-RU" sz="2600" dirty="0" smtClean="0"/>
              <a:t>  </a:t>
            </a:r>
            <a:r>
              <a:rPr lang="ru-RU" sz="2600" dirty="0" err="1" smtClean="0"/>
              <a:t>int</a:t>
            </a:r>
            <a:r>
              <a:rPr lang="ru-RU" sz="2600" dirty="0" smtClean="0"/>
              <a:t> </a:t>
            </a:r>
            <a:r>
              <a:rPr lang="ru-RU" sz="2600" dirty="0" err="1" smtClean="0"/>
              <a:t>х</a:t>
            </a:r>
            <a:r>
              <a:rPr lang="ru-RU" sz="2600" dirty="0" smtClean="0"/>
              <a:t> = </a:t>
            </a:r>
            <a:r>
              <a:rPr lang="ru-RU" sz="2600" dirty="0" err="1" smtClean="0"/>
              <a:t>b</a:t>
            </a:r>
            <a:r>
              <a:rPr lang="ru-RU" sz="2600" dirty="0" smtClean="0"/>
              <a:t> * а + 25;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Из констант, переменных, разделителей и знаков операций можно конструировать </a:t>
            </a:r>
            <a:r>
              <a:rPr lang="ru-RU" b="1" dirty="0" smtClean="0"/>
              <a:t>выражения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Каждое выражение представляет собой правило вычисления нового значения. </a:t>
            </a:r>
          </a:p>
          <a:p>
            <a:r>
              <a:rPr lang="ru-RU" dirty="0" smtClean="0"/>
              <a:t>Каждое выражение состоит из одного или нескольких операндов, символов операций и ограничителей. </a:t>
            </a:r>
          </a:p>
          <a:p>
            <a:r>
              <a:rPr lang="ru-RU" dirty="0" smtClean="0"/>
              <a:t>Если выражение формирует целое или вещественное число, то оно называется </a:t>
            </a:r>
            <a:r>
              <a:rPr lang="ru-RU" b="1" dirty="0" smtClean="0"/>
              <a:t>арифметическим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Пара арифметических выражений, объединенная операцией сравнения, называется </a:t>
            </a:r>
            <a:r>
              <a:rPr lang="ru-RU" b="1" dirty="0" smtClean="0"/>
              <a:t>отношением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Алфавит языка (символы)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прописные и строчные латинские буквы и знак подчеркивания;</a:t>
            </a:r>
          </a:p>
          <a:p>
            <a:pPr lvl="0"/>
            <a:r>
              <a:rPr lang="ru-RU" dirty="0" smtClean="0"/>
              <a:t>арабские цифры от 0 до 9;</a:t>
            </a:r>
          </a:p>
          <a:p>
            <a:pPr lvl="0"/>
            <a:r>
              <a:rPr lang="ru-RU" dirty="0" smtClean="0"/>
              <a:t>специальные знаки “{},| []()+-/</a:t>
            </a:r>
            <a:r>
              <a:rPr lang="en-US" dirty="0" smtClean="0"/>
              <a:t> </a:t>
            </a:r>
            <a:r>
              <a:rPr lang="ru-RU" dirty="0" smtClean="0"/>
              <a:t>%</a:t>
            </a:r>
            <a:r>
              <a:rPr lang="en-US" dirty="0" smtClean="0"/>
              <a:t> 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\</a:t>
            </a:r>
            <a:r>
              <a:rPr lang="en-US" dirty="0" smtClean="0"/>
              <a:t> </a:t>
            </a:r>
            <a:r>
              <a:rPr lang="ru-RU" dirty="0" smtClean="0"/>
              <a:t>’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&amp;</a:t>
            </a:r>
            <a:r>
              <a:rPr lang="en-US" dirty="0" smtClean="0"/>
              <a:t> 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ru-RU" dirty="0" smtClean="0"/>
              <a:t>&lt;</a:t>
            </a:r>
            <a:r>
              <a:rPr lang="en-US" dirty="0" smtClean="0"/>
              <a:t> 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!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en-US" dirty="0" smtClean="0"/>
              <a:t> </a:t>
            </a:r>
            <a:r>
              <a:rPr lang="ru-RU" dirty="0" smtClean="0"/>
              <a:t>^</a:t>
            </a:r>
          </a:p>
          <a:p>
            <a:pPr lvl="0"/>
            <a:r>
              <a:rPr lang="ru-RU" dirty="0" smtClean="0"/>
              <a:t>пробельные символы (пробел, символ табуляции)</a:t>
            </a:r>
          </a:p>
          <a:p>
            <a:pPr lvl="0"/>
            <a:r>
              <a:rPr lang="ru-RU" dirty="0" smtClean="0"/>
              <a:t>символы перехода на новую строку.</a:t>
            </a:r>
            <a:endParaRPr lang="en-US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29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Операция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Унарные операции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Доступ к элементу структуры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[ ]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Доступ к элементу массива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Увеличение на единицу: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префиксная операция - увеличивает операнд до его использования,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постфиксная операция увеличивает операнд после его использования.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Уменьшение на единицу: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префиксная операция - уменьшает операнд до его использования,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постфиксная операция уменьшает операнд после его использования.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29600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Операция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</a:tr>
              <a:tr h="50405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Унарные операции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typeof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Получение типа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-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Унарный минус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+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Унарный плюс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!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Логическое отрицание (НЕ). 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new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Выделение памяти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тип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Преобразование типа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229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Бинарные операции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Мультипликативные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*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умножение операндов арифметического типа</a:t>
                      </a: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деление операндов арифметического типа (если операнды целочисленные, то выполняется целочисленное деление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23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получение остатка от деления целочисленных 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операндов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Аддитивные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бинарный плюс (сложение арифметических операндов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бинарный минус (вычитание арифметических операндов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229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Бинарные операции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Операции отношения и поверки типа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&lt;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меньше, чем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&lt;=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меньше или равно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&gt;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больше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&gt;=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больше или равно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is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проверка принадлежности типу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as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приведение типа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560" y="1052736"/>
          <a:ext cx="82296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97352"/>
              </a:tblGrid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Операции сравнения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2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=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равно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не равно</a:t>
                      </a: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Логические операции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&amp;&amp;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конъюнкция (И) целочисленных операндов или отношений, целочисленный результат 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ложь 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или 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истина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||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дизъюнкция (ИЛИ) целочисленных операндов или отношений, целочисленный результат 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ложь 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или 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истина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Тернарная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?: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Условная операция</a:t>
                      </a:r>
                    </a:p>
                    <a:p>
                      <a:r>
                        <a:rPr lang="ru-RU" sz="2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x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&lt;0 ? -</a:t>
                      </a:r>
                      <a:r>
                        <a:rPr lang="ru-RU" sz="2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x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: </a:t>
                      </a:r>
                      <a:r>
                        <a:rPr lang="ru-RU" sz="2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x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; 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операции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560" y="1052736"/>
          <a:ext cx="8229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997352"/>
              </a:tblGrid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Операции сравнения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Присваивание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присваивание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*=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умножение с присваиванием (мультипликативное присваивание)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/=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деление с присваиванием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%=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деление с остатком с присваиванием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+=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сложение с присваиванием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-=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вычитание с присваиванием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операций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7067128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Ранг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()[ ] 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!   -  ++ --  (тип)  sizeof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* /  % (мультипликативные бинарные)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+ -  (аддитивные бинарные)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&lt;  &gt;  &lt;=  &gt;=  (отношения)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==  != (сравнения)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&amp;&amp;   (конъюнкция «И»)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||  (дизъюнкция «ИЛИ»)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?:  (условная операция)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=  *=  /=  %=  -=  &amp;=  ^=  |= &lt;&lt;=  &gt;&gt;=  (операция присваивания)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основных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Инкремент и декремент</a:t>
            </a:r>
          </a:p>
          <a:p>
            <a:pPr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m;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целое число");</a:t>
            </a:r>
          </a:p>
          <a:p>
            <a:pPr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m = Convert.ToInt32(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целое число");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n = Convert.ToInt32(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k = </a:t>
            </a:r>
            <a:r>
              <a:rPr lang="pt-BR" dirty="0" smtClean="0"/>
              <a:t>m++ +n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pt-BR" dirty="0" smtClean="0"/>
              <a:t>            Console.WriteLine("m++ +n={0}, m={1},n={2}", k, m, n);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bool</a:t>
            </a:r>
            <a:r>
              <a:rPr lang="en-US" dirty="0" smtClean="0"/>
              <a:t> t = m-- &lt; n;</a:t>
            </a:r>
          </a:p>
          <a:p>
            <a:pPr>
              <a:buNone/>
            </a:pPr>
            <a:r>
              <a:rPr lang="pt-BR" dirty="0" smtClean="0"/>
              <a:t>            Console.WriteLine("m-- &lt; n={0}, m={1},n={2}", t, m, n);</a:t>
            </a:r>
          </a:p>
          <a:p>
            <a:pPr>
              <a:buNone/>
            </a:pPr>
            <a:r>
              <a:rPr lang="en-US" dirty="0" smtClean="0"/>
              <a:t>            t = m &lt; --n;</a:t>
            </a:r>
          </a:p>
          <a:p>
            <a:pPr>
              <a:buNone/>
            </a:pPr>
            <a:r>
              <a:rPr lang="pt-BR" dirty="0" smtClean="0"/>
              <a:t>            Console.WriteLine("m &lt; --n={0}, m={1},n={2}", t, m, n);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new – </a:t>
            </a:r>
            <a:r>
              <a:rPr lang="ru-RU" dirty="0" smtClean="0"/>
              <a:t>создает новый объект. Используется, как правило, для создания объектов ссылочного типа.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ru-RU" dirty="0" smtClean="0"/>
              <a:t>тип(</a:t>
            </a:r>
            <a:r>
              <a:rPr lang="en-US" dirty="0" smtClean="0"/>
              <a:t>[</a:t>
            </a:r>
            <a:r>
              <a:rPr lang="ru-RU" dirty="0" smtClean="0"/>
              <a:t>аргументы</a:t>
            </a:r>
            <a:r>
              <a:rPr lang="en-US" dirty="0" smtClean="0"/>
              <a:t>]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object  </a:t>
            </a:r>
            <a:r>
              <a:rPr lang="en-US" smtClean="0"/>
              <a:t>obj=new </a:t>
            </a:r>
            <a:r>
              <a:rPr lang="en-US" dirty="0" smtClean="0"/>
              <a:t>object();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x=new </a:t>
            </a:r>
            <a:r>
              <a:rPr lang="en-US" dirty="0" err="1" smtClean="0"/>
              <a:t>int</a:t>
            </a:r>
            <a:r>
              <a:rPr lang="en-US" dirty="0" smtClean="0"/>
              <a:t>();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x=0;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58417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Явное преобразование типа</a:t>
            </a:r>
          </a:p>
          <a:p>
            <a:pPr>
              <a:buNone/>
            </a:pPr>
            <a:r>
              <a:rPr lang="ru-RU" dirty="0" smtClean="0"/>
              <a:t>(тип) выражение</a:t>
            </a:r>
          </a:p>
          <a:p>
            <a:pPr>
              <a:buNone/>
            </a:pPr>
            <a:r>
              <a:rPr lang="en-US" dirty="0" smtClean="0"/>
              <a:t>long b=300; </a:t>
            </a:r>
            <a:r>
              <a:rPr lang="en-US" dirty="0" err="1" smtClean="0"/>
              <a:t>int</a:t>
            </a:r>
            <a:r>
              <a:rPr lang="en-US" dirty="0" smtClean="0"/>
              <a:t> a=(</a:t>
            </a:r>
            <a:r>
              <a:rPr lang="en-US" dirty="0" err="1" smtClean="0"/>
              <a:t>int</a:t>
            </a:r>
            <a:r>
              <a:rPr lang="en-US" dirty="0" smtClean="0"/>
              <a:t>)b; byte c=(byte)a;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9168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double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70892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float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270892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decimal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5730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long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35730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ulong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443711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int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79712" y="443711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uint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530120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short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979712" y="530120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ushort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616530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sbyte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79712" y="616530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byte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635896" y="594928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char</a:t>
            </a:r>
            <a:endParaRPr lang="ru-RU" sz="2400" dirty="0"/>
          </a:p>
        </p:txBody>
      </p:sp>
      <p:cxnSp>
        <p:nvCxnSpPr>
          <p:cNvPr id="18" name="Прямая со стрелкой 17"/>
          <p:cNvCxnSpPr>
            <a:stCxn id="6" idx="0"/>
          </p:cNvCxnSpPr>
          <p:nvPr/>
        </p:nvCxnSpPr>
        <p:spPr>
          <a:xfrm flipV="1">
            <a:off x="971600" y="2420888"/>
            <a:ext cx="648072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0"/>
          </p:cNvCxnSpPr>
          <p:nvPr/>
        </p:nvCxnSpPr>
        <p:spPr>
          <a:xfrm flipV="1">
            <a:off x="971600" y="3212976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7" idx="2"/>
          </p:cNvCxnSpPr>
          <p:nvPr/>
        </p:nvCxnSpPr>
        <p:spPr>
          <a:xfrm flipV="1">
            <a:off x="899592" y="3212976"/>
            <a:ext cx="1728192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2627784" y="3212976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0"/>
          </p:cNvCxnSpPr>
          <p:nvPr/>
        </p:nvCxnSpPr>
        <p:spPr>
          <a:xfrm flipH="1" flipV="1">
            <a:off x="1547664" y="3212976"/>
            <a:ext cx="1008112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971600" y="4077072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0"/>
            <a:endCxn id="9" idx="2"/>
          </p:cNvCxnSpPr>
          <p:nvPr/>
        </p:nvCxnSpPr>
        <p:spPr>
          <a:xfrm flipH="1" flipV="1">
            <a:off x="2555776" y="4077072"/>
            <a:ext cx="7200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1331640" y="4149080"/>
            <a:ext cx="1296144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899592" y="4941168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411760" y="4941168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1403648" y="4941168"/>
            <a:ext cx="1008112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899592" y="5805264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2555776" y="5805264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1331640" y="5877272"/>
            <a:ext cx="115212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0"/>
          </p:cNvCxnSpPr>
          <p:nvPr/>
        </p:nvCxnSpPr>
        <p:spPr>
          <a:xfrm flipH="1" flipV="1">
            <a:off x="3203848" y="5661248"/>
            <a:ext cx="108012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Содержимое 2"/>
          <p:cNvSpPr txBox="1">
            <a:spLocks/>
          </p:cNvSpPr>
          <p:nvPr/>
        </p:nvSpPr>
        <p:spPr>
          <a:xfrm>
            <a:off x="3923928" y="3068960"/>
            <a:ext cx="4896544" cy="1584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Неявное преобразование типов возможно только, если не происходит потеря значимости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V="1">
            <a:off x="1276400" y="3517776"/>
            <a:ext cx="36004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Лексемы языка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b="1" dirty="0" smtClean="0"/>
              <a:t>Идентификаторы</a:t>
            </a:r>
            <a:r>
              <a:rPr lang="ru-RU" dirty="0" smtClean="0"/>
              <a:t> – имена объектов </a:t>
            </a:r>
            <a:r>
              <a:rPr lang="ru-RU" dirty="0" smtClean="0"/>
              <a:t>C/C</a:t>
            </a:r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ru-RU" dirty="0" smtClean="0"/>
              <a:t>-программ. 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Могут быть использованы латинские буквы, цифры и знак подчеркивания. 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Прописные и строчные буквы различаются, например, </a:t>
            </a:r>
            <a:r>
              <a:rPr lang="en-US" sz="2600" dirty="0" smtClean="0"/>
              <a:t>PROG</a:t>
            </a:r>
            <a:r>
              <a:rPr lang="ru-RU" sz="2600" dirty="0" smtClean="0"/>
              <a:t>1, </a:t>
            </a:r>
            <a:r>
              <a:rPr lang="en-US" sz="2600" dirty="0" err="1" smtClean="0"/>
              <a:t>prog</a:t>
            </a:r>
            <a:r>
              <a:rPr lang="ru-RU" sz="2600" dirty="0" smtClean="0"/>
              <a:t>1 и </a:t>
            </a:r>
            <a:r>
              <a:rPr lang="en-US" sz="2600" dirty="0" err="1" smtClean="0"/>
              <a:t>Prog</a:t>
            </a:r>
            <a:r>
              <a:rPr lang="ru-RU" sz="2600" dirty="0" smtClean="0"/>
              <a:t>1 – три различных идентификатора. 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Первым символом должна быть буква или знак подчеркивания (но не цифра). </a:t>
            </a:r>
          </a:p>
          <a:p>
            <a:pPr lvl="1">
              <a:lnSpc>
                <a:spcPct val="80000"/>
              </a:lnSpc>
            </a:pPr>
            <a:r>
              <a:rPr lang="ru-RU" sz="2600" dirty="0" smtClean="0"/>
              <a:t>Пробелы в идентификаторах не допускаются.  </a:t>
            </a:r>
          </a:p>
          <a:p>
            <a:pPr lvl="1"/>
            <a:r>
              <a:rPr lang="ru-RU" sz="2600" dirty="0" smtClean="0"/>
              <a:t>Разрешается использовать буквы национальных алфавитов.</a:t>
            </a:r>
          </a:p>
          <a:p>
            <a:pPr>
              <a:lnSpc>
                <a:spcPct val="80000"/>
              </a:lnSpc>
              <a:buNone/>
            </a:pP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Операция </a:t>
            </a:r>
            <a:r>
              <a:rPr lang="ru-RU" b="1" dirty="0" smtClean="0"/>
              <a:t>умножение (*)</a:t>
            </a:r>
            <a:r>
              <a:rPr lang="ru-RU" dirty="0" smtClean="0"/>
              <a:t> определена для типов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ui</a:t>
            </a:r>
            <a:r>
              <a:rPr lang="ru-RU" dirty="0" smtClean="0"/>
              <a:t> </a:t>
            </a:r>
            <a:r>
              <a:rPr lang="ru-RU" dirty="0" err="1" smtClean="0"/>
              <a:t>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ulong</a:t>
            </a:r>
            <a:r>
              <a:rPr lang="ru-RU" dirty="0" smtClean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 и </a:t>
            </a:r>
            <a:r>
              <a:rPr lang="ru-RU" dirty="0" err="1" smtClean="0"/>
              <a:t>decimal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 величинам других типов ее можно применять, если для них возможно неявное преобразование к этим типам.</a:t>
            </a:r>
          </a:p>
          <a:p>
            <a:r>
              <a:rPr lang="ru-RU" dirty="0" smtClean="0"/>
              <a:t>Если оба операнда целочисленные или типа </a:t>
            </a:r>
            <a:r>
              <a:rPr lang="ru-RU" dirty="0" err="1" smtClean="0"/>
              <a:t>decimal</a:t>
            </a:r>
            <a:r>
              <a:rPr lang="ru-RU" dirty="0" smtClean="0"/>
              <a:t> и результат операции слишком большой для представления с помощью заданного типа, генерируется ошибка (исключительная ситуация).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Операция </a:t>
            </a:r>
            <a:r>
              <a:rPr lang="ru-RU" b="1" dirty="0" smtClean="0"/>
              <a:t>деления (/)</a:t>
            </a:r>
            <a:r>
              <a:rPr lang="ru-RU" dirty="0" smtClean="0"/>
              <a:t> определена для типов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uint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ulong</a:t>
            </a:r>
            <a:r>
              <a:rPr lang="ru-RU" dirty="0" smtClean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 и </a:t>
            </a:r>
            <a:r>
              <a:rPr lang="ru-RU" dirty="0" err="1" smtClean="0"/>
              <a:t>decimal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 величинам других типов ее можно применять, если для них возможно неявное преобразование к этим типам.</a:t>
            </a:r>
          </a:p>
          <a:p>
            <a:r>
              <a:rPr lang="ru-RU" dirty="0" smtClean="0"/>
              <a:t>Если оба операнда целочисленные, результат операции округляется вниз до ближайшего целого числа. </a:t>
            </a:r>
          </a:p>
          <a:p>
            <a:r>
              <a:rPr lang="ru-RU" dirty="0" smtClean="0"/>
              <a:t>Если хотя бы один из операндов вещественный, дробная часть результата деления не отбрасывается.</a:t>
            </a:r>
          </a:p>
          <a:p>
            <a:r>
              <a:rPr lang="ru-RU" dirty="0" smtClean="0"/>
              <a:t>Если делитель равен нулю, генерируется ошибка (исключительная ситуация).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Операция вычисления </a:t>
            </a:r>
            <a:r>
              <a:rPr lang="ru-RU" b="1" dirty="0" smtClean="0"/>
              <a:t>остатка от деления (%)</a:t>
            </a:r>
            <a:r>
              <a:rPr lang="ru-RU" dirty="0" smtClean="0"/>
              <a:t> определена для типов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uint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ulong</a:t>
            </a:r>
            <a:r>
              <a:rPr lang="ru-RU" dirty="0" smtClean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 и </a:t>
            </a:r>
            <a:r>
              <a:rPr lang="ru-RU" dirty="0" err="1" smtClean="0"/>
              <a:t>decimal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Если оба операнда целочисленные, результат операции вычисляется по формуле </a:t>
            </a:r>
            <a:endParaRPr lang="en-US" dirty="0" smtClean="0"/>
          </a:p>
          <a:p>
            <a:pPr lvl="1">
              <a:buNone/>
            </a:pPr>
            <a:r>
              <a:rPr lang="ru-RU" i="1" dirty="0" err="1" smtClean="0"/>
              <a:t>х</a:t>
            </a:r>
            <a:r>
              <a:rPr lang="ru-RU" i="1" dirty="0" smtClean="0"/>
              <a:t> - (</a:t>
            </a:r>
            <a:r>
              <a:rPr lang="ru-RU" i="1" dirty="0" err="1" smtClean="0"/>
              <a:t>х</a:t>
            </a:r>
            <a:r>
              <a:rPr lang="ru-RU" i="1" dirty="0" smtClean="0"/>
              <a:t> / у) * </a:t>
            </a:r>
            <a:r>
              <a:rPr lang="ru-RU" i="1" dirty="0" err="1" smtClean="0"/>
              <a:t>у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Если хотя бы один из операндов вещественный, результат операции вычисляется по формуле</a:t>
            </a:r>
            <a:endParaRPr lang="en-US" dirty="0" smtClean="0"/>
          </a:p>
          <a:p>
            <a:pPr lvl="1">
              <a:buNone/>
            </a:pPr>
            <a:r>
              <a:rPr lang="ru-RU" i="1" dirty="0" smtClean="0"/>
              <a:t> </a:t>
            </a:r>
            <a:r>
              <a:rPr lang="ru-RU" i="1" dirty="0" err="1" smtClean="0"/>
              <a:t>х</a:t>
            </a:r>
            <a:r>
              <a:rPr lang="ru-RU" i="1" dirty="0" smtClean="0"/>
              <a:t> - </a:t>
            </a:r>
            <a:r>
              <a:rPr lang="en-US" i="1" dirty="0" smtClean="0"/>
              <a:t>n</a:t>
            </a:r>
            <a:r>
              <a:rPr lang="ru-RU" i="1" dirty="0" smtClean="0"/>
              <a:t> * у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ru-RU" dirty="0" smtClean="0"/>
              <a:t> — наибольшее целое, меньшее или равное результату</a:t>
            </a:r>
            <a:r>
              <a:rPr lang="en-US" dirty="0" smtClean="0"/>
              <a:t> </a:t>
            </a:r>
            <a:r>
              <a:rPr lang="ru-RU" dirty="0" smtClean="0"/>
              <a:t>деления </a:t>
            </a:r>
            <a:r>
              <a:rPr lang="ru-RU" dirty="0" err="1" smtClean="0"/>
              <a:t>х</a:t>
            </a:r>
            <a:r>
              <a:rPr lang="ru-RU" dirty="0" smtClean="0"/>
              <a:t> на у.</a:t>
            </a:r>
          </a:p>
          <a:p>
            <a:r>
              <a:rPr lang="ru-RU" dirty="0" smtClean="0"/>
              <a:t>Если делитель равен нулю, генерируется ошибка (исключительная ситуация).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4248472" cy="5400600"/>
          </a:xfrm>
          <a:ln w="1270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y, z;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число");</a:t>
            </a:r>
          </a:p>
          <a:p>
            <a:pPr>
              <a:buNone/>
            </a:pPr>
            <a:r>
              <a:rPr lang="en-US" dirty="0" smtClean="0"/>
              <a:t>x = Convert.ToInt32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число");</a:t>
            </a:r>
          </a:p>
          <a:p>
            <a:pPr>
              <a:buNone/>
            </a:pPr>
            <a:r>
              <a:rPr lang="en-US" dirty="0" smtClean="0"/>
              <a:t>y = Convert.ToInt32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err="1" smtClean="0"/>
              <a:t>z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 / </a:t>
            </a:r>
            <a:r>
              <a:rPr lang="ru-RU" dirty="0" err="1" smtClean="0"/>
              <a:t>y</a:t>
            </a:r>
            <a:r>
              <a:rPr lang="ru-RU" dirty="0" smtClean="0"/>
              <a:t>; //деление целых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("{0}/{1}={2}",</a:t>
            </a:r>
            <a:r>
              <a:rPr lang="ru-RU" dirty="0" smtClean="0"/>
              <a:t> </a:t>
            </a:r>
            <a:r>
              <a:rPr lang="en-US" dirty="0" err="1" smtClean="0"/>
              <a:t>x,y,z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z = </a:t>
            </a:r>
            <a:r>
              <a:rPr lang="en-US" dirty="0" err="1" smtClean="0"/>
              <a:t>x%y</a:t>
            </a:r>
            <a:r>
              <a:rPr lang="en-US" dirty="0" smtClean="0"/>
              <a:t>;//</a:t>
            </a:r>
            <a:r>
              <a:rPr lang="ru-RU" dirty="0" smtClean="0"/>
              <a:t>деление целых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("{0}%{1}={2}", x, y, z);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499992" y="1196752"/>
            <a:ext cx="4464496" cy="5400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yd,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Введите число");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Convert.ToDouble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Console.ReadLine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Введите число");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yd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Convert.ToDouble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Console.ReadLine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;//деление вещественных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("{0}/{1}={2}",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yd,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yd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;// остаток от деления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("{0}%{1}={2}",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yd,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6"/>
            <a:ext cx="820734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Операции </a:t>
            </a:r>
            <a:r>
              <a:rPr lang="ru-RU" b="1" dirty="0" smtClean="0"/>
              <a:t>вычитания</a:t>
            </a:r>
            <a:r>
              <a:rPr lang="ru-RU" dirty="0" smtClean="0"/>
              <a:t> </a:t>
            </a:r>
            <a:r>
              <a:rPr lang="ru-RU" b="1" dirty="0" smtClean="0"/>
              <a:t>(-) и сложения (+)</a:t>
            </a:r>
            <a:r>
              <a:rPr lang="ru-RU" dirty="0" smtClean="0"/>
              <a:t> определены для типов 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ru-RU" dirty="0" err="1" smtClean="0"/>
              <a:t>uint</a:t>
            </a:r>
            <a:r>
              <a:rPr lang="ru-RU" dirty="0" smtClean="0"/>
              <a:t>, </a:t>
            </a:r>
            <a:r>
              <a:rPr lang="ru-RU" dirty="0" err="1" smtClean="0"/>
              <a:t>long</a:t>
            </a:r>
            <a:r>
              <a:rPr lang="ru-RU" dirty="0" smtClean="0"/>
              <a:t>, </a:t>
            </a:r>
            <a:r>
              <a:rPr lang="ru-RU" dirty="0" err="1" smtClean="0"/>
              <a:t>ulong</a:t>
            </a:r>
            <a:r>
              <a:rPr lang="ru-RU" dirty="0" smtClean="0"/>
              <a:t>, </a:t>
            </a:r>
            <a:r>
              <a:rPr lang="ru-RU" dirty="0" err="1" smtClean="0"/>
              <a:t>float</a:t>
            </a:r>
            <a:r>
              <a:rPr lang="ru-RU" dirty="0" smtClean="0"/>
              <a:t>, </a:t>
            </a:r>
            <a:r>
              <a:rPr lang="ru-RU" dirty="0" err="1" smtClean="0"/>
              <a:t>double</a:t>
            </a:r>
            <a:r>
              <a:rPr lang="ru-RU" dirty="0" smtClean="0"/>
              <a:t> и </a:t>
            </a:r>
            <a:r>
              <a:rPr lang="ru-RU" dirty="0" err="1" smtClean="0"/>
              <a:t>decimal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К величинам других типов их можно применять, если для них возможно неявное преобразование к этим типам.</a:t>
            </a:r>
          </a:p>
          <a:p>
            <a:r>
              <a:rPr lang="ru-RU" dirty="0" smtClean="0"/>
              <a:t>Если оба операнда целочисленные или типа </a:t>
            </a:r>
            <a:r>
              <a:rPr lang="ru-RU" dirty="0" err="1" smtClean="0"/>
              <a:t>decimal</a:t>
            </a:r>
            <a:r>
              <a:rPr lang="ru-RU" dirty="0" smtClean="0"/>
              <a:t> и результат операции слишком большой для представления с помощью заданного типа, генерируется ошибка (исключительная ситуация).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Операции </a:t>
            </a:r>
            <a:r>
              <a:rPr lang="ru-RU" b="1" dirty="0" smtClean="0"/>
              <a:t>отношения (&lt;, &lt;=, &gt;, &gt;=, ==, ! = ) </a:t>
            </a:r>
            <a:r>
              <a:rPr lang="ru-RU" dirty="0" smtClean="0"/>
              <a:t>сравнивают первый операнд со вторым.</a:t>
            </a:r>
          </a:p>
          <a:p>
            <a:r>
              <a:rPr lang="ru-RU" dirty="0" smtClean="0"/>
              <a:t>Операнды должны быть арифметического типа. </a:t>
            </a:r>
          </a:p>
          <a:p>
            <a:r>
              <a:rPr lang="ru-RU" dirty="0" smtClean="0"/>
              <a:t>Результат операции — логического типа, равен </a:t>
            </a:r>
            <a:r>
              <a:rPr lang="ru-RU" dirty="0" err="1" smtClean="0"/>
              <a:t>true</a:t>
            </a:r>
            <a:r>
              <a:rPr lang="ru-RU" dirty="0" smtClean="0"/>
              <a:t> или </a:t>
            </a:r>
            <a:r>
              <a:rPr lang="ru-RU" dirty="0" err="1" smtClean="0"/>
              <a:t>false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Условные логические операции </a:t>
            </a:r>
            <a:r>
              <a:rPr lang="ru-RU" b="1" dirty="0" smtClean="0"/>
              <a:t>И (&amp;&amp;) </a:t>
            </a:r>
            <a:r>
              <a:rPr lang="ru-RU" dirty="0" err="1" smtClean="0"/>
              <a:t>и</a:t>
            </a:r>
            <a:r>
              <a:rPr lang="ru-RU" dirty="0" smtClean="0"/>
              <a:t> </a:t>
            </a:r>
            <a:r>
              <a:rPr lang="ru-RU" b="1" dirty="0" smtClean="0"/>
              <a:t>ИЛИ (</a:t>
            </a:r>
            <a:r>
              <a:rPr lang="en-US" b="1" dirty="0" smtClean="0"/>
              <a:t>||</a:t>
            </a:r>
            <a:r>
              <a:rPr lang="ru-RU" b="1" dirty="0" smtClean="0"/>
              <a:t>) </a:t>
            </a:r>
            <a:r>
              <a:rPr lang="ru-RU" dirty="0" smtClean="0"/>
              <a:t>используются с операндами логического типа. </a:t>
            </a:r>
          </a:p>
          <a:p>
            <a:r>
              <a:rPr lang="ru-RU" dirty="0" smtClean="0"/>
              <a:t>Результат операции </a:t>
            </a:r>
            <a:r>
              <a:rPr lang="ru-RU" b="1" dirty="0" smtClean="0"/>
              <a:t>логическое И</a:t>
            </a:r>
            <a:r>
              <a:rPr lang="ru-RU" dirty="0" smtClean="0"/>
              <a:t> имеет значение </a:t>
            </a:r>
            <a:r>
              <a:rPr lang="ru-RU" dirty="0" err="1" smtClean="0"/>
              <a:t>true</a:t>
            </a:r>
            <a:r>
              <a:rPr lang="ru-RU" dirty="0" smtClean="0"/>
              <a:t>, только если оба операнда имеют значение 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Результат операции </a:t>
            </a:r>
            <a:r>
              <a:rPr lang="ru-RU" b="1" dirty="0" smtClean="0"/>
              <a:t>логическое ИЛИ </a:t>
            </a:r>
            <a:r>
              <a:rPr lang="ru-RU" dirty="0" smtClean="0"/>
              <a:t>имеет значение </a:t>
            </a:r>
            <a:r>
              <a:rPr lang="ru-RU" dirty="0" err="1" smtClean="0"/>
              <a:t>true</a:t>
            </a:r>
            <a:r>
              <a:rPr lang="ru-RU" dirty="0" smtClean="0"/>
              <a:t> если хотя бы один из операндов имеет значение </a:t>
            </a:r>
            <a:r>
              <a:rPr lang="ru-RU" dirty="0" err="1" smtClean="0"/>
              <a:t>true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000" dirty="0" smtClean="0"/>
              <a:t>Условная операция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000" dirty="0" smtClean="0"/>
              <a:t>Выражение1 ? Выражение2 : Выражение3;</a:t>
            </a:r>
          </a:p>
          <a:p>
            <a:endParaRPr lang="ru-RU" sz="4000" dirty="0" smtClean="0"/>
          </a:p>
          <a:p>
            <a:r>
              <a:rPr lang="ru-RU" sz="4000" dirty="0" smtClean="0"/>
              <a:t>Первым вычисляется значение выражения1.</a:t>
            </a:r>
          </a:p>
          <a:p>
            <a:r>
              <a:rPr lang="ru-RU" sz="4000" dirty="0" smtClean="0"/>
              <a:t>Если оно истинно, то вычисляется значение выражения2, которое становится результатом. </a:t>
            </a:r>
          </a:p>
          <a:p>
            <a:r>
              <a:rPr lang="ru-RU" sz="4000" dirty="0" smtClean="0"/>
              <a:t>Если при вычислении выражения1 получится 0, то в качестве результата берется значение выражения3.</a:t>
            </a:r>
          </a:p>
          <a:p>
            <a:r>
              <a:rPr lang="ru-RU" sz="4000" dirty="0" smtClean="0"/>
              <a:t>Пример: </a:t>
            </a:r>
          </a:p>
          <a:p>
            <a:pPr algn="ctr">
              <a:buNone/>
            </a:pPr>
            <a:r>
              <a:rPr lang="ru-RU" sz="4000" dirty="0" err="1" smtClean="0"/>
              <a:t>x</a:t>
            </a:r>
            <a:r>
              <a:rPr lang="ru-RU" sz="4000" dirty="0" smtClean="0"/>
              <a:t>&lt;0 ? -</a:t>
            </a:r>
            <a:r>
              <a:rPr lang="ru-RU" sz="4000" dirty="0" err="1" smtClean="0"/>
              <a:t>x</a:t>
            </a:r>
            <a:r>
              <a:rPr lang="ru-RU" sz="4000" dirty="0" smtClean="0"/>
              <a:t> : </a:t>
            </a:r>
            <a:r>
              <a:rPr lang="ru-RU" sz="4000" dirty="0" err="1" smtClean="0"/>
              <a:t>x</a:t>
            </a:r>
            <a:r>
              <a:rPr lang="ru-RU" sz="4000" dirty="0" smtClean="0"/>
              <a:t> ; </a:t>
            </a:r>
          </a:p>
          <a:p>
            <a:endParaRPr lang="ru-RU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5865515"/>
          </a:xfrm>
        </p:spPr>
        <p:txBody>
          <a:bodyPr>
            <a:normAutofit/>
          </a:bodyPr>
          <a:lstStyle/>
          <a:p>
            <a:r>
              <a:rPr lang="ru-RU" i="1" dirty="0" smtClean="0"/>
              <a:t>Операции присваивания (=, +=, -=, *= и т. д.) задают новое значение переменной.</a:t>
            </a:r>
          </a:p>
          <a:p>
            <a:r>
              <a:rPr lang="ru-RU" i="1" dirty="0" smtClean="0"/>
              <a:t>Формат операции простого присваивания (=):</a:t>
            </a:r>
          </a:p>
          <a:p>
            <a:pPr lvl="1">
              <a:buNone/>
            </a:pPr>
            <a:r>
              <a:rPr lang="ru-RU" i="1" dirty="0" smtClean="0"/>
              <a:t>переменная = выражение</a:t>
            </a:r>
          </a:p>
          <a:p>
            <a:r>
              <a:rPr lang="ru-RU" i="1" dirty="0" smtClean="0"/>
              <a:t>Механизм выполнения операции присваивания : 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i="1" dirty="0" smtClean="0"/>
              <a:t>вычисляется выражение;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i="1" dirty="0" smtClean="0"/>
              <a:t>его результат заносится в память по адресу, который определяется именем переменной, находящейся слева от знака операции.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 вычислении выражений могут возникнуть ошибки, например, переполнение, исчезновение порядка или деление на ноль. </a:t>
            </a:r>
          </a:p>
          <a:p>
            <a:r>
              <a:rPr lang="ru-RU" dirty="0" smtClean="0"/>
              <a:t>В С# есть механизм, который позволяет обрабатывать подобные ошибки и таким образом избегать аварийного завершения программы: механизм обработки исключительных ситуаций (исключений).</a:t>
            </a:r>
          </a:p>
          <a:p>
            <a:r>
              <a:rPr lang="ru-RU" dirty="0" smtClean="0"/>
              <a:t>Если в процессе вычислений возникла ошибка, система сигнализирует об этом с помощью специального действия, называемого выбрасыванием (генерированием) исключения. </a:t>
            </a:r>
          </a:p>
          <a:p>
            <a:r>
              <a:rPr lang="ru-RU" dirty="0" smtClean="0"/>
              <a:t>Каждому типу ошибки соответствует свое исключение.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069160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Нотация — соглашение о правилах создания имен.</a:t>
            </a:r>
          </a:p>
          <a:p>
            <a:pPr lvl="1"/>
            <a:r>
              <a:rPr lang="ru-RU" sz="2400" b="1" dirty="0" smtClean="0">
                <a:solidFill>
                  <a:srgbClr val="FF0000"/>
                </a:solidFill>
              </a:rPr>
              <a:t>Нотация Паскаля</a:t>
            </a:r>
            <a:r>
              <a:rPr lang="ru-RU" sz="2400" b="1" dirty="0" smtClean="0"/>
              <a:t>: </a:t>
            </a:r>
            <a:r>
              <a:rPr lang="ru-RU" sz="2400" dirty="0" smtClean="0"/>
              <a:t>каждое слово, составляющее идентификатор, начинается с прописной буквы: 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TekSum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ru-RU" sz="2400" b="1" dirty="0" smtClean="0"/>
              <a:t>Венгерская нотация: </a:t>
            </a:r>
            <a:r>
              <a:rPr lang="ru-RU" sz="2400" dirty="0" smtClean="0"/>
              <a:t>наличие префикса, соответствующего  типу величины, например,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iMaxLength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fTekSum</a:t>
            </a:r>
            <a:r>
              <a:rPr lang="en-US" sz="2400" dirty="0" smtClean="0"/>
              <a:t>.</a:t>
            </a:r>
          </a:p>
          <a:p>
            <a:pPr lvl="1"/>
            <a:r>
              <a:rPr lang="ru-RU" sz="2400" b="1" dirty="0" smtClean="0">
                <a:solidFill>
                  <a:srgbClr val="FF0000"/>
                </a:solidFill>
              </a:rPr>
              <a:t>Нотация </a:t>
            </a:r>
            <a:r>
              <a:rPr lang="ru-RU" sz="2400" b="1" dirty="0" err="1" smtClean="0">
                <a:solidFill>
                  <a:srgbClr val="FF0000"/>
                </a:solidFill>
              </a:rPr>
              <a:t>Camel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ru-RU" sz="2400" dirty="0" smtClean="0"/>
              <a:t>с прописной буквы начинается каждое слово, составляющее идентификатор, кроме первого, например,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tekSum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sz="2400" dirty="0" err="1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dirty="0" smtClean="0"/>
              <a:t>Можно разделять слова, составляющие имя, знаками подчеркивания: </a:t>
            </a:r>
            <a:r>
              <a:rPr lang="ru-RU" sz="2400" dirty="0" err="1" smtClean="0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tek_sum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2400" dirty="0" smtClean="0"/>
              <a:t>при этом все составные части начинаются со строчной буквы.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4400" dirty="0" smtClean="0"/>
              <a:t>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</a:t>
            </a:r>
          </a:p>
          <a:p>
            <a:pPr>
              <a:buNone/>
            </a:pPr>
            <a:r>
              <a:rPr lang="ru-RU" sz="4400" dirty="0" smtClean="0"/>
              <a:t>        {</a:t>
            </a:r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int</a:t>
            </a:r>
            <a:r>
              <a:rPr lang="en-US" sz="4400" dirty="0" smtClean="0"/>
              <a:t> m;</a:t>
            </a:r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int</a:t>
            </a:r>
            <a:r>
              <a:rPr lang="en-US" sz="4400" dirty="0" smtClean="0"/>
              <a:t> n;</a:t>
            </a:r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Console.WriteLine</a:t>
            </a:r>
            <a:r>
              <a:rPr lang="en-US" sz="4400" dirty="0" smtClean="0"/>
              <a:t>("</a:t>
            </a:r>
            <a:r>
              <a:rPr lang="ru-RU" sz="4400" dirty="0" smtClean="0"/>
              <a:t>Введите целое число");</a:t>
            </a:r>
          </a:p>
          <a:p>
            <a:pPr>
              <a:buNone/>
            </a:pPr>
            <a:r>
              <a:rPr lang="en-US" sz="4400" dirty="0" smtClean="0"/>
              <a:t>            string </a:t>
            </a:r>
            <a:r>
              <a:rPr lang="en-US" sz="4400" dirty="0" err="1" smtClean="0"/>
              <a:t>buf</a:t>
            </a:r>
            <a:r>
              <a:rPr lang="en-US" sz="4400" dirty="0" smtClean="0"/>
              <a:t> = </a:t>
            </a:r>
            <a:r>
              <a:rPr lang="en-US" sz="4400" dirty="0" err="1" smtClean="0"/>
              <a:t>Console.ReadLine</a:t>
            </a:r>
            <a:r>
              <a:rPr lang="en-US" sz="4400" dirty="0" smtClean="0"/>
              <a:t>();</a:t>
            </a:r>
          </a:p>
          <a:p>
            <a:pPr>
              <a:buNone/>
            </a:pPr>
            <a:r>
              <a:rPr lang="en-US" sz="4400" dirty="0" smtClean="0"/>
              <a:t>            m = Convert.ToInt32(</a:t>
            </a:r>
            <a:r>
              <a:rPr lang="en-US" sz="4400" dirty="0" err="1" smtClean="0"/>
              <a:t>buf</a:t>
            </a:r>
            <a:r>
              <a:rPr lang="en-US" sz="4400" dirty="0" smtClean="0"/>
              <a:t>);</a:t>
            </a:r>
          </a:p>
          <a:p>
            <a:pPr>
              <a:buNone/>
            </a:pPr>
            <a:endParaRPr lang="ru-RU" sz="4400" dirty="0" smtClean="0"/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Console.WriteLine</a:t>
            </a:r>
            <a:r>
              <a:rPr lang="en-US" sz="4400" dirty="0" smtClean="0"/>
              <a:t>("</a:t>
            </a:r>
            <a:r>
              <a:rPr lang="ru-RU" sz="4400" dirty="0" smtClean="0"/>
              <a:t>Введите целое число");</a:t>
            </a:r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buf</a:t>
            </a:r>
            <a:r>
              <a:rPr lang="en-US" sz="4400" dirty="0" smtClean="0"/>
              <a:t> = </a:t>
            </a:r>
            <a:r>
              <a:rPr lang="en-US" sz="4400" dirty="0" err="1" smtClean="0"/>
              <a:t>Console.ReadLine</a:t>
            </a:r>
            <a:r>
              <a:rPr lang="en-US" sz="4400" dirty="0" smtClean="0"/>
              <a:t>();</a:t>
            </a:r>
          </a:p>
          <a:p>
            <a:pPr>
              <a:buNone/>
            </a:pPr>
            <a:r>
              <a:rPr lang="en-US" sz="4400" dirty="0" smtClean="0"/>
              <a:t>            n = Convert.ToInt32(</a:t>
            </a:r>
            <a:r>
              <a:rPr lang="en-US" sz="4400" dirty="0" err="1" smtClean="0"/>
              <a:t>buf</a:t>
            </a:r>
            <a:r>
              <a:rPr lang="en-US" sz="4400" dirty="0" smtClean="0"/>
              <a:t>);</a:t>
            </a:r>
          </a:p>
          <a:p>
            <a:pPr>
              <a:buNone/>
            </a:pPr>
            <a:endParaRPr lang="ru-RU" sz="4400" dirty="0" smtClean="0"/>
          </a:p>
          <a:p>
            <a:pPr>
              <a:buNone/>
            </a:pPr>
            <a:r>
              <a:rPr lang="en-US" sz="4400" dirty="0" smtClean="0"/>
              <a:t>            </a:t>
            </a:r>
            <a:r>
              <a:rPr lang="en-US" sz="4400" dirty="0" err="1" smtClean="0"/>
              <a:t>int</a:t>
            </a:r>
            <a:r>
              <a:rPr lang="en-US" sz="4400" dirty="0" smtClean="0"/>
              <a:t> k = m/-- n;</a:t>
            </a:r>
          </a:p>
          <a:p>
            <a:pPr>
              <a:buNone/>
            </a:pPr>
            <a:r>
              <a:rPr lang="pt-BR" sz="4400" dirty="0" smtClean="0"/>
              <a:t>            Console.WriteLine("m++ +n={0}, m={1},n={2}", k, m, n);</a:t>
            </a:r>
            <a:endParaRPr lang="ru-RU" sz="4400" dirty="0" smtClean="0"/>
          </a:p>
          <a:p>
            <a:pPr>
              <a:buNone/>
            </a:pPr>
            <a:r>
              <a:rPr lang="en-US" sz="4400" dirty="0" smtClean="0"/>
              <a:t>}</a:t>
            </a:r>
            <a:endParaRPr lang="pt-BR" sz="4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842035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14678" y="1571612"/>
            <a:ext cx="2571768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Программа</a:t>
            </a:r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1331640" y="1988840"/>
            <a:ext cx="1811600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Исходные данные</a:t>
            </a:r>
            <a:endParaRPr lang="ru-RU" sz="20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5858454" y="1916832"/>
            <a:ext cx="1665874" cy="144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Результат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786190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Совокупность стандартных устройств ввода и вывода (клавиатуры + экран) называется </a:t>
            </a:r>
            <a:r>
              <a:rPr lang="ru-RU" sz="2000" b="1" dirty="0" smtClean="0"/>
              <a:t>консолью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57430"/>
            <a:ext cx="157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Устройства ввода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96336" y="2348880"/>
            <a:ext cx="1547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Устройства вывода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1758566"/>
            <a:ext cx="2664296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Пространство имен </a:t>
            </a:r>
            <a:r>
              <a:rPr lang="ru-RU" dirty="0" err="1" smtClean="0">
                <a:solidFill>
                  <a:schemeClr val="tx1"/>
                </a:solidFill>
              </a:rPr>
              <a:t>System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2258632"/>
            <a:ext cx="212775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class </a:t>
            </a:r>
            <a:r>
              <a:rPr lang="ru-RU" sz="2000" dirty="0" err="1" smtClean="0"/>
              <a:t>Console</a:t>
            </a:r>
            <a:endParaRPr lang="ru-RU" sz="2000" dirty="0" smtClean="0"/>
          </a:p>
          <a:p>
            <a:r>
              <a:rPr lang="en-US" sz="2000" dirty="0" smtClean="0"/>
              <a:t>{</a:t>
            </a:r>
            <a:endParaRPr lang="ru-RU" sz="2000" dirty="0" smtClean="0"/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Write</a:t>
            </a:r>
            <a:r>
              <a:rPr lang="ru-RU" sz="2000" dirty="0" smtClean="0"/>
              <a:t>( . . . )  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WriteLine</a:t>
            </a:r>
            <a:r>
              <a:rPr lang="ru-RU" sz="2000" dirty="0" smtClean="0"/>
              <a:t>( . . . )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idx="1"/>
          </p:nvPr>
        </p:nvSpPr>
        <p:spPr>
          <a:xfrm>
            <a:off x="3071802" y="1285860"/>
            <a:ext cx="5786478" cy="5429288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 smtClean="0"/>
              <a:t>В классе </a:t>
            </a:r>
            <a:r>
              <a:rPr lang="ru-RU" sz="3600" dirty="0" err="1" smtClean="0"/>
              <a:t>Console</a:t>
            </a:r>
            <a:r>
              <a:rPr lang="ru-RU" sz="3600" dirty="0" smtClean="0"/>
              <a:t> существует несколько вариантов методов с именами </a:t>
            </a:r>
            <a:r>
              <a:rPr lang="ru-RU" sz="3600" dirty="0" err="1" smtClean="0"/>
              <a:t>Write</a:t>
            </a:r>
            <a:r>
              <a:rPr lang="ru-RU" sz="3600" dirty="0" smtClean="0"/>
              <a:t>() и </a:t>
            </a:r>
            <a:r>
              <a:rPr lang="ru-RU" sz="3600" dirty="0" err="1" smtClean="0"/>
              <a:t>WriteLine</a:t>
            </a:r>
            <a:r>
              <a:rPr lang="ru-RU" sz="3600" dirty="0" smtClean="0"/>
              <a:t>(), предназначенных для вывода значений различных типов.</a:t>
            </a:r>
          </a:p>
          <a:p>
            <a:r>
              <a:rPr lang="ru-RU" sz="3600" b="1" dirty="0" smtClean="0"/>
              <a:t>Один параметр </a:t>
            </a:r>
            <a:r>
              <a:rPr lang="ru-RU" sz="3600" dirty="0" smtClean="0"/>
              <a:t>может быть любого встроенного типа  (число, символ, строка).</a:t>
            </a:r>
          </a:p>
          <a:p>
            <a:r>
              <a:rPr lang="ru-RU" sz="3600" b="1" dirty="0" smtClean="0"/>
              <a:t>Два параметра </a:t>
            </a:r>
            <a:r>
              <a:rPr lang="ru-RU" sz="3600" dirty="0" smtClean="0"/>
              <a:t>(текстовое пояснение и значение переменной): их требуется сцепить в одну строку с помощью операции +. При этом значение переменной неявно переводится в текстовую форму.</a:t>
            </a:r>
          </a:p>
          <a:p>
            <a:r>
              <a:rPr lang="ru-RU" sz="3600" b="1" dirty="0" smtClean="0"/>
              <a:t>Несколько переменных: </a:t>
            </a:r>
            <a:r>
              <a:rPr lang="ru-RU" sz="3600" dirty="0" smtClean="0"/>
              <a:t>первым параметром методу передается строка, содержащая кроме обычных символов, предназначенных для вывода на консоль, параметры в фигурных скобках, а также управляющие последовательности (\</a:t>
            </a:r>
            <a:r>
              <a:rPr lang="ru-RU" sz="3600" dirty="0" err="1" smtClean="0"/>
              <a:t>n</a:t>
            </a:r>
            <a:r>
              <a:rPr lang="ru-RU" sz="3600" dirty="0" smtClean="0"/>
              <a:t>, \</a:t>
            </a:r>
            <a:r>
              <a:rPr lang="ru-RU" sz="3600" dirty="0" err="1" smtClean="0"/>
              <a:t>t</a:t>
            </a:r>
            <a:r>
              <a:rPr lang="ru-RU" sz="3600" dirty="0" smtClean="0"/>
              <a:t>). Параметры нумеруются с нуля, перед выводом они заменяются значениями соответствующих переменных в списке вывода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7139136" cy="60224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000" dirty="0" smtClean="0"/>
              <a:t>using System;</a:t>
            </a:r>
          </a:p>
          <a:p>
            <a:pPr>
              <a:buNone/>
            </a:pPr>
            <a:r>
              <a:rPr lang="en-US" sz="5000" dirty="0" smtClean="0"/>
              <a:t>using </a:t>
            </a:r>
            <a:r>
              <a:rPr lang="en-US" sz="5000" dirty="0" err="1" smtClean="0"/>
              <a:t>System.Collections.Generic</a:t>
            </a:r>
            <a:r>
              <a:rPr lang="en-US" sz="5000" dirty="0" smtClean="0"/>
              <a:t>;</a:t>
            </a:r>
          </a:p>
          <a:p>
            <a:pPr>
              <a:buNone/>
            </a:pPr>
            <a:r>
              <a:rPr lang="en-US" sz="5000" dirty="0" smtClean="0"/>
              <a:t>using </a:t>
            </a:r>
            <a:r>
              <a:rPr lang="en-US" sz="5000" dirty="0" err="1" smtClean="0"/>
              <a:t>System.Linq</a:t>
            </a:r>
            <a:r>
              <a:rPr lang="en-US" sz="5000" dirty="0" smtClean="0"/>
              <a:t>;</a:t>
            </a:r>
          </a:p>
          <a:p>
            <a:pPr>
              <a:buNone/>
            </a:pPr>
            <a:r>
              <a:rPr lang="en-US" sz="5000" dirty="0" smtClean="0"/>
              <a:t>using </a:t>
            </a:r>
            <a:r>
              <a:rPr lang="en-US" sz="5000" dirty="0" err="1" smtClean="0"/>
              <a:t>System.Text</a:t>
            </a:r>
            <a:r>
              <a:rPr lang="en-US" sz="5000" dirty="0" smtClean="0"/>
              <a:t>;</a:t>
            </a:r>
          </a:p>
          <a:p>
            <a:pPr>
              <a:buNone/>
            </a:pPr>
            <a:r>
              <a:rPr lang="en-US" sz="5000" dirty="0" smtClean="0"/>
              <a:t>namespace ConsoleApplication2</a:t>
            </a:r>
          </a:p>
          <a:p>
            <a:pPr>
              <a:buNone/>
            </a:pPr>
            <a:r>
              <a:rPr lang="ru-RU" sz="5000" dirty="0" smtClean="0"/>
              <a:t>{</a:t>
            </a:r>
          </a:p>
          <a:p>
            <a:pPr>
              <a:buNone/>
            </a:pPr>
            <a:r>
              <a:rPr lang="en-US" sz="5000" dirty="0" smtClean="0"/>
              <a:t>    class Program</a:t>
            </a:r>
          </a:p>
          <a:p>
            <a:pPr>
              <a:buNone/>
            </a:pPr>
            <a:r>
              <a:rPr lang="ru-RU" sz="5000" dirty="0" smtClean="0"/>
              <a:t>    {</a:t>
            </a:r>
          </a:p>
          <a:p>
            <a:pPr>
              <a:buNone/>
            </a:pPr>
            <a:r>
              <a:rPr lang="en-US" sz="5000" dirty="0" smtClean="0"/>
              <a:t>        static void Main(string[] </a:t>
            </a:r>
            <a:r>
              <a:rPr lang="en-US" sz="5000" dirty="0" err="1" smtClean="0"/>
              <a:t>args</a:t>
            </a:r>
            <a:r>
              <a:rPr lang="en-US" sz="5000" dirty="0" smtClean="0"/>
              <a:t>)</a:t>
            </a:r>
          </a:p>
          <a:p>
            <a:pPr>
              <a:buNone/>
            </a:pPr>
            <a:r>
              <a:rPr lang="ru-RU" sz="5000" dirty="0" smtClean="0"/>
              <a:t>        {</a:t>
            </a:r>
          </a:p>
          <a:p>
            <a:pPr>
              <a:buNone/>
            </a:pPr>
            <a:r>
              <a:rPr lang="en-US" sz="5000" dirty="0" smtClean="0"/>
              <a:t>            </a:t>
            </a:r>
            <a:r>
              <a:rPr lang="en-US" sz="5000" dirty="0" err="1" smtClean="0"/>
              <a:t>int</a:t>
            </a:r>
            <a:r>
              <a:rPr lang="en-US" sz="5000" dirty="0" smtClean="0"/>
              <a:t> x = 5;</a:t>
            </a:r>
          </a:p>
          <a:p>
            <a:pPr>
              <a:buNone/>
            </a:pPr>
            <a:r>
              <a:rPr lang="en-US" sz="5000" dirty="0" smtClean="0"/>
              <a:t>            </a:t>
            </a:r>
            <a:r>
              <a:rPr lang="en-US" sz="5000" dirty="0" err="1" smtClean="0"/>
              <a:t>Console.WriteLine</a:t>
            </a:r>
            <a:r>
              <a:rPr lang="en-US" sz="5000" dirty="0" smtClean="0"/>
              <a:t>(x);</a:t>
            </a:r>
          </a:p>
          <a:p>
            <a:pPr>
              <a:buNone/>
            </a:pPr>
            <a:r>
              <a:rPr lang="en-US" sz="5000" dirty="0" smtClean="0"/>
              <a:t>            </a:t>
            </a:r>
            <a:r>
              <a:rPr lang="en-US" sz="5000" dirty="0" err="1" smtClean="0"/>
              <a:t>Console.Write</a:t>
            </a:r>
            <a:r>
              <a:rPr lang="en-US" sz="5000" dirty="0" smtClean="0"/>
              <a:t>("x=" + x + "\n");</a:t>
            </a:r>
          </a:p>
          <a:p>
            <a:pPr>
              <a:buNone/>
            </a:pPr>
            <a:r>
              <a:rPr lang="en-US" sz="5000" dirty="0" smtClean="0"/>
              <a:t>           </a:t>
            </a:r>
            <a:r>
              <a:rPr lang="ru-RU" sz="5000" dirty="0" smtClean="0"/>
              <a:t>  </a:t>
            </a:r>
            <a:r>
              <a:rPr lang="en-US" sz="5000" dirty="0" err="1" smtClean="0"/>
              <a:t>int</a:t>
            </a:r>
            <a:r>
              <a:rPr lang="en-US" sz="5000" dirty="0" smtClean="0"/>
              <a:t> y = 10, z = 15;</a:t>
            </a:r>
          </a:p>
          <a:p>
            <a:pPr>
              <a:buNone/>
            </a:pPr>
            <a:r>
              <a:rPr lang="en-US" sz="5000" dirty="0" smtClean="0"/>
              <a:t>            </a:t>
            </a:r>
            <a:r>
              <a:rPr lang="en-US" sz="5000" dirty="0" err="1" smtClean="0"/>
              <a:t>Console.WriteLine</a:t>
            </a:r>
            <a:r>
              <a:rPr lang="en-US" sz="5000" dirty="0" smtClean="0"/>
              <a:t>("x={0}, y={1}, z={2}\n", x, y, z);</a:t>
            </a:r>
          </a:p>
          <a:p>
            <a:pPr>
              <a:buNone/>
            </a:pPr>
            <a:r>
              <a:rPr lang="ru-RU" sz="5000" dirty="0" smtClean="0"/>
              <a:t>        }</a:t>
            </a:r>
          </a:p>
          <a:p>
            <a:pPr>
              <a:buNone/>
            </a:pPr>
            <a:r>
              <a:rPr lang="ru-RU" sz="5000" dirty="0" smtClean="0"/>
              <a:t>    }</a:t>
            </a:r>
          </a:p>
          <a:p>
            <a:pPr>
              <a:buNone/>
            </a:pPr>
            <a:r>
              <a:rPr lang="ru-RU" sz="5000" dirty="0" smtClean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3699" y="2780928"/>
            <a:ext cx="466030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 классе </a:t>
            </a:r>
            <a:r>
              <a:rPr lang="en-US" dirty="0" smtClean="0"/>
              <a:t>Console </a:t>
            </a:r>
            <a:r>
              <a:rPr lang="ru-RU" dirty="0" smtClean="0"/>
              <a:t>определены методы ввода строки и отдельного символа, но нет методов, которые позволяют непосредственно считывать с клавиатуры числа. </a:t>
            </a:r>
          </a:p>
          <a:p>
            <a:r>
              <a:rPr lang="ru-RU" dirty="0" smtClean="0"/>
              <a:t>Ввод числовых данных выполняется в два этапа: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Символы, представляющие собой число, вводятся с клавиатуры в строковую переменную.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Выполняется преобразование из строки в переменную соответствующего типа.</a:t>
            </a:r>
          </a:p>
          <a:p>
            <a:r>
              <a:rPr lang="ru-RU" dirty="0" smtClean="0"/>
              <a:t>Преобразование можно выполнить:</a:t>
            </a:r>
          </a:p>
          <a:p>
            <a:pPr lvl="1"/>
            <a:r>
              <a:rPr lang="ru-RU" dirty="0" smtClean="0"/>
              <a:t>с помощью класса </a:t>
            </a:r>
            <a:r>
              <a:rPr lang="ru-RU" dirty="0" err="1" smtClean="0"/>
              <a:t>Convert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определенного в пространстве имен </a:t>
            </a:r>
            <a:r>
              <a:rPr lang="ru-RU" dirty="0" err="1" smtClean="0"/>
              <a:t>System</a:t>
            </a:r>
            <a:r>
              <a:rPr lang="ru-RU" dirty="0" smtClean="0"/>
              <a:t>, </a:t>
            </a:r>
          </a:p>
          <a:p>
            <a:pPr lvl="1"/>
            <a:r>
              <a:rPr lang="ru-RU" dirty="0" smtClean="0"/>
              <a:t>с помощью метода </a:t>
            </a:r>
            <a:r>
              <a:rPr lang="ru-RU" dirty="0" err="1" smtClean="0"/>
              <a:t>Parse</a:t>
            </a:r>
            <a:r>
              <a:rPr lang="ru-RU" dirty="0" smtClean="0"/>
              <a:t>, имеющегося в каждом стандартном арифметическом классе.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214282" y="1357298"/>
            <a:ext cx="4040188" cy="4840303"/>
          </a:xfrm>
          <a:ln w="127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строку");</a:t>
            </a:r>
          </a:p>
          <a:p>
            <a:pPr>
              <a:buNone/>
            </a:pPr>
            <a:r>
              <a:rPr lang="en-US" dirty="0" smtClean="0"/>
              <a:t> string s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("s = " + s );</a:t>
            </a:r>
          </a:p>
          <a:p>
            <a:pPr>
              <a:buNone/>
            </a:pPr>
            <a:r>
              <a:rPr lang="ru-RU" dirty="0" smtClean="0"/>
              <a:t>            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символ");</a:t>
            </a:r>
          </a:p>
          <a:p>
            <a:pPr>
              <a:buNone/>
            </a:pPr>
            <a:r>
              <a:rPr lang="en-US" dirty="0" smtClean="0"/>
              <a:t> char </a:t>
            </a:r>
            <a:r>
              <a:rPr lang="ru-RU" dirty="0" smtClean="0"/>
              <a:t>с = (</a:t>
            </a:r>
            <a:r>
              <a:rPr lang="en-US" dirty="0" smtClean="0"/>
              <a:t>char)</a:t>
            </a:r>
            <a:r>
              <a:rPr lang="en-US" dirty="0" err="1" smtClean="0"/>
              <a:t>Console.Read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Console.ReadLine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("c = " + </a:t>
            </a:r>
            <a:r>
              <a:rPr lang="ru-RU" dirty="0" smtClean="0"/>
              <a:t>с );</a:t>
            </a:r>
          </a:p>
          <a:p>
            <a:pPr>
              <a:buNone/>
            </a:pPr>
            <a:r>
              <a:rPr lang="ru-RU" dirty="0" smtClean="0"/>
              <a:t>           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buf</a:t>
            </a:r>
            <a:r>
              <a:rPr lang="ru-RU" dirty="0" smtClean="0"/>
              <a:t>; // строка - буфер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целое число" 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Convert.ToInt32( </a:t>
            </a:r>
            <a:r>
              <a:rPr lang="en-US" dirty="0" err="1" smtClean="0"/>
              <a:t>buf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ru-RU" dirty="0" smtClean="0"/>
              <a:t>           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4857752" y="1285860"/>
            <a:ext cx="4041775" cy="484030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i</a:t>
            </a:r>
            <a:r>
              <a:rPr lang="en-US" sz="1900" dirty="0" smtClean="0"/>
              <a:t>);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("</a:t>
            </a:r>
            <a:r>
              <a:rPr lang="ru-RU" sz="1900" dirty="0" smtClean="0"/>
              <a:t>Введите вещественное число" );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buf</a:t>
            </a:r>
            <a:r>
              <a:rPr lang="en-US" sz="1900" dirty="0" smtClean="0"/>
              <a:t> = </a:t>
            </a:r>
            <a:r>
              <a:rPr lang="en-US" sz="1900" dirty="0" err="1" smtClean="0"/>
              <a:t>Console.ReadLine</a:t>
            </a:r>
            <a:r>
              <a:rPr lang="en-US" sz="1900" dirty="0" smtClean="0"/>
              <a:t>();</a:t>
            </a:r>
          </a:p>
          <a:p>
            <a:pPr>
              <a:buNone/>
            </a:pPr>
            <a:r>
              <a:rPr lang="en-US" sz="1900" dirty="0" smtClean="0"/>
              <a:t> double x = </a:t>
            </a:r>
            <a:r>
              <a:rPr lang="en-US" sz="1900" dirty="0" err="1" smtClean="0"/>
              <a:t>Convert.ToDouble</a:t>
            </a:r>
            <a:r>
              <a:rPr lang="en-US" sz="1900" dirty="0" smtClean="0"/>
              <a:t>(</a:t>
            </a:r>
            <a:r>
              <a:rPr lang="en-US" sz="1900" dirty="0" err="1" smtClean="0"/>
              <a:t>buf</a:t>
            </a:r>
            <a:r>
              <a:rPr lang="en-US" sz="1900" dirty="0" smtClean="0"/>
              <a:t>); 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(x);</a:t>
            </a:r>
          </a:p>
          <a:p>
            <a:pPr>
              <a:buNone/>
            </a:pPr>
            <a:r>
              <a:rPr lang="ru-RU" sz="1900" dirty="0" smtClean="0"/>
              <a:t>           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("</a:t>
            </a:r>
            <a:r>
              <a:rPr lang="ru-RU" sz="1900" dirty="0" smtClean="0"/>
              <a:t>Введите вещественное число" );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buf</a:t>
            </a:r>
            <a:r>
              <a:rPr lang="en-US" sz="1900" dirty="0" smtClean="0"/>
              <a:t> = </a:t>
            </a:r>
            <a:r>
              <a:rPr lang="en-US" sz="1900" dirty="0" err="1" smtClean="0"/>
              <a:t>Console.ReadLine</a:t>
            </a:r>
            <a:r>
              <a:rPr lang="en-US" sz="1900" dirty="0" smtClean="0"/>
              <a:t>();</a:t>
            </a:r>
          </a:p>
          <a:p>
            <a:pPr>
              <a:buNone/>
            </a:pPr>
            <a:r>
              <a:rPr lang="en-US" sz="1900" dirty="0" smtClean="0"/>
              <a:t> double </a:t>
            </a:r>
            <a:r>
              <a:rPr lang="ru-RU" sz="1900" dirty="0" smtClean="0"/>
              <a:t>у = </a:t>
            </a:r>
            <a:r>
              <a:rPr lang="en-US" sz="1900" dirty="0" err="1" smtClean="0"/>
              <a:t>double.Parse</a:t>
            </a:r>
            <a:r>
              <a:rPr lang="en-US" sz="1900" dirty="0" smtClean="0"/>
              <a:t>( </a:t>
            </a:r>
            <a:r>
              <a:rPr lang="en-US" sz="1900" dirty="0" err="1" smtClean="0"/>
              <a:t>buf</a:t>
            </a:r>
            <a:r>
              <a:rPr lang="en-US" sz="1900" dirty="0" smtClean="0"/>
              <a:t> ); </a:t>
            </a:r>
          </a:p>
          <a:p>
            <a:pPr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 </a:t>
            </a:r>
            <a:r>
              <a:rPr lang="ru-RU" sz="1900" dirty="0" smtClean="0"/>
              <a:t>у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математических функций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Математические функции реализованы в классе </a:t>
            </a:r>
            <a:r>
              <a:rPr lang="ru-RU" dirty="0" err="1" smtClean="0"/>
              <a:t>Math</a:t>
            </a:r>
            <a:r>
              <a:rPr lang="ru-RU" dirty="0" smtClean="0"/>
              <a:t>, определенном в пространстве имен </a:t>
            </a:r>
            <a:r>
              <a:rPr lang="ru-RU" dirty="0" err="1" smtClean="0"/>
              <a:t>System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Вычислить значение функции  на отрезке от </a:t>
            </a:r>
            <a:r>
              <a:rPr lang="en-US" dirty="0" smtClean="0"/>
              <a:t>a</a:t>
            </a:r>
            <a:r>
              <a:rPr lang="ru-RU" dirty="0" smtClean="0"/>
              <a:t> до </a:t>
            </a:r>
            <a:r>
              <a:rPr lang="en-US" dirty="0" smtClean="0"/>
              <a:t>b </a:t>
            </a:r>
            <a:r>
              <a:rPr lang="ru-RU" dirty="0" smtClean="0"/>
              <a:t>с заданным шагом.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ru-RU" b="1" dirty="0" smtClean="0"/>
              <a:t>Исходные данные:</a:t>
            </a:r>
          </a:p>
          <a:p>
            <a:pPr>
              <a:buNone/>
            </a:pPr>
            <a:r>
              <a:rPr lang="en-US" dirty="0" smtClean="0"/>
              <a:t>double a;//</a:t>
            </a:r>
            <a:r>
              <a:rPr lang="ru-RU" dirty="0" smtClean="0"/>
              <a:t>начало отрезка</a:t>
            </a:r>
          </a:p>
          <a:p>
            <a:pPr>
              <a:buNone/>
            </a:pPr>
            <a:r>
              <a:rPr lang="en-US" dirty="0" smtClean="0"/>
              <a:t>double b;// </a:t>
            </a:r>
            <a:r>
              <a:rPr lang="ru-RU" dirty="0" smtClean="0"/>
              <a:t>конец отрезка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number;//</a:t>
            </a:r>
            <a:r>
              <a:rPr lang="ru-RU" dirty="0" smtClean="0"/>
              <a:t>количество отрезков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Результат</a:t>
            </a:r>
          </a:p>
          <a:p>
            <a:pPr>
              <a:buNone/>
            </a:pPr>
            <a:r>
              <a:rPr lang="en-US" dirty="0" smtClean="0"/>
              <a:t>double x;//</a:t>
            </a:r>
            <a:r>
              <a:rPr lang="ru-RU" dirty="0" smtClean="0"/>
              <a:t>текущее значение</a:t>
            </a:r>
          </a:p>
          <a:p>
            <a:pPr>
              <a:buNone/>
            </a:pPr>
            <a:r>
              <a:rPr lang="en-US" dirty="0" smtClean="0"/>
              <a:t>double y;//</a:t>
            </a:r>
            <a:r>
              <a:rPr lang="ru-RU" dirty="0" smtClean="0"/>
              <a:t>значение функции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(Черный ящик)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7"/>
          </a:xfrm>
        </p:spPr>
        <p:txBody>
          <a:bodyPr/>
          <a:lstStyle/>
          <a:p>
            <a:r>
              <a:rPr lang="en-US" dirty="0" smtClean="0"/>
              <a:t>a&gt;b, </a:t>
            </a:r>
            <a:r>
              <a:rPr lang="ru-RU" dirty="0" smtClean="0"/>
              <a:t>цикл не выполнится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8280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/>
              <a:t>do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начало отрезка:  ");</a:t>
            </a:r>
          </a:p>
          <a:p>
            <a:r>
              <a:rPr lang="en-US" sz="2000" dirty="0" smtClean="0"/>
              <a:t>                a = </a:t>
            </a:r>
            <a:r>
              <a:rPr lang="en-US" sz="2000" dirty="0" err="1" smtClean="0"/>
              <a:t>Convert.ToDouble</a:t>
            </a:r>
            <a:r>
              <a:rPr lang="en-US" sz="2000" dirty="0" smtClean="0"/>
              <a:t>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        </a:t>
            </a:r>
            <a:endParaRPr lang="ru-RU" sz="2000" dirty="0" smtClean="0"/>
          </a:p>
          <a:p>
            <a:r>
              <a:rPr lang="en-US" sz="2000" dirty="0" smtClean="0"/>
              <a:t> </a:t>
            </a:r>
            <a:r>
              <a:rPr lang="ru-RU" sz="2000" dirty="0" smtClean="0"/>
              <a:t>	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конец отрезка:   ");</a:t>
            </a:r>
          </a:p>
          <a:p>
            <a:r>
              <a:rPr lang="en-US" sz="2000" dirty="0" smtClean="0"/>
              <a:t>                b = </a:t>
            </a:r>
            <a:r>
              <a:rPr lang="en-US" sz="2000" dirty="0" err="1" smtClean="0"/>
              <a:t>Convert.ToDouble</a:t>
            </a:r>
            <a:r>
              <a:rPr lang="en-US" sz="2000" dirty="0" smtClean="0"/>
              <a:t>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         </a:t>
            </a:r>
            <a:endParaRPr lang="ru-RU" sz="2000" dirty="0" smtClean="0"/>
          </a:p>
          <a:p>
            <a:r>
              <a:rPr lang="ru-RU" sz="2000" dirty="0" smtClean="0"/>
              <a:t>	</a:t>
            </a:r>
            <a:r>
              <a:rPr lang="en-US" sz="2000" dirty="0" smtClean="0"/>
              <a:t>if (a &gt; b)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Неправильно задан отрезок");</a:t>
            </a:r>
          </a:p>
          <a:p>
            <a:r>
              <a:rPr lang="en-US" sz="2000" dirty="0" smtClean="0"/>
              <a:t>           </a:t>
            </a:r>
            <a:endParaRPr lang="ru-RU" sz="2000" dirty="0" smtClean="0"/>
          </a:p>
          <a:p>
            <a:r>
              <a:rPr lang="ru-RU" sz="2000" dirty="0" smtClean="0"/>
              <a:t>	</a:t>
            </a:r>
            <a:r>
              <a:rPr lang="en-US" sz="2000" dirty="0" smtClean="0"/>
              <a:t>} </a:t>
            </a:r>
            <a:r>
              <a:rPr lang="en-US" sz="2000" b="1" dirty="0" smtClean="0"/>
              <a:t>while (b &lt; a);</a:t>
            </a:r>
            <a:endParaRPr lang="ru-RU" sz="2000" b="1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Лексемы языка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20000"/>
              </a:lnSpc>
            </a:pPr>
            <a:r>
              <a:rPr lang="ru-RU" sz="3800" b="1" dirty="0" smtClean="0"/>
              <a:t>Ключевые (зарезервированные) слова </a:t>
            </a:r>
            <a:r>
              <a:rPr lang="ru-RU" sz="3800" dirty="0" smtClean="0"/>
              <a:t>– это слова, которые имеют специальное значение для компилятора. Их нельзя использовать в качестве идентификаторов. Можно использовать ключевые слова в качестве идентификаторов, если поставить перед ними @  (@</a:t>
            </a:r>
            <a:r>
              <a:rPr lang="en-US" sz="3800" dirty="0" smtClean="0"/>
              <a:t>if</a:t>
            </a:r>
            <a:r>
              <a:rPr lang="ru-RU" sz="3800" dirty="0" smtClean="0"/>
              <a:t> – разрешенный идентификатор). </a:t>
            </a:r>
          </a:p>
          <a:p>
            <a:pPr lvl="0">
              <a:lnSpc>
                <a:spcPct val="120000"/>
              </a:lnSpc>
              <a:buNone/>
            </a:pPr>
            <a:endParaRPr lang="ru-RU" sz="3800" dirty="0" smtClean="0"/>
          </a:p>
          <a:p>
            <a:r>
              <a:rPr lang="ru-RU" sz="3800" b="1" dirty="0" smtClean="0"/>
              <a:t>Знаки операций </a:t>
            </a:r>
            <a:r>
              <a:rPr lang="ru-RU" sz="3800" dirty="0" smtClean="0"/>
              <a:t>– это один или несколько символов, определяющих действие над операндами. Операции делятся на унарные, бинарные и тернарную по количеству участвующих в этой операции операндов. Символы, составляющие знак операций, могут быть как специальными(&amp;&amp;, | , &lt;) так и буквенными (</a:t>
            </a:r>
            <a:r>
              <a:rPr lang="ru-RU" sz="3800" dirty="0" err="1" smtClean="0"/>
              <a:t>as</a:t>
            </a:r>
            <a:r>
              <a:rPr lang="ru-RU" sz="3800" dirty="0" smtClean="0"/>
              <a:t> , </a:t>
            </a:r>
            <a:r>
              <a:rPr lang="ru-RU" sz="3800" dirty="0" err="1" smtClean="0"/>
              <a:t>new</a:t>
            </a:r>
            <a:r>
              <a:rPr lang="ru-RU" sz="3800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 smtClean="0"/>
              <a:t>number=</a:t>
            </a:r>
            <a:r>
              <a:rPr lang="ru-RU" dirty="0" smtClean="0"/>
              <a:t>=</a:t>
            </a:r>
            <a:r>
              <a:rPr lang="en-US" dirty="0" smtClean="0"/>
              <a:t>0, </a:t>
            </a:r>
            <a:r>
              <a:rPr lang="ru-RU" dirty="0" smtClean="0"/>
              <a:t>деление на 0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/>
              <a:t>do</a:t>
            </a:r>
          </a:p>
          <a:p>
            <a:r>
              <a:rPr lang="ru-RU" sz="2000" dirty="0" smtClean="0"/>
              <a:t>            {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Console.Write</a:t>
            </a:r>
            <a:r>
              <a:rPr lang="en-US" sz="2000" dirty="0" smtClean="0"/>
              <a:t>("</a:t>
            </a:r>
            <a:r>
              <a:rPr lang="ru-RU" sz="2000" dirty="0" smtClean="0"/>
              <a:t>Введите количество шагов:   ");</a:t>
            </a:r>
          </a:p>
          <a:p>
            <a:r>
              <a:rPr lang="en-US" sz="2000" dirty="0" smtClean="0"/>
              <a:t>                number = Convert.ToInt32(</a:t>
            </a:r>
            <a:r>
              <a:rPr lang="en-US" sz="2000" dirty="0" err="1" smtClean="0"/>
              <a:t>Console.ReadLine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        </a:t>
            </a:r>
            <a:endParaRPr lang="ru-RU" sz="2000" dirty="0" smtClean="0"/>
          </a:p>
          <a:p>
            <a:r>
              <a:rPr lang="ru-RU" sz="2000" dirty="0" smtClean="0"/>
              <a:t>	</a:t>
            </a:r>
            <a:r>
              <a:rPr lang="en-US" sz="2000" dirty="0" smtClean="0"/>
              <a:t> if (number&lt;=0)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</a:t>
            </a:r>
            <a:r>
              <a:rPr lang="ru-RU" sz="2000" dirty="0" smtClean="0"/>
              <a:t>Неправильно задан</a:t>
            </a:r>
            <a:r>
              <a:rPr lang="en-US" sz="2000" dirty="0" smtClean="0"/>
              <a:t>o </a:t>
            </a:r>
            <a:r>
              <a:rPr lang="ru-RU" sz="2000" dirty="0" smtClean="0"/>
              <a:t>   	количество шагов");</a:t>
            </a:r>
          </a:p>
          <a:p>
            <a:r>
              <a:rPr lang="en-US" sz="2000" dirty="0" smtClean="0"/>
              <a:t>            } </a:t>
            </a:r>
            <a:r>
              <a:rPr lang="en-US" sz="2000" b="1" dirty="0" smtClean="0"/>
              <a:t>while (number &lt;= 0);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/>
              <a:t>            </a:t>
            </a:r>
          </a:p>
          <a:p>
            <a:pPr>
              <a:buNone/>
            </a:pPr>
            <a:r>
              <a:rPr lang="ru-RU" sz="2400" dirty="0" smtClean="0"/>
              <a:t>	       </a:t>
            </a:r>
            <a:r>
              <a:rPr lang="en-US" sz="2400" dirty="0" smtClean="0"/>
              <a:t>double </a:t>
            </a:r>
            <a:r>
              <a:rPr lang="ru-RU" sz="2400" dirty="0" smtClean="0"/>
              <a:t> </a:t>
            </a:r>
            <a:r>
              <a:rPr lang="en-US" sz="2400" dirty="0" smtClean="0"/>
              <a:t>step = (b - a) / number;</a:t>
            </a:r>
          </a:p>
          <a:p>
            <a:pPr>
              <a:buNone/>
            </a:pPr>
            <a:r>
              <a:rPr lang="en-US" sz="2400" dirty="0" smtClean="0"/>
              <a:t>            double x = a;</a:t>
            </a:r>
          </a:p>
          <a:p>
            <a:pPr>
              <a:buNone/>
            </a:pPr>
            <a:r>
              <a:rPr lang="en-US" sz="2400" dirty="0" smtClean="0"/>
              <a:t>            while (x &lt;= b)</a:t>
            </a:r>
          </a:p>
          <a:p>
            <a:pPr>
              <a:buNone/>
            </a:pPr>
            <a:r>
              <a:rPr lang="ru-RU" sz="2400" dirty="0" smtClean="0"/>
              <a:t>            {</a:t>
            </a:r>
          </a:p>
          <a:p>
            <a:pPr>
              <a:buNone/>
            </a:pPr>
            <a:r>
              <a:rPr lang="en-US" sz="2400" dirty="0" smtClean="0"/>
              <a:t>                double </a:t>
            </a:r>
            <a:r>
              <a:rPr lang="ru-RU" sz="2400" dirty="0" smtClean="0"/>
              <a:t> </a:t>
            </a:r>
            <a:r>
              <a:rPr lang="en-US" sz="2400" dirty="0" smtClean="0"/>
              <a:t>y = </a:t>
            </a:r>
            <a:r>
              <a:rPr lang="en-US" sz="2400" dirty="0" err="1" smtClean="0"/>
              <a:t>Math.Exp</a:t>
            </a:r>
            <a:r>
              <a:rPr lang="en-US" sz="2400" dirty="0" smtClean="0"/>
              <a:t>(x * </a:t>
            </a:r>
            <a:r>
              <a:rPr lang="en-US" sz="2400" dirty="0" err="1" smtClean="0"/>
              <a:t>Math.Cos</a:t>
            </a:r>
            <a:r>
              <a:rPr lang="en-US" sz="2400" dirty="0" smtClean="0"/>
              <a:t>(</a:t>
            </a:r>
            <a:r>
              <a:rPr lang="en-US" sz="2400" dirty="0" err="1" smtClean="0"/>
              <a:t>Math.PI</a:t>
            </a:r>
            <a:r>
              <a:rPr lang="en-US" sz="2400" dirty="0" smtClean="0"/>
              <a:t> / 4)) * </a:t>
            </a:r>
            <a:r>
              <a:rPr lang="en-US" sz="2400" dirty="0" err="1" smtClean="0"/>
              <a:t>Math.Cos</a:t>
            </a:r>
            <a:r>
              <a:rPr lang="en-US" sz="2400" dirty="0" smtClean="0"/>
              <a:t>(x * </a:t>
            </a:r>
            <a:r>
              <a:rPr lang="en-US" sz="2400" dirty="0" err="1" smtClean="0"/>
              <a:t>Math.Sin</a:t>
            </a:r>
            <a:r>
              <a:rPr lang="en-US" sz="2400" dirty="0" smtClean="0"/>
              <a:t>(</a:t>
            </a:r>
            <a:r>
              <a:rPr lang="en-US" sz="2400" dirty="0" err="1" smtClean="0"/>
              <a:t>Math.PI</a:t>
            </a:r>
            <a:r>
              <a:rPr lang="en-US" sz="2400" dirty="0" smtClean="0"/>
              <a:t> / 4));</a:t>
            </a:r>
          </a:p>
          <a:p>
            <a:pPr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("|      {0}     |     {1}      |", </a:t>
            </a:r>
            <a:r>
              <a:rPr lang="ru-RU" sz="2400" dirty="0" smtClean="0"/>
              <a:t>  	 	</a:t>
            </a:r>
            <a:r>
              <a:rPr lang="en-US" sz="2400" dirty="0" err="1" smtClean="0"/>
              <a:t>x.ToString</a:t>
            </a:r>
            <a:r>
              <a:rPr lang="en-US" sz="2400" dirty="0" smtClean="0"/>
              <a:t>("F3"), </a:t>
            </a:r>
            <a:r>
              <a:rPr lang="en-US" sz="2400" dirty="0" err="1" smtClean="0"/>
              <a:t>y.ToString</a:t>
            </a:r>
            <a:r>
              <a:rPr lang="en-US" sz="2400" dirty="0" smtClean="0"/>
              <a:t>("F3"));</a:t>
            </a:r>
          </a:p>
          <a:p>
            <a:pPr>
              <a:buNone/>
            </a:pPr>
            <a:r>
              <a:rPr lang="en-US" sz="2400" dirty="0" smtClean="0"/>
              <a:t>                x += step;</a:t>
            </a:r>
          </a:p>
          <a:p>
            <a:pPr>
              <a:buNone/>
            </a:pPr>
            <a:r>
              <a:rPr lang="ru-RU" sz="2400" dirty="0" smtClean="0"/>
              <a:t>            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982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783981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Лексемы языка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sz="3800" b="1" dirty="0" smtClean="0"/>
              <a:t>Константы</a:t>
            </a:r>
            <a:r>
              <a:rPr lang="ru-RU" sz="3800" dirty="0" smtClean="0"/>
              <a:t> – это неизменяемые величины. Существуют логические, целые, вещественные, символьные и строковые константы, а также константа </a:t>
            </a:r>
            <a:r>
              <a:rPr lang="en-US" sz="3800" dirty="0" smtClean="0"/>
              <a:t>null</a:t>
            </a:r>
            <a:r>
              <a:rPr lang="ru-RU" sz="3800" dirty="0" smtClean="0"/>
              <a:t>. Компилятор выделяет константу в качестве лексемы (элементарной конструкции) и относит ее к одному из типов по ее внешнему виду.</a:t>
            </a:r>
          </a:p>
          <a:p>
            <a:pPr lvl="0">
              <a:buNone/>
            </a:pPr>
            <a:endParaRPr lang="ru-RU" sz="3800" dirty="0" smtClean="0"/>
          </a:p>
          <a:p>
            <a:pPr lvl="0"/>
            <a:r>
              <a:rPr lang="ru-RU" sz="3800" b="1" dirty="0" smtClean="0"/>
              <a:t>Разделители</a:t>
            </a:r>
            <a:r>
              <a:rPr lang="ru-RU" sz="3800" dirty="0" smtClean="0"/>
              <a:t> – скобки, точка, запятая пробельные символы.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29600" cy="489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960440"/>
                <a:gridCol w="2252936"/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Название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Определение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Примеры</a:t>
                      </a:r>
                    </a:p>
                  </a:txBody>
                  <a:tcPr marL="68580" marR="68580" marT="0" marB="0"/>
                </a:tc>
              </a:tr>
              <a:tr h="1837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Константы с фиксированной точкой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[цифры].[цифры][суффикс]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Суффикс – это символы 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float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) или 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double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) или 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M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m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decimal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5.7,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0001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41.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5.7d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,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0001f,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41.M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417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Константа с плавающей точкой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[цифры][.][</a:t>
                      </a:r>
                      <a:r>
                        <a:rPr lang="ru-RU" sz="2400" dirty="0" err="1">
                          <a:latin typeface="Times New Roman"/>
                          <a:ea typeface="Times New Roman"/>
                        </a:rPr>
                        <a:t>цифры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|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[+|-][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цифры] [суффикс]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0.5е5,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11е-5,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5Е3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0.5e5d,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.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11e-5f, </a:t>
                      </a:r>
                      <a:endParaRPr lang="ru-RU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5E3d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196752"/>
          <a:ext cx="8229600" cy="556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392488"/>
                <a:gridCol w="1820888"/>
              </a:tblGrid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Название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Определение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Примеры</a:t>
                      </a:r>
                    </a:p>
                  </a:txBody>
                  <a:tcPr marL="68580" marR="68580" marT="0" marB="0"/>
                </a:tc>
              </a:tr>
              <a:tr h="964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Логическая константа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>
                          <a:latin typeface="Times New Roman"/>
                          <a:ea typeface="Times New Roman"/>
                        </a:rPr>
                        <a:t>Истина (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) или ложь (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false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true</a:t>
                      </a:r>
                      <a:endParaRPr lang="ru-RU" sz="22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false</a:t>
                      </a:r>
                      <a:endParaRPr lang="ru-RU" sz="2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26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Десятичная константа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>
                          <a:latin typeface="Times New Roman"/>
                          <a:ea typeface="Times New Roman"/>
                        </a:rPr>
                        <a:t>Последовательность десятичных цифр, за которой могут следовать символы 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U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u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unsigned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) и/или 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200">
                          <a:latin typeface="Times New Roman"/>
                          <a:ea typeface="Times New Roman"/>
                        </a:rPr>
                        <a:t>long</a:t>
                      </a:r>
                      <a:r>
                        <a:rPr lang="ru-RU" sz="220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8, 0, </a:t>
                      </a:r>
                      <a:endParaRPr lang="ru-RU" sz="22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latin typeface="Times New Roman"/>
                          <a:ea typeface="Times New Roman"/>
                        </a:rPr>
                        <a:t>192345</a:t>
                      </a:r>
                      <a:endParaRPr lang="ru-RU" sz="22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8u, </a:t>
                      </a:r>
                      <a:endParaRPr lang="ru-RU" sz="22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Times New Roman"/>
                        </a:rPr>
                        <a:t>1045l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, </a:t>
                      </a:r>
                      <a:endParaRPr lang="ru-RU" sz="22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Times New Roman"/>
                        </a:rPr>
                        <a:t>34lu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, </a:t>
                      </a:r>
                      <a:endParaRPr lang="ru-RU" sz="22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Times New Roman"/>
                          <a:ea typeface="Times New Roman"/>
                        </a:rPr>
                        <a:t>123UL</a:t>
                      </a:r>
                      <a:endParaRPr lang="ru-RU" sz="2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01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Шестнадцатеричная константа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Последовательность шестнадцатеричных цифр, которым предшествуют символы 0х или 0Х, за цифрами могут следовать символы 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U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u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unsigned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) и/или 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long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0хА, </a:t>
                      </a:r>
                      <a:endParaRPr lang="ru-RU" sz="22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 smtClean="0">
                          <a:latin typeface="Times New Roman"/>
                          <a:ea typeface="Times New Roman"/>
                        </a:rPr>
                        <a:t>0Х00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, 0х123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200" dirty="0">
                          <a:latin typeface="Times New Roman"/>
                          <a:ea typeface="Times New Roman"/>
                        </a:rPr>
                        <a:t>AFLU</a:t>
                      </a:r>
                      <a:r>
                        <a:rPr lang="ru-RU" sz="2200" dirty="0">
                          <a:latin typeface="Times New Roman"/>
                          <a:ea typeface="Times New Roman"/>
                        </a:rPr>
                        <a:t>, 0</a:t>
                      </a:r>
                      <a:r>
                        <a:rPr lang="en-US" sz="2200" dirty="0" err="1">
                          <a:latin typeface="Times New Roman"/>
                          <a:ea typeface="Times New Roman"/>
                        </a:rPr>
                        <a:t>XFFu</a:t>
                      </a:r>
                      <a:endParaRPr lang="ru-RU" sz="2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3778</Words>
  <Application>Microsoft Office PowerPoint</Application>
  <PresentationFormat>Экран (4:3)</PresentationFormat>
  <Paragraphs>758</Paragraphs>
  <Slides>63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Состав языка C#</vt:lpstr>
      <vt:lpstr>Элементы</vt:lpstr>
      <vt:lpstr>1. Алфавит языка (символы)</vt:lpstr>
      <vt:lpstr>2. Лексемы языка</vt:lpstr>
      <vt:lpstr>Нотации</vt:lpstr>
      <vt:lpstr>Лексемы языка</vt:lpstr>
      <vt:lpstr>Лексемы языка</vt:lpstr>
      <vt:lpstr>Константы</vt:lpstr>
      <vt:lpstr>Константы</vt:lpstr>
      <vt:lpstr>Константы</vt:lpstr>
      <vt:lpstr>Комментарии</vt:lpstr>
      <vt:lpstr>Типы данных в C#</vt:lpstr>
      <vt:lpstr>Классификация типов</vt:lpstr>
      <vt:lpstr>Встроенные типы</vt:lpstr>
      <vt:lpstr>Встроенные типы</vt:lpstr>
      <vt:lpstr>Встроенные типы</vt:lpstr>
      <vt:lpstr>Встроенные типы</vt:lpstr>
      <vt:lpstr>Типы-значения и типы-ссылки</vt:lpstr>
      <vt:lpstr>Классификация по способу хранения</vt:lpstr>
      <vt:lpstr>Упаковка и распаковка</vt:lpstr>
      <vt:lpstr>Переменные</vt:lpstr>
      <vt:lpstr>Переменные</vt:lpstr>
      <vt:lpstr>Пример 1</vt:lpstr>
      <vt:lpstr>Пример 2</vt:lpstr>
      <vt:lpstr>Пример 3 </vt:lpstr>
      <vt:lpstr>Пример 4</vt:lpstr>
      <vt:lpstr>Презентация PowerPoint</vt:lpstr>
      <vt:lpstr>Именованные константы</vt:lpstr>
      <vt:lpstr>Выражения</vt:lpstr>
      <vt:lpstr>Основные операции</vt:lpstr>
      <vt:lpstr>Основные операции</vt:lpstr>
      <vt:lpstr>Основные операции</vt:lpstr>
      <vt:lpstr>Основные операции</vt:lpstr>
      <vt:lpstr>Основные операции</vt:lpstr>
      <vt:lpstr>Основные операции</vt:lpstr>
      <vt:lpstr>Приоритеты операций</vt:lpstr>
      <vt:lpstr>Примеры основных операций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Условная операция</vt:lpstr>
      <vt:lpstr>Презентация PowerPoint</vt:lpstr>
      <vt:lpstr>Исключения</vt:lpstr>
      <vt:lpstr>Пример</vt:lpstr>
      <vt:lpstr>Презентация PowerPoint</vt:lpstr>
      <vt:lpstr>Ввод-вывод</vt:lpstr>
      <vt:lpstr>Вывод</vt:lpstr>
      <vt:lpstr>Пример</vt:lpstr>
      <vt:lpstr>Ввод</vt:lpstr>
      <vt:lpstr>Пример</vt:lpstr>
      <vt:lpstr>Использование математических функций </vt:lpstr>
      <vt:lpstr>Презентация PowerPoint</vt:lpstr>
      <vt:lpstr>Тесты (Черный ящик)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 языка C#</dc:title>
  <dc:creator>VikentyevaOL</dc:creator>
  <cp:lastModifiedBy>Ольга</cp:lastModifiedBy>
  <cp:revision>8</cp:revision>
  <dcterms:created xsi:type="dcterms:W3CDTF">2012-09-25T10:13:13Z</dcterms:created>
  <dcterms:modified xsi:type="dcterms:W3CDTF">2016-09-22T09:19:04Z</dcterms:modified>
</cp:coreProperties>
</file>