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5" r:id="rId11"/>
    <p:sldId id="269" r:id="rId12"/>
    <p:sldId id="266" r:id="rId13"/>
    <p:sldId id="267" r:id="rId14"/>
    <p:sldId id="268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35C7E7-A8EC-4EFB-9CF0-A4FB96A3D00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F970606-0A69-45AF-A19E-0509DCC6822D}">
      <dgm:prSet phldrT="[Текст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1800" baseline="0" dirty="0">
              <a:solidFill>
                <a:sysClr val="windowText" lastClr="000000"/>
              </a:solidFill>
            </a:rPr>
            <a:t>Тип</a:t>
          </a:r>
        </a:p>
      </dgm:t>
    </dgm:pt>
    <dgm:pt modelId="{66BA4AA7-8C0F-413B-87C9-30FF100B0C01}" type="parTrans" cxnId="{9E079D88-16CF-4845-BE77-389E890269F3}">
      <dgm:prSet/>
      <dgm:spPr/>
      <dgm:t>
        <a:bodyPr/>
        <a:lstStyle/>
        <a:p>
          <a:endParaRPr lang="ru-RU"/>
        </a:p>
      </dgm:t>
    </dgm:pt>
    <dgm:pt modelId="{15396390-E45E-4F28-9714-5B0BD0A495EF}" type="sibTrans" cxnId="{9E079D88-16CF-4845-BE77-389E890269F3}">
      <dgm:prSet/>
      <dgm:spPr/>
      <dgm:t>
        <a:bodyPr/>
        <a:lstStyle/>
        <a:p>
          <a:endParaRPr lang="ru-RU"/>
        </a:p>
      </dgm:t>
    </dgm:pt>
    <dgm:pt modelId="{3FC60B0A-C56F-4C05-AB3E-B286FE28A00C}">
      <dgm:prSet phldrT="[Текст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sz="1600" baseline="0" dirty="0">
              <a:solidFill>
                <a:sysClr val="windowText" lastClr="000000"/>
              </a:solidFill>
            </a:rPr>
            <a:t>Значимый тип</a:t>
          </a:r>
        </a:p>
      </dgm:t>
    </dgm:pt>
    <dgm:pt modelId="{D884FE55-A6F2-47E0-BF8C-5AA36591495E}" type="parTrans" cxnId="{0E2D3F3F-4A18-4CF7-AF9B-7B24821EE3D0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7307A326-CE99-4390-AAA1-A273AE4E6813}" type="sibTrans" cxnId="{0E2D3F3F-4A18-4CF7-AF9B-7B24821EE3D0}">
      <dgm:prSet/>
      <dgm:spPr/>
      <dgm:t>
        <a:bodyPr/>
        <a:lstStyle/>
        <a:p>
          <a:endParaRPr lang="ru-RU"/>
        </a:p>
      </dgm:t>
    </dgm:pt>
    <dgm:pt modelId="{264ED3EC-0A12-4CDB-8C1B-165CE789C9CA}">
      <dgm:prSet phldrT="[Текст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baseline="0" dirty="0">
              <a:solidFill>
                <a:sysClr val="windowText" lastClr="000000"/>
              </a:solidFill>
            </a:rPr>
            <a:t>Ссылочный тип</a:t>
          </a:r>
        </a:p>
      </dgm:t>
    </dgm:pt>
    <dgm:pt modelId="{AA46EA5D-F98B-46EF-9C4C-D503DDCE47B4}" type="parTrans" cxnId="{1004F8F2-4EA9-45CF-A2D8-4146E66B0A04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 baseline="0">
            <a:solidFill>
              <a:sysClr val="windowText" lastClr="000000"/>
            </a:solidFill>
          </a:endParaRPr>
        </a:p>
      </dgm:t>
    </dgm:pt>
    <dgm:pt modelId="{2CB1BCE8-208B-4C50-AA69-DE053B7000EB}" type="sibTrans" cxnId="{1004F8F2-4EA9-45CF-A2D8-4146E66B0A04}">
      <dgm:prSet/>
      <dgm:spPr/>
      <dgm:t>
        <a:bodyPr/>
        <a:lstStyle/>
        <a:p>
          <a:endParaRPr lang="ru-RU"/>
        </a:p>
      </dgm:t>
    </dgm:pt>
    <dgm:pt modelId="{969B80D8-0734-4A2A-8A79-7E1090AC24FE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sz="1600" baseline="0" dirty="0">
              <a:solidFill>
                <a:sysClr val="windowText" lastClr="000000"/>
              </a:solidFill>
            </a:rPr>
            <a:t>Встроенные значимые типы</a:t>
          </a:r>
        </a:p>
      </dgm:t>
    </dgm:pt>
    <dgm:pt modelId="{6FA915EE-4513-454C-8853-35FACAF73122}" type="parTrans" cxnId="{DD381082-656F-4F81-AA4F-24C8F05CBC86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 baseline="0">
            <a:solidFill>
              <a:sysClr val="windowText" lastClr="000000"/>
            </a:solidFill>
          </a:endParaRPr>
        </a:p>
      </dgm:t>
    </dgm:pt>
    <dgm:pt modelId="{6AD24388-33B9-4B85-BE8D-570CB7327EF8}" type="sibTrans" cxnId="{DD381082-656F-4F81-AA4F-24C8F05CBC86}">
      <dgm:prSet/>
      <dgm:spPr/>
      <dgm:t>
        <a:bodyPr/>
        <a:lstStyle/>
        <a:p>
          <a:endParaRPr lang="ru-RU"/>
        </a:p>
      </dgm:t>
    </dgm:pt>
    <dgm:pt modelId="{42095A47-5318-411C-A847-7B7CA480CCE3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sz="1600" baseline="0" dirty="0">
              <a:solidFill>
                <a:sysClr val="windowText" lastClr="000000"/>
              </a:solidFill>
            </a:rPr>
            <a:t>Перечисления</a:t>
          </a:r>
        </a:p>
      </dgm:t>
    </dgm:pt>
    <dgm:pt modelId="{28B1619D-891E-4CDB-8607-BF9F62E06451}" type="parTrans" cxnId="{25580998-0DAF-4BB2-9D46-648B349215F6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 baseline="0">
            <a:solidFill>
              <a:sysClr val="windowText" lastClr="000000"/>
            </a:solidFill>
          </a:endParaRPr>
        </a:p>
      </dgm:t>
    </dgm:pt>
    <dgm:pt modelId="{5360574E-C591-4F76-8045-7B101BB7855E}" type="sibTrans" cxnId="{25580998-0DAF-4BB2-9D46-648B349215F6}">
      <dgm:prSet/>
      <dgm:spPr/>
      <dgm:t>
        <a:bodyPr/>
        <a:lstStyle/>
        <a:p>
          <a:endParaRPr lang="ru-RU"/>
        </a:p>
      </dgm:t>
    </dgm:pt>
    <dgm:pt modelId="{A0EE97FD-6FD8-430B-B260-C498F3783402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sz="1600" baseline="0" dirty="0">
              <a:solidFill>
                <a:sysClr val="windowText" lastClr="000000"/>
              </a:solidFill>
            </a:rPr>
            <a:t>Пользовательские  значимые типы</a:t>
          </a:r>
        </a:p>
      </dgm:t>
    </dgm:pt>
    <dgm:pt modelId="{43933F80-9780-4859-9E2E-6CAF51604768}" type="parTrans" cxnId="{173DD309-45D3-4E52-BF73-145B5AD351A5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 baseline="0">
            <a:solidFill>
              <a:sysClr val="windowText" lastClr="000000"/>
            </a:solidFill>
          </a:endParaRPr>
        </a:p>
      </dgm:t>
    </dgm:pt>
    <dgm:pt modelId="{B5325644-FF20-450E-AFCD-E126290FDB18}" type="sibTrans" cxnId="{173DD309-45D3-4E52-BF73-145B5AD351A5}">
      <dgm:prSet/>
      <dgm:spPr/>
      <dgm:t>
        <a:bodyPr/>
        <a:lstStyle/>
        <a:p>
          <a:endParaRPr lang="ru-RU"/>
        </a:p>
      </dgm:t>
    </dgm:pt>
    <dgm:pt modelId="{00E576C7-E3F1-4DBA-99C4-B6299D268792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baseline="0" dirty="0">
              <a:solidFill>
                <a:sysClr val="windowText" lastClr="000000"/>
              </a:solidFill>
            </a:rPr>
            <a:t>Типы указателей</a:t>
          </a:r>
        </a:p>
      </dgm:t>
    </dgm:pt>
    <dgm:pt modelId="{CC0FAA7F-F226-43BF-94A3-96E0CDD341AB}" type="parTrans" cxnId="{56AFD11B-E3F8-4B75-919B-72F6FFA5335B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 baseline="0">
            <a:solidFill>
              <a:sysClr val="windowText" lastClr="000000"/>
            </a:solidFill>
          </a:endParaRPr>
        </a:p>
      </dgm:t>
    </dgm:pt>
    <dgm:pt modelId="{AF3A51AD-DFE4-4F06-9AC9-F7F815F57ED5}" type="sibTrans" cxnId="{56AFD11B-E3F8-4B75-919B-72F6FFA5335B}">
      <dgm:prSet/>
      <dgm:spPr/>
      <dgm:t>
        <a:bodyPr/>
        <a:lstStyle/>
        <a:p>
          <a:endParaRPr lang="ru-RU"/>
        </a:p>
      </dgm:t>
    </dgm:pt>
    <dgm:pt modelId="{1D79DDD8-C5E2-4452-8A93-71ADFF558140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baseline="0">
              <a:solidFill>
                <a:sysClr val="windowText" lastClr="000000"/>
              </a:solidFill>
            </a:rPr>
            <a:t>Самодокументированные пользовательские типы</a:t>
          </a:r>
        </a:p>
      </dgm:t>
    </dgm:pt>
    <dgm:pt modelId="{4ECB947D-4015-4ADF-9EA0-7DC6DBF68210}" type="parTrans" cxnId="{AF437D4F-B7F9-486A-B7D5-DC5197529934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 baseline="0">
            <a:solidFill>
              <a:sysClr val="windowText" lastClr="000000"/>
            </a:solidFill>
          </a:endParaRPr>
        </a:p>
      </dgm:t>
    </dgm:pt>
    <dgm:pt modelId="{A16C16D1-CB1F-4AC8-B26B-A8B96967A5F2}" type="sibTrans" cxnId="{AF437D4F-B7F9-486A-B7D5-DC5197529934}">
      <dgm:prSet/>
      <dgm:spPr/>
      <dgm:t>
        <a:bodyPr/>
        <a:lstStyle/>
        <a:p>
          <a:endParaRPr lang="ru-RU"/>
        </a:p>
      </dgm:t>
    </dgm:pt>
    <dgm:pt modelId="{5316FF48-F085-4537-A0DA-7856ADF9A04F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baseline="0">
              <a:solidFill>
                <a:sysClr val="windowText" lastClr="000000"/>
              </a:solidFill>
            </a:rPr>
            <a:t>Интерфейсы</a:t>
          </a:r>
        </a:p>
      </dgm:t>
    </dgm:pt>
    <dgm:pt modelId="{B2B45BE2-C01C-4206-88E2-FE2A0601709B}" type="parTrans" cxnId="{B73DE8E4-D597-41A8-BB4A-3A73FD29EBC7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81D158D3-946C-4257-BF1E-B1046310B756}" type="sibTrans" cxnId="{B73DE8E4-D597-41A8-BB4A-3A73FD29EBC7}">
      <dgm:prSet/>
      <dgm:spPr/>
      <dgm:t>
        <a:bodyPr/>
        <a:lstStyle/>
        <a:p>
          <a:endParaRPr lang="ru-RU"/>
        </a:p>
      </dgm:t>
    </dgm:pt>
    <dgm:pt modelId="{6911D8D0-BCC0-47E5-8624-E6FD53D7F352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baseline="0">
              <a:solidFill>
                <a:sysClr val="windowText" lastClr="000000"/>
              </a:solidFill>
            </a:rPr>
            <a:t>Типы классов</a:t>
          </a:r>
        </a:p>
      </dgm:t>
    </dgm:pt>
    <dgm:pt modelId="{00510173-37EB-4AF6-8C57-4AB4AB995AA4}" type="parTrans" cxnId="{3C15C47B-22F8-47F1-A590-FC633831EA87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 baseline="0">
            <a:solidFill>
              <a:sysClr val="windowText" lastClr="000000"/>
            </a:solidFill>
          </a:endParaRPr>
        </a:p>
      </dgm:t>
    </dgm:pt>
    <dgm:pt modelId="{B5691491-E0DA-4730-AF15-5DC75B9AD682}" type="sibTrans" cxnId="{3C15C47B-22F8-47F1-A590-FC633831EA87}">
      <dgm:prSet/>
      <dgm:spPr/>
      <dgm:t>
        <a:bodyPr/>
        <a:lstStyle/>
        <a:p>
          <a:endParaRPr lang="ru-RU"/>
        </a:p>
      </dgm:t>
    </dgm:pt>
    <dgm:pt modelId="{512D6C1B-49A0-41D2-9B98-DAFA35239444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baseline="0">
              <a:solidFill>
                <a:sysClr val="windowText" lastClr="000000"/>
              </a:solidFill>
            </a:rPr>
            <a:t>Массивы</a:t>
          </a:r>
        </a:p>
      </dgm:t>
    </dgm:pt>
    <dgm:pt modelId="{7816351C-6455-4776-99BD-A68F864BAF88}" type="parTrans" cxnId="{95533A6B-6E44-4E75-903C-F684357E1361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 baseline="0">
            <a:solidFill>
              <a:sysClr val="windowText" lastClr="000000"/>
            </a:solidFill>
          </a:endParaRPr>
        </a:p>
      </dgm:t>
    </dgm:pt>
    <dgm:pt modelId="{FCEAA09E-4148-4BFF-B123-453BE3068031}" type="sibTrans" cxnId="{95533A6B-6E44-4E75-903C-F684357E1361}">
      <dgm:prSet/>
      <dgm:spPr/>
      <dgm:t>
        <a:bodyPr/>
        <a:lstStyle/>
        <a:p>
          <a:endParaRPr lang="ru-RU"/>
        </a:p>
      </dgm:t>
    </dgm:pt>
    <dgm:pt modelId="{2621B8F8-6AB9-4DDA-B80B-F1C6645C9006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baseline="0">
              <a:solidFill>
                <a:sysClr val="windowText" lastClr="000000"/>
              </a:solidFill>
            </a:rPr>
            <a:t>Делегаты</a:t>
          </a:r>
        </a:p>
      </dgm:t>
    </dgm:pt>
    <dgm:pt modelId="{7B058FB1-0F17-45D9-85E7-187629951276}" type="parTrans" cxnId="{C8BC2CEE-147B-436A-B4B0-020CBBF4E198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 baseline="0">
            <a:solidFill>
              <a:sysClr val="windowText" lastClr="000000"/>
            </a:solidFill>
          </a:endParaRPr>
        </a:p>
      </dgm:t>
    </dgm:pt>
    <dgm:pt modelId="{D68A8FA5-F04F-40B9-B537-C671CB52A85A}" type="sibTrans" cxnId="{C8BC2CEE-147B-436A-B4B0-020CBBF4E198}">
      <dgm:prSet/>
      <dgm:spPr/>
      <dgm:t>
        <a:bodyPr/>
        <a:lstStyle/>
        <a:p>
          <a:endParaRPr lang="ru-RU"/>
        </a:p>
      </dgm:t>
    </dgm:pt>
    <dgm:pt modelId="{76062D5A-83E3-44D2-97FC-49CD83E9E3B0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baseline="0">
              <a:solidFill>
                <a:sysClr val="windowText" lastClr="000000"/>
              </a:solidFill>
            </a:rPr>
            <a:t>Пользовательские ссылочные типы</a:t>
          </a:r>
        </a:p>
      </dgm:t>
    </dgm:pt>
    <dgm:pt modelId="{07443D4F-D4AC-489B-82B0-2810119F15D1}" type="parTrans" cxnId="{08ED4604-5160-49D3-93B4-43DCDF30AD6A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 baseline="0">
            <a:solidFill>
              <a:sysClr val="windowText" lastClr="000000"/>
            </a:solidFill>
          </a:endParaRPr>
        </a:p>
      </dgm:t>
    </dgm:pt>
    <dgm:pt modelId="{205B8EFE-D380-4B0A-BCF9-5A043CF9D1BF}" type="sibTrans" cxnId="{08ED4604-5160-49D3-93B4-43DCDF30AD6A}">
      <dgm:prSet/>
      <dgm:spPr/>
      <dgm:t>
        <a:bodyPr/>
        <a:lstStyle/>
        <a:p>
          <a:endParaRPr lang="ru-RU"/>
        </a:p>
      </dgm:t>
    </dgm:pt>
    <dgm:pt modelId="{AA735E79-9E0E-45B3-894C-000B7951EBE1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baseline="0">
              <a:solidFill>
                <a:sysClr val="windowText" lastClr="000000"/>
              </a:solidFill>
            </a:rPr>
            <a:t>Упакованные  типы значений</a:t>
          </a:r>
        </a:p>
      </dgm:t>
    </dgm:pt>
    <dgm:pt modelId="{6920DE6C-2C76-4B45-87DE-928EC8E6A21A}" type="parTrans" cxnId="{E13DF9B8-61D0-424C-8A54-22B00459F6C3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 baseline="0">
            <a:solidFill>
              <a:sysClr val="windowText" lastClr="000000"/>
            </a:solidFill>
          </a:endParaRPr>
        </a:p>
      </dgm:t>
    </dgm:pt>
    <dgm:pt modelId="{72F93679-012C-4BA1-B61C-0804B80D6BEA}" type="sibTrans" cxnId="{E13DF9B8-61D0-424C-8A54-22B00459F6C3}">
      <dgm:prSet/>
      <dgm:spPr/>
      <dgm:t>
        <a:bodyPr/>
        <a:lstStyle/>
        <a:p>
          <a:endParaRPr lang="ru-RU"/>
        </a:p>
      </dgm:t>
    </dgm:pt>
    <dgm:pt modelId="{0D27FA01-5DB5-40EC-869E-CBB97632EFA6}" type="pres">
      <dgm:prSet presAssocID="{0335C7E7-A8EC-4EFB-9CF0-A4FB96A3D00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76F12FD1-800A-4D6F-A944-21CFAC5FE80F}" type="pres">
      <dgm:prSet presAssocID="{7F970606-0A69-45AF-A19E-0509DCC6822D}" presName="hierRoot1" presStyleCnt="0">
        <dgm:presLayoutVars>
          <dgm:hierBranch val="init"/>
        </dgm:presLayoutVars>
      </dgm:prSet>
      <dgm:spPr/>
    </dgm:pt>
    <dgm:pt modelId="{03D1FF3A-4D32-4BF8-AB04-514CD8B70C2A}" type="pres">
      <dgm:prSet presAssocID="{7F970606-0A69-45AF-A19E-0509DCC6822D}" presName="rootComposite1" presStyleCnt="0"/>
      <dgm:spPr/>
    </dgm:pt>
    <dgm:pt modelId="{A25BB2C4-2480-40D6-A55C-F7E402CABF2E}" type="pres">
      <dgm:prSet presAssocID="{7F970606-0A69-45AF-A19E-0509DCC6822D}" presName="rootText1" presStyleLbl="node0" presStyleIdx="0" presStyleCnt="1" custLinFactNeighborX="-3206" custLinFactNeighborY="-1926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3ADD610-A2BA-41F6-999C-D828D5516BD6}" type="pres">
      <dgm:prSet presAssocID="{7F970606-0A69-45AF-A19E-0509DCC6822D}" presName="rootConnector1" presStyleLbl="node1" presStyleIdx="0" presStyleCnt="0"/>
      <dgm:spPr/>
      <dgm:t>
        <a:bodyPr/>
        <a:lstStyle/>
        <a:p>
          <a:endParaRPr lang="ru-RU"/>
        </a:p>
      </dgm:t>
    </dgm:pt>
    <dgm:pt modelId="{61FED970-2306-4C40-ABBE-EE50F74A4784}" type="pres">
      <dgm:prSet presAssocID="{7F970606-0A69-45AF-A19E-0509DCC6822D}" presName="hierChild2" presStyleCnt="0"/>
      <dgm:spPr/>
    </dgm:pt>
    <dgm:pt modelId="{6F784F2D-2F45-4978-8711-D4E02366951F}" type="pres">
      <dgm:prSet presAssocID="{D884FE55-A6F2-47E0-BF8C-5AA36591495E}" presName="Name37" presStyleLbl="parChTrans1D2" presStyleIdx="0" presStyleCnt="2"/>
      <dgm:spPr/>
      <dgm:t>
        <a:bodyPr/>
        <a:lstStyle/>
        <a:p>
          <a:endParaRPr lang="ru-RU"/>
        </a:p>
      </dgm:t>
    </dgm:pt>
    <dgm:pt modelId="{0254F42B-24F1-43FE-BD63-56790BE889BE}" type="pres">
      <dgm:prSet presAssocID="{3FC60B0A-C56F-4C05-AB3E-B286FE28A00C}" presName="hierRoot2" presStyleCnt="0">
        <dgm:presLayoutVars>
          <dgm:hierBranch val="init"/>
        </dgm:presLayoutVars>
      </dgm:prSet>
      <dgm:spPr/>
    </dgm:pt>
    <dgm:pt modelId="{43951240-7D03-4E58-BEA6-F52D57AC7258}" type="pres">
      <dgm:prSet presAssocID="{3FC60B0A-C56F-4C05-AB3E-B286FE28A00C}" presName="rootComposite" presStyleCnt="0"/>
      <dgm:spPr/>
    </dgm:pt>
    <dgm:pt modelId="{8A8277F0-C1C6-4E25-98BD-FAF1AFAAB7C4}" type="pres">
      <dgm:prSet presAssocID="{3FC60B0A-C56F-4C05-AB3E-B286FE28A00C}" presName="rootText" presStyleLbl="node2" presStyleIdx="0" presStyleCnt="2" custScaleX="122072" custLinFactX="-68081" custLinFactNeighborX="-100000" custLinFactNeighborY="-994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1B90A0B-400E-4EC8-8384-14A47D3F9DA7}" type="pres">
      <dgm:prSet presAssocID="{3FC60B0A-C56F-4C05-AB3E-B286FE28A00C}" presName="rootConnector" presStyleLbl="node2" presStyleIdx="0" presStyleCnt="2"/>
      <dgm:spPr/>
      <dgm:t>
        <a:bodyPr/>
        <a:lstStyle/>
        <a:p>
          <a:endParaRPr lang="ru-RU"/>
        </a:p>
      </dgm:t>
    </dgm:pt>
    <dgm:pt modelId="{424ED5E0-5455-4105-B00A-3115449CD1FE}" type="pres">
      <dgm:prSet presAssocID="{3FC60B0A-C56F-4C05-AB3E-B286FE28A00C}" presName="hierChild4" presStyleCnt="0"/>
      <dgm:spPr/>
    </dgm:pt>
    <dgm:pt modelId="{A17798F7-95B3-4AEC-B4B2-DA5C6695B518}" type="pres">
      <dgm:prSet presAssocID="{6FA915EE-4513-454C-8853-35FACAF73122}" presName="Name37" presStyleLbl="parChTrans1D3" presStyleIdx="0" presStyleCnt="6"/>
      <dgm:spPr/>
      <dgm:t>
        <a:bodyPr/>
        <a:lstStyle/>
        <a:p>
          <a:endParaRPr lang="ru-RU"/>
        </a:p>
      </dgm:t>
    </dgm:pt>
    <dgm:pt modelId="{B2C16C64-A99D-49F1-BBD6-C64F117E94DB}" type="pres">
      <dgm:prSet presAssocID="{969B80D8-0734-4A2A-8A79-7E1090AC24FE}" presName="hierRoot2" presStyleCnt="0">
        <dgm:presLayoutVars>
          <dgm:hierBranch val="init"/>
        </dgm:presLayoutVars>
      </dgm:prSet>
      <dgm:spPr/>
    </dgm:pt>
    <dgm:pt modelId="{B0E17842-4D48-4CA6-A427-CFB1DD0764DA}" type="pres">
      <dgm:prSet presAssocID="{969B80D8-0734-4A2A-8A79-7E1090AC24FE}" presName="rootComposite" presStyleCnt="0"/>
      <dgm:spPr/>
    </dgm:pt>
    <dgm:pt modelId="{FFFF4B02-F27A-4031-BF38-2691E1055C90}" type="pres">
      <dgm:prSet presAssocID="{969B80D8-0734-4A2A-8A79-7E1090AC24FE}" presName="rootText" presStyleLbl="node3" presStyleIdx="0" presStyleCnt="6" custScaleX="122072" custLinFactNeighborX="10939" custLinFactNeighborY="-1959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F108F0A-008D-4B0F-9F08-AACBCB3AEA0B}" type="pres">
      <dgm:prSet presAssocID="{969B80D8-0734-4A2A-8A79-7E1090AC24FE}" presName="rootConnector" presStyleLbl="node3" presStyleIdx="0" presStyleCnt="6"/>
      <dgm:spPr/>
      <dgm:t>
        <a:bodyPr/>
        <a:lstStyle/>
        <a:p>
          <a:endParaRPr lang="ru-RU"/>
        </a:p>
      </dgm:t>
    </dgm:pt>
    <dgm:pt modelId="{46D8AAE0-11C2-4E05-B8F0-C53A618E4009}" type="pres">
      <dgm:prSet presAssocID="{969B80D8-0734-4A2A-8A79-7E1090AC24FE}" presName="hierChild4" presStyleCnt="0"/>
      <dgm:spPr/>
    </dgm:pt>
    <dgm:pt modelId="{4EDFF04F-E6CE-4650-AD79-841F32E2D904}" type="pres">
      <dgm:prSet presAssocID="{969B80D8-0734-4A2A-8A79-7E1090AC24FE}" presName="hierChild5" presStyleCnt="0"/>
      <dgm:spPr/>
    </dgm:pt>
    <dgm:pt modelId="{F5CAF3FF-1B19-4620-A3B1-E3995C04392C}" type="pres">
      <dgm:prSet presAssocID="{28B1619D-891E-4CDB-8607-BF9F62E06451}" presName="Name37" presStyleLbl="parChTrans1D3" presStyleIdx="1" presStyleCnt="6"/>
      <dgm:spPr/>
      <dgm:t>
        <a:bodyPr/>
        <a:lstStyle/>
        <a:p>
          <a:endParaRPr lang="ru-RU"/>
        </a:p>
      </dgm:t>
    </dgm:pt>
    <dgm:pt modelId="{5812698C-FC41-478C-A5D6-3720009C27E9}" type="pres">
      <dgm:prSet presAssocID="{42095A47-5318-411C-A847-7B7CA480CCE3}" presName="hierRoot2" presStyleCnt="0">
        <dgm:presLayoutVars>
          <dgm:hierBranch val="init"/>
        </dgm:presLayoutVars>
      </dgm:prSet>
      <dgm:spPr/>
    </dgm:pt>
    <dgm:pt modelId="{0F3CB62F-2292-42A9-B5FE-356661A801EE}" type="pres">
      <dgm:prSet presAssocID="{42095A47-5318-411C-A847-7B7CA480CCE3}" presName="rootComposite" presStyleCnt="0"/>
      <dgm:spPr/>
    </dgm:pt>
    <dgm:pt modelId="{61206945-2544-49E5-A96E-537AFC870F04}" type="pres">
      <dgm:prSet presAssocID="{42095A47-5318-411C-A847-7B7CA480CCE3}" presName="rootText" presStyleLbl="node3" presStyleIdx="1" presStyleCnt="6" custScaleX="122072" custLinFactNeighborX="10939" custLinFactNeighborY="-1290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3FC5C76-0280-4654-9BF1-9554B993AB77}" type="pres">
      <dgm:prSet presAssocID="{42095A47-5318-411C-A847-7B7CA480CCE3}" presName="rootConnector" presStyleLbl="node3" presStyleIdx="1" presStyleCnt="6"/>
      <dgm:spPr/>
      <dgm:t>
        <a:bodyPr/>
        <a:lstStyle/>
        <a:p>
          <a:endParaRPr lang="ru-RU"/>
        </a:p>
      </dgm:t>
    </dgm:pt>
    <dgm:pt modelId="{75F2E82D-1B64-4AF1-ACDA-1777160492C4}" type="pres">
      <dgm:prSet presAssocID="{42095A47-5318-411C-A847-7B7CA480CCE3}" presName="hierChild4" presStyleCnt="0"/>
      <dgm:spPr/>
    </dgm:pt>
    <dgm:pt modelId="{C8F8A40B-84BB-46C6-88C4-B103659D3C3F}" type="pres">
      <dgm:prSet presAssocID="{42095A47-5318-411C-A847-7B7CA480CCE3}" presName="hierChild5" presStyleCnt="0"/>
      <dgm:spPr/>
    </dgm:pt>
    <dgm:pt modelId="{D714BE47-056B-4168-97F3-7314FDD8A31F}" type="pres">
      <dgm:prSet presAssocID="{43933F80-9780-4859-9E2E-6CAF51604768}" presName="Name37" presStyleLbl="parChTrans1D3" presStyleIdx="2" presStyleCnt="6"/>
      <dgm:spPr/>
      <dgm:t>
        <a:bodyPr/>
        <a:lstStyle/>
        <a:p>
          <a:endParaRPr lang="ru-RU"/>
        </a:p>
      </dgm:t>
    </dgm:pt>
    <dgm:pt modelId="{2B3D7D1C-B4C6-4F5B-A2BD-B263013258D0}" type="pres">
      <dgm:prSet presAssocID="{A0EE97FD-6FD8-430B-B260-C498F3783402}" presName="hierRoot2" presStyleCnt="0">
        <dgm:presLayoutVars>
          <dgm:hierBranch val="init"/>
        </dgm:presLayoutVars>
      </dgm:prSet>
      <dgm:spPr/>
    </dgm:pt>
    <dgm:pt modelId="{1D0059A6-CB0C-4E37-B9B7-0660DA7A1CF2}" type="pres">
      <dgm:prSet presAssocID="{A0EE97FD-6FD8-430B-B260-C498F3783402}" presName="rootComposite" presStyleCnt="0"/>
      <dgm:spPr/>
    </dgm:pt>
    <dgm:pt modelId="{5C218548-3F28-4C85-B2CD-7023E3450E1E}" type="pres">
      <dgm:prSet presAssocID="{A0EE97FD-6FD8-430B-B260-C498F3783402}" presName="rootText" presStyleLbl="node3" presStyleIdx="2" presStyleCnt="6" custScaleX="122072" custLinFactNeighborX="8804" custLinFactNeighborY="345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818DB57-B53E-4AF9-9775-E2BA35CEBA42}" type="pres">
      <dgm:prSet presAssocID="{A0EE97FD-6FD8-430B-B260-C498F3783402}" presName="rootConnector" presStyleLbl="node3" presStyleIdx="2" presStyleCnt="6"/>
      <dgm:spPr/>
      <dgm:t>
        <a:bodyPr/>
        <a:lstStyle/>
        <a:p>
          <a:endParaRPr lang="ru-RU"/>
        </a:p>
      </dgm:t>
    </dgm:pt>
    <dgm:pt modelId="{14A82BED-7919-423B-A23C-46951A634626}" type="pres">
      <dgm:prSet presAssocID="{A0EE97FD-6FD8-430B-B260-C498F3783402}" presName="hierChild4" presStyleCnt="0"/>
      <dgm:spPr/>
    </dgm:pt>
    <dgm:pt modelId="{12294072-948D-41B4-A019-39E8806C8C37}" type="pres">
      <dgm:prSet presAssocID="{A0EE97FD-6FD8-430B-B260-C498F3783402}" presName="hierChild5" presStyleCnt="0"/>
      <dgm:spPr/>
    </dgm:pt>
    <dgm:pt modelId="{AC63BC6A-7237-4473-847C-5C2F50246675}" type="pres">
      <dgm:prSet presAssocID="{3FC60B0A-C56F-4C05-AB3E-B286FE28A00C}" presName="hierChild5" presStyleCnt="0"/>
      <dgm:spPr/>
    </dgm:pt>
    <dgm:pt modelId="{5072A488-E2BF-4E20-BD36-62EE695A6F95}" type="pres">
      <dgm:prSet presAssocID="{AA46EA5D-F98B-46EF-9C4C-D503DDCE47B4}" presName="Name37" presStyleLbl="parChTrans1D2" presStyleIdx="1" presStyleCnt="2"/>
      <dgm:spPr/>
      <dgm:t>
        <a:bodyPr/>
        <a:lstStyle/>
        <a:p>
          <a:endParaRPr lang="ru-RU"/>
        </a:p>
      </dgm:t>
    </dgm:pt>
    <dgm:pt modelId="{23AAB90A-7AC8-4C44-93B2-1FE1D86D0EE2}" type="pres">
      <dgm:prSet presAssocID="{264ED3EC-0A12-4CDB-8C1B-165CE789C9CA}" presName="hierRoot2" presStyleCnt="0">
        <dgm:presLayoutVars>
          <dgm:hierBranch val="init"/>
        </dgm:presLayoutVars>
      </dgm:prSet>
      <dgm:spPr/>
    </dgm:pt>
    <dgm:pt modelId="{D974380D-F1BC-46C5-89CA-2E063ED9529F}" type="pres">
      <dgm:prSet presAssocID="{264ED3EC-0A12-4CDB-8C1B-165CE789C9CA}" presName="rootComposite" presStyleCnt="0"/>
      <dgm:spPr/>
    </dgm:pt>
    <dgm:pt modelId="{C774CBC2-6F49-4222-9104-681E75BB9541}" type="pres">
      <dgm:prSet presAssocID="{264ED3EC-0A12-4CDB-8C1B-165CE789C9CA}" presName="rootText" presStyleLbl="node2" presStyleIdx="1" presStyleCnt="2" custLinFactNeighborX="1989" custLinFactNeighborY="-596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A78E9B9-FF19-44F0-BFB3-E726E3ED5A95}" type="pres">
      <dgm:prSet presAssocID="{264ED3EC-0A12-4CDB-8C1B-165CE789C9CA}" presName="rootConnector" presStyleLbl="node2" presStyleIdx="1" presStyleCnt="2"/>
      <dgm:spPr/>
      <dgm:t>
        <a:bodyPr/>
        <a:lstStyle/>
        <a:p>
          <a:endParaRPr lang="ru-RU"/>
        </a:p>
      </dgm:t>
    </dgm:pt>
    <dgm:pt modelId="{EAC6D4B1-660B-42B9-A9C4-18C1AEDFCD28}" type="pres">
      <dgm:prSet presAssocID="{264ED3EC-0A12-4CDB-8C1B-165CE789C9CA}" presName="hierChild4" presStyleCnt="0"/>
      <dgm:spPr/>
    </dgm:pt>
    <dgm:pt modelId="{39DF0398-2844-4B03-9631-9E0D39A9D165}" type="pres">
      <dgm:prSet presAssocID="{CC0FAA7F-F226-43BF-94A3-96E0CDD341AB}" presName="Name37" presStyleLbl="parChTrans1D3" presStyleIdx="3" presStyleCnt="6"/>
      <dgm:spPr/>
      <dgm:t>
        <a:bodyPr/>
        <a:lstStyle/>
        <a:p>
          <a:endParaRPr lang="ru-RU"/>
        </a:p>
      </dgm:t>
    </dgm:pt>
    <dgm:pt modelId="{D77B72CF-2B69-442A-B0D4-63C22F832E38}" type="pres">
      <dgm:prSet presAssocID="{00E576C7-E3F1-4DBA-99C4-B6299D268792}" presName="hierRoot2" presStyleCnt="0">
        <dgm:presLayoutVars>
          <dgm:hierBranch val="init"/>
        </dgm:presLayoutVars>
      </dgm:prSet>
      <dgm:spPr/>
    </dgm:pt>
    <dgm:pt modelId="{0E1343A7-594F-4199-B451-E50F98E83927}" type="pres">
      <dgm:prSet presAssocID="{00E576C7-E3F1-4DBA-99C4-B6299D268792}" presName="rootComposite" presStyleCnt="0"/>
      <dgm:spPr/>
    </dgm:pt>
    <dgm:pt modelId="{751F91CE-00A4-476F-9A88-8864BD5C0DCD}" type="pres">
      <dgm:prSet presAssocID="{00E576C7-E3F1-4DBA-99C4-B6299D268792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DFD5E3B-7A56-4E60-AF31-B91E62FF5CCD}" type="pres">
      <dgm:prSet presAssocID="{00E576C7-E3F1-4DBA-99C4-B6299D268792}" presName="rootConnector" presStyleLbl="node3" presStyleIdx="3" presStyleCnt="6"/>
      <dgm:spPr/>
      <dgm:t>
        <a:bodyPr/>
        <a:lstStyle/>
        <a:p>
          <a:endParaRPr lang="ru-RU"/>
        </a:p>
      </dgm:t>
    </dgm:pt>
    <dgm:pt modelId="{142F246D-8E8B-41E3-8F09-F9C3DBB34C4C}" type="pres">
      <dgm:prSet presAssocID="{00E576C7-E3F1-4DBA-99C4-B6299D268792}" presName="hierChild4" presStyleCnt="0"/>
      <dgm:spPr/>
    </dgm:pt>
    <dgm:pt modelId="{E1F38132-6E24-4B02-BEF2-F09756975E64}" type="pres">
      <dgm:prSet presAssocID="{00E576C7-E3F1-4DBA-99C4-B6299D268792}" presName="hierChild5" presStyleCnt="0"/>
      <dgm:spPr/>
    </dgm:pt>
    <dgm:pt modelId="{80DC8A9B-585A-4CE3-AFF2-1B798F166805}" type="pres">
      <dgm:prSet presAssocID="{4ECB947D-4015-4ADF-9EA0-7DC6DBF68210}" presName="Name37" presStyleLbl="parChTrans1D3" presStyleIdx="4" presStyleCnt="6"/>
      <dgm:spPr/>
      <dgm:t>
        <a:bodyPr/>
        <a:lstStyle/>
        <a:p>
          <a:endParaRPr lang="ru-RU"/>
        </a:p>
      </dgm:t>
    </dgm:pt>
    <dgm:pt modelId="{98F24504-59A5-4FA6-ADFB-216A8482E121}" type="pres">
      <dgm:prSet presAssocID="{1D79DDD8-C5E2-4452-8A93-71ADFF558140}" presName="hierRoot2" presStyleCnt="0">
        <dgm:presLayoutVars>
          <dgm:hierBranch val="init"/>
        </dgm:presLayoutVars>
      </dgm:prSet>
      <dgm:spPr/>
    </dgm:pt>
    <dgm:pt modelId="{B36F521D-6B81-43C2-AE41-3A889BE924D2}" type="pres">
      <dgm:prSet presAssocID="{1D79DDD8-C5E2-4452-8A93-71ADFF558140}" presName="rootComposite" presStyleCnt="0"/>
      <dgm:spPr/>
    </dgm:pt>
    <dgm:pt modelId="{DE89552E-88AA-4CE7-B163-6295AA55571C}" type="pres">
      <dgm:prSet presAssocID="{1D79DDD8-C5E2-4452-8A93-71ADFF558140}" presName="rootText" presStyleLbl="node3" presStyleIdx="4" presStyleCnt="6" custScaleX="26574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AFA2648-C674-4614-8BF4-27CEA1D87104}" type="pres">
      <dgm:prSet presAssocID="{1D79DDD8-C5E2-4452-8A93-71ADFF558140}" presName="rootConnector" presStyleLbl="node3" presStyleIdx="4" presStyleCnt="6"/>
      <dgm:spPr/>
      <dgm:t>
        <a:bodyPr/>
        <a:lstStyle/>
        <a:p>
          <a:endParaRPr lang="ru-RU"/>
        </a:p>
      </dgm:t>
    </dgm:pt>
    <dgm:pt modelId="{54C8E674-9D5D-42F9-8CD6-6AB35974BE70}" type="pres">
      <dgm:prSet presAssocID="{1D79DDD8-C5E2-4452-8A93-71ADFF558140}" presName="hierChild4" presStyleCnt="0"/>
      <dgm:spPr/>
    </dgm:pt>
    <dgm:pt modelId="{A4414FC1-B792-457F-9E2D-3BD9C2DB56A1}" type="pres">
      <dgm:prSet presAssocID="{00510173-37EB-4AF6-8C57-4AB4AB995AA4}" presName="Name37" presStyleLbl="parChTrans1D4" presStyleIdx="0" presStyleCnt="5"/>
      <dgm:spPr/>
      <dgm:t>
        <a:bodyPr/>
        <a:lstStyle/>
        <a:p>
          <a:endParaRPr lang="ru-RU"/>
        </a:p>
      </dgm:t>
    </dgm:pt>
    <dgm:pt modelId="{8B58D54F-A669-4780-BB60-AD87B28CF892}" type="pres">
      <dgm:prSet presAssocID="{6911D8D0-BCC0-47E5-8624-E6FD53D7F352}" presName="hierRoot2" presStyleCnt="0">
        <dgm:presLayoutVars>
          <dgm:hierBranch val="init"/>
        </dgm:presLayoutVars>
      </dgm:prSet>
      <dgm:spPr/>
    </dgm:pt>
    <dgm:pt modelId="{8B69D0F1-1869-47AC-B384-7691838D4CAA}" type="pres">
      <dgm:prSet presAssocID="{6911D8D0-BCC0-47E5-8624-E6FD53D7F352}" presName="rootComposite" presStyleCnt="0"/>
      <dgm:spPr/>
    </dgm:pt>
    <dgm:pt modelId="{1DF6654B-25BC-4B77-BBCA-C3D8B44BCA05}" type="pres">
      <dgm:prSet presAssocID="{6911D8D0-BCC0-47E5-8624-E6FD53D7F352}" presName="rootText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D69764A-70D8-4DBE-894F-0E0B630C456D}" type="pres">
      <dgm:prSet presAssocID="{6911D8D0-BCC0-47E5-8624-E6FD53D7F352}" presName="rootConnector" presStyleLbl="node4" presStyleIdx="0" presStyleCnt="5"/>
      <dgm:spPr/>
      <dgm:t>
        <a:bodyPr/>
        <a:lstStyle/>
        <a:p>
          <a:endParaRPr lang="ru-RU"/>
        </a:p>
      </dgm:t>
    </dgm:pt>
    <dgm:pt modelId="{20C623F7-706D-419C-8F32-07177E356B6C}" type="pres">
      <dgm:prSet presAssocID="{6911D8D0-BCC0-47E5-8624-E6FD53D7F352}" presName="hierChild4" presStyleCnt="0"/>
      <dgm:spPr/>
    </dgm:pt>
    <dgm:pt modelId="{D3CEF4F5-B6FB-4033-A6EC-A82523A07089}" type="pres">
      <dgm:prSet presAssocID="{7B058FB1-0F17-45D9-85E7-187629951276}" presName="Name37" presStyleLbl="parChTrans1D4" presStyleIdx="1" presStyleCnt="5"/>
      <dgm:spPr/>
      <dgm:t>
        <a:bodyPr/>
        <a:lstStyle/>
        <a:p>
          <a:endParaRPr lang="ru-RU"/>
        </a:p>
      </dgm:t>
    </dgm:pt>
    <dgm:pt modelId="{9FD2726A-ED54-491F-8D91-7BEBC87E553A}" type="pres">
      <dgm:prSet presAssocID="{2621B8F8-6AB9-4DDA-B80B-F1C6645C9006}" presName="hierRoot2" presStyleCnt="0">
        <dgm:presLayoutVars>
          <dgm:hierBranch val="init"/>
        </dgm:presLayoutVars>
      </dgm:prSet>
      <dgm:spPr/>
    </dgm:pt>
    <dgm:pt modelId="{6099CB97-1D3C-4540-9CFE-0A94669B3BC8}" type="pres">
      <dgm:prSet presAssocID="{2621B8F8-6AB9-4DDA-B80B-F1C6645C9006}" presName="rootComposite" presStyleCnt="0"/>
      <dgm:spPr/>
    </dgm:pt>
    <dgm:pt modelId="{4AFBAFA1-53AF-42AF-ADD9-EF41D108EC47}" type="pres">
      <dgm:prSet presAssocID="{2621B8F8-6AB9-4DDA-B80B-F1C6645C9006}" presName="rootText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EE4BD4C-C7F5-486F-A8E8-FD39CF644E3C}" type="pres">
      <dgm:prSet presAssocID="{2621B8F8-6AB9-4DDA-B80B-F1C6645C9006}" presName="rootConnector" presStyleLbl="node4" presStyleIdx="1" presStyleCnt="5"/>
      <dgm:spPr/>
      <dgm:t>
        <a:bodyPr/>
        <a:lstStyle/>
        <a:p>
          <a:endParaRPr lang="ru-RU"/>
        </a:p>
      </dgm:t>
    </dgm:pt>
    <dgm:pt modelId="{AAA35F5F-491D-4D1C-9759-9B7A0F638D31}" type="pres">
      <dgm:prSet presAssocID="{2621B8F8-6AB9-4DDA-B80B-F1C6645C9006}" presName="hierChild4" presStyleCnt="0"/>
      <dgm:spPr/>
    </dgm:pt>
    <dgm:pt modelId="{1D439B3E-748F-4133-9019-AEC995F493E6}" type="pres">
      <dgm:prSet presAssocID="{2621B8F8-6AB9-4DDA-B80B-F1C6645C9006}" presName="hierChild5" presStyleCnt="0"/>
      <dgm:spPr/>
    </dgm:pt>
    <dgm:pt modelId="{938309A9-E684-4928-8F53-12226B52E769}" type="pres">
      <dgm:prSet presAssocID="{07443D4F-D4AC-489B-82B0-2810119F15D1}" presName="Name37" presStyleLbl="parChTrans1D4" presStyleIdx="2" presStyleCnt="5"/>
      <dgm:spPr/>
      <dgm:t>
        <a:bodyPr/>
        <a:lstStyle/>
        <a:p>
          <a:endParaRPr lang="ru-RU"/>
        </a:p>
      </dgm:t>
    </dgm:pt>
    <dgm:pt modelId="{9D02450C-C01D-4D89-9943-2679E770F89C}" type="pres">
      <dgm:prSet presAssocID="{76062D5A-83E3-44D2-97FC-49CD83E9E3B0}" presName="hierRoot2" presStyleCnt="0">
        <dgm:presLayoutVars>
          <dgm:hierBranch val="init"/>
        </dgm:presLayoutVars>
      </dgm:prSet>
      <dgm:spPr/>
    </dgm:pt>
    <dgm:pt modelId="{0C18A2D7-9CC9-4EDF-BDD9-6C07CB9A0EF1}" type="pres">
      <dgm:prSet presAssocID="{76062D5A-83E3-44D2-97FC-49CD83E9E3B0}" presName="rootComposite" presStyleCnt="0"/>
      <dgm:spPr/>
    </dgm:pt>
    <dgm:pt modelId="{0E56B13A-5210-474F-A4B4-BE346C85E5B9}" type="pres">
      <dgm:prSet presAssocID="{76062D5A-83E3-44D2-97FC-49CD83E9E3B0}" presName="rootText" presStyleLbl="node4" presStyleIdx="2" presStyleCnt="5" custScaleX="23568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F8D31AE-16B2-4112-8E4D-AC8633947588}" type="pres">
      <dgm:prSet presAssocID="{76062D5A-83E3-44D2-97FC-49CD83E9E3B0}" presName="rootConnector" presStyleLbl="node4" presStyleIdx="2" presStyleCnt="5"/>
      <dgm:spPr/>
      <dgm:t>
        <a:bodyPr/>
        <a:lstStyle/>
        <a:p>
          <a:endParaRPr lang="ru-RU"/>
        </a:p>
      </dgm:t>
    </dgm:pt>
    <dgm:pt modelId="{AD32FC26-B22D-47C6-88E8-66CE0D1879B4}" type="pres">
      <dgm:prSet presAssocID="{76062D5A-83E3-44D2-97FC-49CD83E9E3B0}" presName="hierChild4" presStyleCnt="0"/>
      <dgm:spPr/>
    </dgm:pt>
    <dgm:pt modelId="{5B24387F-95DD-4B72-A2B6-24E47D62595E}" type="pres">
      <dgm:prSet presAssocID="{76062D5A-83E3-44D2-97FC-49CD83E9E3B0}" presName="hierChild5" presStyleCnt="0"/>
      <dgm:spPr/>
    </dgm:pt>
    <dgm:pt modelId="{A357C069-EF35-450A-BF1D-BE62D02794C5}" type="pres">
      <dgm:prSet presAssocID="{6920DE6C-2C76-4B45-87DE-928EC8E6A21A}" presName="Name37" presStyleLbl="parChTrans1D4" presStyleIdx="3" presStyleCnt="5"/>
      <dgm:spPr/>
      <dgm:t>
        <a:bodyPr/>
        <a:lstStyle/>
        <a:p>
          <a:endParaRPr lang="ru-RU"/>
        </a:p>
      </dgm:t>
    </dgm:pt>
    <dgm:pt modelId="{750750F2-DB05-449E-8269-A29EB383BFB8}" type="pres">
      <dgm:prSet presAssocID="{AA735E79-9E0E-45B3-894C-000B7951EBE1}" presName="hierRoot2" presStyleCnt="0">
        <dgm:presLayoutVars>
          <dgm:hierBranch val="init"/>
        </dgm:presLayoutVars>
      </dgm:prSet>
      <dgm:spPr/>
    </dgm:pt>
    <dgm:pt modelId="{3452FA62-EFF3-434B-96C4-D3040C014F11}" type="pres">
      <dgm:prSet presAssocID="{AA735E79-9E0E-45B3-894C-000B7951EBE1}" presName="rootComposite" presStyleCnt="0"/>
      <dgm:spPr/>
    </dgm:pt>
    <dgm:pt modelId="{121D2898-2AE9-43A3-91BA-8A5104DD2E65}" type="pres">
      <dgm:prSet presAssocID="{AA735E79-9E0E-45B3-894C-000B7951EBE1}" presName="rootText" presStyleLbl="node4" presStyleIdx="3" presStyleCnt="5" custScaleX="22928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113D040-6E75-46EB-86DA-FBD6C9331DE1}" type="pres">
      <dgm:prSet presAssocID="{AA735E79-9E0E-45B3-894C-000B7951EBE1}" presName="rootConnector" presStyleLbl="node4" presStyleIdx="3" presStyleCnt="5"/>
      <dgm:spPr/>
      <dgm:t>
        <a:bodyPr/>
        <a:lstStyle/>
        <a:p>
          <a:endParaRPr lang="ru-RU"/>
        </a:p>
      </dgm:t>
    </dgm:pt>
    <dgm:pt modelId="{0F932643-DCC6-4769-91FD-BE8216D12B90}" type="pres">
      <dgm:prSet presAssocID="{AA735E79-9E0E-45B3-894C-000B7951EBE1}" presName="hierChild4" presStyleCnt="0"/>
      <dgm:spPr/>
    </dgm:pt>
    <dgm:pt modelId="{92C281FD-946D-4265-8BEF-8AE0D9A30DA6}" type="pres">
      <dgm:prSet presAssocID="{AA735E79-9E0E-45B3-894C-000B7951EBE1}" presName="hierChild5" presStyleCnt="0"/>
      <dgm:spPr/>
    </dgm:pt>
    <dgm:pt modelId="{12AB7BFE-D234-4492-8136-6585B7E49FD2}" type="pres">
      <dgm:prSet presAssocID="{6911D8D0-BCC0-47E5-8624-E6FD53D7F352}" presName="hierChild5" presStyleCnt="0"/>
      <dgm:spPr/>
    </dgm:pt>
    <dgm:pt modelId="{CC5EF057-4235-4F98-8AE1-BDBAAB95CC1C}" type="pres">
      <dgm:prSet presAssocID="{7816351C-6455-4776-99BD-A68F864BAF88}" presName="Name37" presStyleLbl="parChTrans1D4" presStyleIdx="4" presStyleCnt="5"/>
      <dgm:spPr/>
      <dgm:t>
        <a:bodyPr/>
        <a:lstStyle/>
        <a:p>
          <a:endParaRPr lang="ru-RU"/>
        </a:p>
      </dgm:t>
    </dgm:pt>
    <dgm:pt modelId="{CCA07237-9BDC-4647-AE33-71D23409C607}" type="pres">
      <dgm:prSet presAssocID="{512D6C1B-49A0-41D2-9B98-DAFA35239444}" presName="hierRoot2" presStyleCnt="0">
        <dgm:presLayoutVars>
          <dgm:hierBranch val="init"/>
        </dgm:presLayoutVars>
      </dgm:prSet>
      <dgm:spPr/>
    </dgm:pt>
    <dgm:pt modelId="{CB4318B2-A486-483F-919B-9B30C6B76CC1}" type="pres">
      <dgm:prSet presAssocID="{512D6C1B-49A0-41D2-9B98-DAFA35239444}" presName="rootComposite" presStyleCnt="0"/>
      <dgm:spPr/>
    </dgm:pt>
    <dgm:pt modelId="{496A1B9D-B10B-4FA2-8881-9C36C30A3933}" type="pres">
      <dgm:prSet presAssocID="{512D6C1B-49A0-41D2-9B98-DAFA35239444}" presName="rootText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CC3BF99-B4D7-4FA3-A574-88C8BBCB2A73}" type="pres">
      <dgm:prSet presAssocID="{512D6C1B-49A0-41D2-9B98-DAFA35239444}" presName="rootConnector" presStyleLbl="node4" presStyleIdx="4" presStyleCnt="5"/>
      <dgm:spPr/>
      <dgm:t>
        <a:bodyPr/>
        <a:lstStyle/>
        <a:p>
          <a:endParaRPr lang="ru-RU"/>
        </a:p>
      </dgm:t>
    </dgm:pt>
    <dgm:pt modelId="{D482B5ED-952D-4586-8361-23B662DB452E}" type="pres">
      <dgm:prSet presAssocID="{512D6C1B-49A0-41D2-9B98-DAFA35239444}" presName="hierChild4" presStyleCnt="0"/>
      <dgm:spPr/>
    </dgm:pt>
    <dgm:pt modelId="{991C4C16-E199-4439-BB30-4F1CF355E5B2}" type="pres">
      <dgm:prSet presAssocID="{512D6C1B-49A0-41D2-9B98-DAFA35239444}" presName="hierChild5" presStyleCnt="0"/>
      <dgm:spPr/>
    </dgm:pt>
    <dgm:pt modelId="{5EFC40A5-F272-4DD0-885F-518672BFE297}" type="pres">
      <dgm:prSet presAssocID="{1D79DDD8-C5E2-4452-8A93-71ADFF558140}" presName="hierChild5" presStyleCnt="0"/>
      <dgm:spPr/>
    </dgm:pt>
    <dgm:pt modelId="{7164E5DC-8E0A-4AD2-A136-8C440A7D9110}" type="pres">
      <dgm:prSet presAssocID="{B2B45BE2-C01C-4206-88E2-FE2A0601709B}" presName="Name37" presStyleLbl="parChTrans1D3" presStyleIdx="5" presStyleCnt="6"/>
      <dgm:spPr/>
      <dgm:t>
        <a:bodyPr/>
        <a:lstStyle/>
        <a:p>
          <a:endParaRPr lang="ru-RU"/>
        </a:p>
      </dgm:t>
    </dgm:pt>
    <dgm:pt modelId="{8AF4A1D3-E7A2-4FE3-B233-013E2A919D0D}" type="pres">
      <dgm:prSet presAssocID="{5316FF48-F085-4537-A0DA-7856ADF9A04F}" presName="hierRoot2" presStyleCnt="0">
        <dgm:presLayoutVars>
          <dgm:hierBranch val="init"/>
        </dgm:presLayoutVars>
      </dgm:prSet>
      <dgm:spPr/>
    </dgm:pt>
    <dgm:pt modelId="{A56AFA3E-2E0D-499F-966A-7EA41B0D6587}" type="pres">
      <dgm:prSet presAssocID="{5316FF48-F085-4537-A0DA-7856ADF9A04F}" presName="rootComposite" presStyleCnt="0"/>
      <dgm:spPr/>
    </dgm:pt>
    <dgm:pt modelId="{6002257C-B387-4FAA-9D8D-83327A7E61C7}" type="pres">
      <dgm:prSet presAssocID="{5316FF48-F085-4537-A0DA-7856ADF9A04F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B0D3AB2-6B8B-495F-9E3C-182C8F4C2066}" type="pres">
      <dgm:prSet presAssocID="{5316FF48-F085-4537-A0DA-7856ADF9A04F}" presName="rootConnector" presStyleLbl="node3" presStyleIdx="5" presStyleCnt="6"/>
      <dgm:spPr/>
      <dgm:t>
        <a:bodyPr/>
        <a:lstStyle/>
        <a:p>
          <a:endParaRPr lang="ru-RU"/>
        </a:p>
      </dgm:t>
    </dgm:pt>
    <dgm:pt modelId="{80BC2779-B23F-46E0-BA78-AE90976A9772}" type="pres">
      <dgm:prSet presAssocID="{5316FF48-F085-4537-A0DA-7856ADF9A04F}" presName="hierChild4" presStyleCnt="0"/>
      <dgm:spPr/>
    </dgm:pt>
    <dgm:pt modelId="{8FACEFF8-1F29-4AD5-B773-F912EACCC111}" type="pres">
      <dgm:prSet presAssocID="{5316FF48-F085-4537-A0DA-7856ADF9A04F}" presName="hierChild5" presStyleCnt="0"/>
      <dgm:spPr/>
    </dgm:pt>
    <dgm:pt modelId="{CE9A26E6-9124-4B5D-923D-E156F3B6B5D8}" type="pres">
      <dgm:prSet presAssocID="{264ED3EC-0A12-4CDB-8C1B-165CE789C9CA}" presName="hierChild5" presStyleCnt="0"/>
      <dgm:spPr/>
    </dgm:pt>
    <dgm:pt modelId="{49F907E8-6D58-4A73-9508-304B8F958EA0}" type="pres">
      <dgm:prSet presAssocID="{7F970606-0A69-45AF-A19E-0509DCC6822D}" presName="hierChild3" presStyleCnt="0"/>
      <dgm:spPr/>
    </dgm:pt>
  </dgm:ptLst>
  <dgm:cxnLst>
    <dgm:cxn modelId="{C1AF721B-087E-4E87-8DF1-1DD64C8B54B0}" type="presOf" srcId="{07443D4F-D4AC-489B-82B0-2810119F15D1}" destId="{938309A9-E684-4928-8F53-12226B52E769}" srcOrd="0" destOrd="0" presId="urn:microsoft.com/office/officeart/2005/8/layout/orgChart1"/>
    <dgm:cxn modelId="{30E03182-4DD6-49BF-921B-BC1C070B720B}" type="presOf" srcId="{CC0FAA7F-F226-43BF-94A3-96E0CDD341AB}" destId="{39DF0398-2844-4B03-9631-9E0D39A9D165}" srcOrd="0" destOrd="0" presId="urn:microsoft.com/office/officeart/2005/8/layout/orgChart1"/>
    <dgm:cxn modelId="{DDC06696-393F-4D47-BCDE-D25AC6B7C28E}" type="presOf" srcId="{7F970606-0A69-45AF-A19E-0509DCC6822D}" destId="{A25BB2C4-2480-40D6-A55C-F7E402CABF2E}" srcOrd="0" destOrd="0" presId="urn:microsoft.com/office/officeart/2005/8/layout/orgChart1"/>
    <dgm:cxn modelId="{95533A6B-6E44-4E75-903C-F684357E1361}" srcId="{1D79DDD8-C5E2-4452-8A93-71ADFF558140}" destId="{512D6C1B-49A0-41D2-9B98-DAFA35239444}" srcOrd="1" destOrd="0" parTransId="{7816351C-6455-4776-99BD-A68F864BAF88}" sibTransId="{FCEAA09E-4148-4BFF-B123-453BE3068031}"/>
    <dgm:cxn modelId="{DD381082-656F-4F81-AA4F-24C8F05CBC86}" srcId="{3FC60B0A-C56F-4C05-AB3E-B286FE28A00C}" destId="{969B80D8-0734-4A2A-8A79-7E1090AC24FE}" srcOrd="0" destOrd="0" parTransId="{6FA915EE-4513-454C-8853-35FACAF73122}" sibTransId="{6AD24388-33B9-4B85-BE8D-570CB7327EF8}"/>
    <dgm:cxn modelId="{9E079D88-16CF-4845-BE77-389E890269F3}" srcId="{0335C7E7-A8EC-4EFB-9CF0-A4FB96A3D00C}" destId="{7F970606-0A69-45AF-A19E-0509DCC6822D}" srcOrd="0" destOrd="0" parTransId="{66BA4AA7-8C0F-413B-87C9-30FF100B0C01}" sibTransId="{15396390-E45E-4F28-9714-5B0BD0A495EF}"/>
    <dgm:cxn modelId="{A84D0229-3E77-480C-BEEC-861975E9BC6A}" type="presOf" srcId="{00E576C7-E3F1-4DBA-99C4-B6299D268792}" destId="{7DFD5E3B-7A56-4E60-AF31-B91E62FF5CCD}" srcOrd="1" destOrd="0" presId="urn:microsoft.com/office/officeart/2005/8/layout/orgChart1"/>
    <dgm:cxn modelId="{F4CF6A51-0E0C-4961-A50C-123C0839B711}" type="presOf" srcId="{4ECB947D-4015-4ADF-9EA0-7DC6DBF68210}" destId="{80DC8A9B-585A-4CE3-AFF2-1B798F166805}" srcOrd="0" destOrd="0" presId="urn:microsoft.com/office/officeart/2005/8/layout/orgChart1"/>
    <dgm:cxn modelId="{DB7C6990-105E-4C19-B603-A3E194DF729C}" type="presOf" srcId="{6920DE6C-2C76-4B45-87DE-928EC8E6A21A}" destId="{A357C069-EF35-450A-BF1D-BE62D02794C5}" srcOrd="0" destOrd="0" presId="urn:microsoft.com/office/officeart/2005/8/layout/orgChart1"/>
    <dgm:cxn modelId="{78051EDB-CBC1-479D-B294-438AFB7180D0}" type="presOf" srcId="{AA46EA5D-F98B-46EF-9C4C-D503DDCE47B4}" destId="{5072A488-E2BF-4E20-BD36-62EE695A6F95}" srcOrd="0" destOrd="0" presId="urn:microsoft.com/office/officeart/2005/8/layout/orgChart1"/>
    <dgm:cxn modelId="{B73DE8E4-D597-41A8-BB4A-3A73FD29EBC7}" srcId="{264ED3EC-0A12-4CDB-8C1B-165CE789C9CA}" destId="{5316FF48-F085-4537-A0DA-7856ADF9A04F}" srcOrd="2" destOrd="0" parTransId="{B2B45BE2-C01C-4206-88E2-FE2A0601709B}" sibTransId="{81D158D3-946C-4257-BF1E-B1046310B756}"/>
    <dgm:cxn modelId="{C8BC2CEE-147B-436A-B4B0-020CBBF4E198}" srcId="{6911D8D0-BCC0-47E5-8624-E6FD53D7F352}" destId="{2621B8F8-6AB9-4DDA-B80B-F1C6645C9006}" srcOrd="0" destOrd="0" parTransId="{7B058FB1-0F17-45D9-85E7-187629951276}" sibTransId="{D68A8FA5-F04F-40B9-B537-C671CB52A85A}"/>
    <dgm:cxn modelId="{7D7E669E-1F34-4EE8-B825-8131010CB3E6}" type="presOf" srcId="{2621B8F8-6AB9-4DDA-B80B-F1C6645C9006}" destId="{FEE4BD4C-C7F5-486F-A8E8-FD39CF644E3C}" srcOrd="1" destOrd="0" presId="urn:microsoft.com/office/officeart/2005/8/layout/orgChart1"/>
    <dgm:cxn modelId="{22A88093-E3FF-48DB-9F77-70CAF14DF9CD}" type="presOf" srcId="{42095A47-5318-411C-A847-7B7CA480CCE3}" destId="{D3FC5C76-0280-4654-9BF1-9554B993AB77}" srcOrd="1" destOrd="0" presId="urn:microsoft.com/office/officeart/2005/8/layout/orgChart1"/>
    <dgm:cxn modelId="{0BAF319C-A3B3-44D7-A995-1EEF38C7E5A9}" type="presOf" srcId="{264ED3EC-0A12-4CDB-8C1B-165CE789C9CA}" destId="{C774CBC2-6F49-4222-9104-681E75BB9541}" srcOrd="0" destOrd="0" presId="urn:microsoft.com/office/officeart/2005/8/layout/orgChart1"/>
    <dgm:cxn modelId="{B816A629-4046-486E-B700-BA4971FE5024}" type="presOf" srcId="{264ED3EC-0A12-4CDB-8C1B-165CE789C9CA}" destId="{5A78E9B9-FF19-44F0-BFB3-E726E3ED5A95}" srcOrd="1" destOrd="0" presId="urn:microsoft.com/office/officeart/2005/8/layout/orgChart1"/>
    <dgm:cxn modelId="{48405C1B-AFA5-4311-A666-D1151EE95F52}" type="presOf" srcId="{3FC60B0A-C56F-4C05-AB3E-B286FE28A00C}" destId="{8A8277F0-C1C6-4E25-98BD-FAF1AFAAB7C4}" srcOrd="0" destOrd="0" presId="urn:microsoft.com/office/officeart/2005/8/layout/orgChart1"/>
    <dgm:cxn modelId="{3C15C47B-22F8-47F1-A590-FC633831EA87}" srcId="{1D79DDD8-C5E2-4452-8A93-71ADFF558140}" destId="{6911D8D0-BCC0-47E5-8624-E6FD53D7F352}" srcOrd="0" destOrd="0" parTransId="{00510173-37EB-4AF6-8C57-4AB4AB995AA4}" sibTransId="{B5691491-E0DA-4730-AF15-5DC75B9AD682}"/>
    <dgm:cxn modelId="{73F76FF8-A92D-406D-851E-8513FD08F9D3}" type="presOf" srcId="{1D79DDD8-C5E2-4452-8A93-71ADFF558140}" destId="{9AFA2648-C674-4614-8BF4-27CEA1D87104}" srcOrd="1" destOrd="0" presId="urn:microsoft.com/office/officeart/2005/8/layout/orgChart1"/>
    <dgm:cxn modelId="{246D6C86-15B0-4D54-B317-A6F52DDE7CDE}" type="presOf" srcId="{AA735E79-9E0E-45B3-894C-000B7951EBE1}" destId="{3113D040-6E75-46EB-86DA-FBD6C9331DE1}" srcOrd="1" destOrd="0" presId="urn:microsoft.com/office/officeart/2005/8/layout/orgChart1"/>
    <dgm:cxn modelId="{EFC355F2-2152-4C10-A6E9-180515112EB9}" type="presOf" srcId="{00E576C7-E3F1-4DBA-99C4-B6299D268792}" destId="{751F91CE-00A4-476F-9A88-8864BD5C0DCD}" srcOrd="0" destOrd="0" presId="urn:microsoft.com/office/officeart/2005/8/layout/orgChart1"/>
    <dgm:cxn modelId="{25580998-0DAF-4BB2-9D46-648B349215F6}" srcId="{3FC60B0A-C56F-4C05-AB3E-B286FE28A00C}" destId="{42095A47-5318-411C-A847-7B7CA480CCE3}" srcOrd="1" destOrd="0" parTransId="{28B1619D-891E-4CDB-8607-BF9F62E06451}" sibTransId="{5360574E-C591-4F76-8045-7B101BB7855E}"/>
    <dgm:cxn modelId="{C435B24F-179A-4E70-A110-0FF3AB224E99}" type="presOf" srcId="{6911D8D0-BCC0-47E5-8624-E6FD53D7F352}" destId="{1DF6654B-25BC-4B77-BBCA-C3D8B44BCA05}" srcOrd="0" destOrd="0" presId="urn:microsoft.com/office/officeart/2005/8/layout/orgChart1"/>
    <dgm:cxn modelId="{0C01BA26-5850-4F40-B3E7-10E944EFDED7}" type="presOf" srcId="{969B80D8-0734-4A2A-8A79-7E1090AC24FE}" destId="{1F108F0A-008D-4B0F-9F08-AACBCB3AEA0B}" srcOrd="1" destOrd="0" presId="urn:microsoft.com/office/officeart/2005/8/layout/orgChart1"/>
    <dgm:cxn modelId="{2D67808A-66C4-4A5E-8D4F-B2C519B1B5D5}" type="presOf" srcId="{512D6C1B-49A0-41D2-9B98-DAFA35239444}" destId="{BCC3BF99-B4D7-4FA3-A574-88C8BBCB2A73}" srcOrd="1" destOrd="0" presId="urn:microsoft.com/office/officeart/2005/8/layout/orgChart1"/>
    <dgm:cxn modelId="{60E47434-1C29-4D27-B5C1-C8A41F9CCD3C}" type="presOf" srcId="{A0EE97FD-6FD8-430B-B260-C498F3783402}" destId="{5C218548-3F28-4C85-B2CD-7023E3450E1E}" srcOrd="0" destOrd="0" presId="urn:microsoft.com/office/officeart/2005/8/layout/orgChart1"/>
    <dgm:cxn modelId="{0017636F-8F0D-4842-B4F1-05F0CF7EBF27}" type="presOf" srcId="{0335C7E7-A8EC-4EFB-9CF0-A4FB96A3D00C}" destId="{0D27FA01-5DB5-40EC-869E-CBB97632EFA6}" srcOrd="0" destOrd="0" presId="urn:microsoft.com/office/officeart/2005/8/layout/orgChart1"/>
    <dgm:cxn modelId="{2DC8B363-3204-4339-982C-E0870B4333CF}" type="presOf" srcId="{969B80D8-0734-4A2A-8A79-7E1090AC24FE}" destId="{FFFF4B02-F27A-4031-BF38-2691E1055C90}" srcOrd="0" destOrd="0" presId="urn:microsoft.com/office/officeart/2005/8/layout/orgChart1"/>
    <dgm:cxn modelId="{0E2D3F3F-4A18-4CF7-AF9B-7B24821EE3D0}" srcId="{7F970606-0A69-45AF-A19E-0509DCC6822D}" destId="{3FC60B0A-C56F-4C05-AB3E-B286FE28A00C}" srcOrd="0" destOrd="0" parTransId="{D884FE55-A6F2-47E0-BF8C-5AA36591495E}" sibTransId="{7307A326-CE99-4390-AAA1-A273AE4E6813}"/>
    <dgm:cxn modelId="{19E518CF-1271-4EC0-9A38-1BFE4DCD0728}" type="presOf" srcId="{A0EE97FD-6FD8-430B-B260-C498F3783402}" destId="{0818DB57-B53E-4AF9-9775-E2BA35CEBA42}" srcOrd="1" destOrd="0" presId="urn:microsoft.com/office/officeart/2005/8/layout/orgChart1"/>
    <dgm:cxn modelId="{BF31B1DE-43B8-47A6-84C4-5FBCF16361A2}" type="presOf" srcId="{7B058FB1-0F17-45D9-85E7-187629951276}" destId="{D3CEF4F5-B6FB-4033-A6EC-A82523A07089}" srcOrd="0" destOrd="0" presId="urn:microsoft.com/office/officeart/2005/8/layout/orgChart1"/>
    <dgm:cxn modelId="{91D4E2AB-6EC9-4AE5-BB23-FDA0A3338BA3}" type="presOf" srcId="{2621B8F8-6AB9-4DDA-B80B-F1C6645C9006}" destId="{4AFBAFA1-53AF-42AF-ADD9-EF41D108EC47}" srcOrd="0" destOrd="0" presId="urn:microsoft.com/office/officeart/2005/8/layout/orgChart1"/>
    <dgm:cxn modelId="{3E41AB61-1E07-473B-9AD1-94509350ACF7}" type="presOf" srcId="{76062D5A-83E3-44D2-97FC-49CD83E9E3B0}" destId="{1F8D31AE-16B2-4112-8E4D-AC8633947588}" srcOrd="1" destOrd="0" presId="urn:microsoft.com/office/officeart/2005/8/layout/orgChart1"/>
    <dgm:cxn modelId="{F48A8CB1-D4BC-4330-8AC9-E5BDDD23933B}" type="presOf" srcId="{5316FF48-F085-4537-A0DA-7856ADF9A04F}" destId="{CB0D3AB2-6B8B-495F-9E3C-182C8F4C2066}" srcOrd="1" destOrd="0" presId="urn:microsoft.com/office/officeart/2005/8/layout/orgChart1"/>
    <dgm:cxn modelId="{961E09CE-6FAD-4264-931C-1933B87F3628}" type="presOf" srcId="{7F970606-0A69-45AF-A19E-0509DCC6822D}" destId="{D3ADD610-A2BA-41F6-999C-D828D5516BD6}" srcOrd="1" destOrd="0" presId="urn:microsoft.com/office/officeart/2005/8/layout/orgChart1"/>
    <dgm:cxn modelId="{173DD309-45D3-4E52-BF73-145B5AD351A5}" srcId="{3FC60B0A-C56F-4C05-AB3E-B286FE28A00C}" destId="{A0EE97FD-6FD8-430B-B260-C498F3783402}" srcOrd="2" destOrd="0" parTransId="{43933F80-9780-4859-9E2E-6CAF51604768}" sibTransId="{B5325644-FF20-450E-AFCD-E126290FDB18}"/>
    <dgm:cxn modelId="{BD49F89B-0823-498A-BE2D-20FDD6F326BC}" type="presOf" srcId="{76062D5A-83E3-44D2-97FC-49CD83E9E3B0}" destId="{0E56B13A-5210-474F-A4B4-BE346C85E5B9}" srcOrd="0" destOrd="0" presId="urn:microsoft.com/office/officeart/2005/8/layout/orgChart1"/>
    <dgm:cxn modelId="{AF437D4F-B7F9-486A-B7D5-DC5197529934}" srcId="{264ED3EC-0A12-4CDB-8C1B-165CE789C9CA}" destId="{1D79DDD8-C5E2-4452-8A93-71ADFF558140}" srcOrd="1" destOrd="0" parTransId="{4ECB947D-4015-4ADF-9EA0-7DC6DBF68210}" sibTransId="{A16C16D1-CB1F-4AC8-B26B-A8B96967A5F2}"/>
    <dgm:cxn modelId="{95EE2382-A0EC-403F-B6F7-CBEE30745347}" type="presOf" srcId="{1D79DDD8-C5E2-4452-8A93-71ADFF558140}" destId="{DE89552E-88AA-4CE7-B163-6295AA55571C}" srcOrd="0" destOrd="0" presId="urn:microsoft.com/office/officeart/2005/8/layout/orgChart1"/>
    <dgm:cxn modelId="{11684C06-55E2-47C8-A14E-9D6404E3C971}" type="presOf" srcId="{D884FE55-A6F2-47E0-BF8C-5AA36591495E}" destId="{6F784F2D-2F45-4978-8711-D4E02366951F}" srcOrd="0" destOrd="0" presId="urn:microsoft.com/office/officeart/2005/8/layout/orgChart1"/>
    <dgm:cxn modelId="{B99E29C8-E351-4017-90EE-CFAF379C8069}" type="presOf" srcId="{512D6C1B-49A0-41D2-9B98-DAFA35239444}" destId="{496A1B9D-B10B-4FA2-8881-9C36C30A3933}" srcOrd="0" destOrd="0" presId="urn:microsoft.com/office/officeart/2005/8/layout/orgChart1"/>
    <dgm:cxn modelId="{1004F8F2-4EA9-45CF-A2D8-4146E66B0A04}" srcId="{7F970606-0A69-45AF-A19E-0509DCC6822D}" destId="{264ED3EC-0A12-4CDB-8C1B-165CE789C9CA}" srcOrd="1" destOrd="0" parTransId="{AA46EA5D-F98B-46EF-9C4C-D503DDCE47B4}" sibTransId="{2CB1BCE8-208B-4C50-AA69-DE053B7000EB}"/>
    <dgm:cxn modelId="{56AFD11B-E3F8-4B75-919B-72F6FFA5335B}" srcId="{264ED3EC-0A12-4CDB-8C1B-165CE789C9CA}" destId="{00E576C7-E3F1-4DBA-99C4-B6299D268792}" srcOrd="0" destOrd="0" parTransId="{CC0FAA7F-F226-43BF-94A3-96E0CDD341AB}" sibTransId="{AF3A51AD-DFE4-4F06-9AC9-F7F815F57ED5}"/>
    <dgm:cxn modelId="{1ABD616B-E209-4ECB-9FD4-BF78E38CF634}" type="presOf" srcId="{42095A47-5318-411C-A847-7B7CA480CCE3}" destId="{61206945-2544-49E5-A96E-537AFC870F04}" srcOrd="0" destOrd="0" presId="urn:microsoft.com/office/officeart/2005/8/layout/orgChart1"/>
    <dgm:cxn modelId="{82C5396D-D459-4ACB-9855-8B79E1005CA5}" type="presOf" srcId="{7816351C-6455-4776-99BD-A68F864BAF88}" destId="{CC5EF057-4235-4F98-8AE1-BDBAAB95CC1C}" srcOrd="0" destOrd="0" presId="urn:microsoft.com/office/officeart/2005/8/layout/orgChart1"/>
    <dgm:cxn modelId="{CAB11E29-17CF-4219-84C9-F723B1012E13}" type="presOf" srcId="{28B1619D-891E-4CDB-8607-BF9F62E06451}" destId="{F5CAF3FF-1B19-4620-A3B1-E3995C04392C}" srcOrd="0" destOrd="0" presId="urn:microsoft.com/office/officeart/2005/8/layout/orgChart1"/>
    <dgm:cxn modelId="{44635FCC-D011-4305-92AE-D1E30DF3A800}" type="presOf" srcId="{3FC60B0A-C56F-4C05-AB3E-B286FE28A00C}" destId="{E1B90A0B-400E-4EC8-8384-14A47D3F9DA7}" srcOrd="1" destOrd="0" presId="urn:microsoft.com/office/officeart/2005/8/layout/orgChart1"/>
    <dgm:cxn modelId="{21F81661-605A-42C5-B82E-F0D20EEBE822}" type="presOf" srcId="{43933F80-9780-4859-9E2E-6CAF51604768}" destId="{D714BE47-056B-4168-97F3-7314FDD8A31F}" srcOrd="0" destOrd="0" presId="urn:microsoft.com/office/officeart/2005/8/layout/orgChart1"/>
    <dgm:cxn modelId="{E13DF9B8-61D0-424C-8A54-22B00459F6C3}" srcId="{6911D8D0-BCC0-47E5-8624-E6FD53D7F352}" destId="{AA735E79-9E0E-45B3-894C-000B7951EBE1}" srcOrd="2" destOrd="0" parTransId="{6920DE6C-2C76-4B45-87DE-928EC8E6A21A}" sibTransId="{72F93679-012C-4BA1-B61C-0804B80D6BEA}"/>
    <dgm:cxn modelId="{A5F9D0DB-278A-4495-B7EB-81231732C6F4}" type="presOf" srcId="{5316FF48-F085-4537-A0DA-7856ADF9A04F}" destId="{6002257C-B387-4FAA-9D8D-83327A7E61C7}" srcOrd="0" destOrd="0" presId="urn:microsoft.com/office/officeart/2005/8/layout/orgChart1"/>
    <dgm:cxn modelId="{79CF753C-1714-43A8-964E-94E0B492CAB8}" type="presOf" srcId="{B2B45BE2-C01C-4206-88E2-FE2A0601709B}" destId="{7164E5DC-8E0A-4AD2-A136-8C440A7D9110}" srcOrd="0" destOrd="0" presId="urn:microsoft.com/office/officeart/2005/8/layout/orgChart1"/>
    <dgm:cxn modelId="{7190F532-41B7-4911-B956-DD4CE430B537}" type="presOf" srcId="{6FA915EE-4513-454C-8853-35FACAF73122}" destId="{A17798F7-95B3-4AEC-B4B2-DA5C6695B518}" srcOrd="0" destOrd="0" presId="urn:microsoft.com/office/officeart/2005/8/layout/orgChart1"/>
    <dgm:cxn modelId="{B3981DF6-AC19-408D-955F-B486680D3652}" type="presOf" srcId="{AA735E79-9E0E-45B3-894C-000B7951EBE1}" destId="{121D2898-2AE9-43A3-91BA-8A5104DD2E65}" srcOrd="0" destOrd="0" presId="urn:microsoft.com/office/officeart/2005/8/layout/orgChart1"/>
    <dgm:cxn modelId="{08ED4604-5160-49D3-93B4-43DCDF30AD6A}" srcId="{6911D8D0-BCC0-47E5-8624-E6FD53D7F352}" destId="{76062D5A-83E3-44D2-97FC-49CD83E9E3B0}" srcOrd="1" destOrd="0" parTransId="{07443D4F-D4AC-489B-82B0-2810119F15D1}" sibTransId="{205B8EFE-D380-4B0A-BCF9-5A043CF9D1BF}"/>
    <dgm:cxn modelId="{3A4A86D0-ACE9-4D42-B19B-05C2693F278A}" type="presOf" srcId="{00510173-37EB-4AF6-8C57-4AB4AB995AA4}" destId="{A4414FC1-B792-457F-9E2D-3BD9C2DB56A1}" srcOrd="0" destOrd="0" presId="urn:microsoft.com/office/officeart/2005/8/layout/orgChart1"/>
    <dgm:cxn modelId="{2BB7105B-DFCF-4CAC-9A2B-F2B5D5C9F480}" type="presOf" srcId="{6911D8D0-BCC0-47E5-8624-E6FD53D7F352}" destId="{AD69764A-70D8-4DBE-894F-0E0B630C456D}" srcOrd="1" destOrd="0" presId="urn:microsoft.com/office/officeart/2005/8/layout/orgChart1"/>
    <dgm:cxn modelId="{24E55454-6921-4969-AB64-FA2A3A9D3489}" type="presParOf" srcId="{0D27FA01-5DB5-40EC-869E-CBB97632EFA6}" destId="{76F12FD1-800A-4D6F-A944-21CFAC5FE80F}" srcOrd="0" destOrd="0" presId="urn:microsoft.com/office/officeart/2005/8/layout/orgChart1"/>
    <dgm:cxn modelId="{1A5BD5C4-9755-4AAA-9FA6-C1BCC1CA98DF}" type="presParOf" srcId="{76F12FD1-800A-4D6F-A944-21CFAC5FE80F}" destId="{03D1FF3A-4D32-4BF8-AB04-514CD8B70C2A}" srcOrd="0" destOrd="0" presId="urn:microsoft.com/office/officeart/2005/8/layout/orgChart1"/>
    <dgm:cxn modelId="{16DF6948-9799-43E6-9E14-C34EAA6C158E}" type="presParOf" srcId="{03D1FF3A-4D32-4BF8-AB04-514CD8B70C2A}" destId="{A25BB2C4-2480-40D6-A55C-F7E402CABF2E}" srcOrd="0" destOrd="0" presId="urn:microsoft.com/office/officeart/2005/8/layout/orgChart1"/>
    <dgm:cxn modelId="{518451C1-32D0-48E1-ABDF-2115CAA59DBE}" type="presParOf" srcId="{03D1FF3A-4D32-4BF8-AB04-514CD8B70C2A}" destId="{D3ADD610-A2BA-41F6-999C-D828D5516BD6}" srcOrd="1" destOrd="0" presId="urn:microsoft.com/office/officeart/2005/8/layout/orgChart1"/>
    <dgm:cxn modelId="{EF8AAB21-691B-40EF-84E6-45BB621BEE8B}" type="presParOf" srcId="{76F12FD1-800A-4D6F-A944-21CFAC5FE80F}" destId="{61FED970-2306-4C40-ABBE-EE50F74A4784}" srcOrd="1" destOrd="0" presId="urn:microsoft.com/office/officeart/2005/8/layout/orgChart1"/>
    <dgm:cxn modelId="{49998E7C-667B-4977-8802-BB9BA972560B}" type="presParOf" srcId="{61FED970-2306-4C40-ABBE-EE50F74A4784}" destId="{6F784F2D-2F45-4978-8711-D4E02366951F}" srcOrd="0" destOrd="0" presId="urn:microsoft.com/office/officeart/2005/8/layout/orgChart1"/>
    <dgm:cxn modelId="{C15EF7DD-6D59-4D91-AA29-415746E0925C}" type="presParOf" srcId="{61FED970-2306-4C40-ABBE-EE50F74A4784}" destId="{0254F42B-24F1-43FE-BD63-56790BE889BE}" srcOrd="1" destOrd="0" presId="urn:microsoft.com/office/officeart/2005/8/layout/orgChart1"/>
    <dgm:cxn modelId="{BBE2DDB0-F611-4D38-9783-12837FBBF4A5}" type="presParOf" srcId="{0254F42B-24F1-43FE-BD63-56790BE889BE}" destId="{43951240-7D03-4E58-BEA6-F52D57AC7258}" srcOrd="0" destOrd="0" presId="urn:microsoft.com/office/officeart/2005/8/layout/orgChart1"/>
    <dgm:cxn modelId="{438DB796-5D4C-4DC8-99A6-75D92B79918F}" type="presParOf" srcId="{43951240-7D03-4E58-BEA6-F52D57AC7258}" destId="{8A8277F0-C1C6-4E25-98BD-FAF1AFAAB7C4}" srcOrd="0" destOrd="0" presId="urn:microsoft.com/office/officeart/2005/8/layout/orgChart1"/>
    <dgm:cxn modelId="{71D918D3-47C2-459A-84B1-114B0AE3302D}" type="presParOf" srcId="{43951240-7D03-4E58-BEA6-F52D57AC7258}" destId="{E1B90A0B-400E-4EC8-8384-14A47D3F9DA7}" srcOrd="1" destOrd="0" presId="urn:microsoft.com/office/officeart/2005/8/layout/orgChart1"/>
    <dgm:cxn modelId="{5C6E4330-D27E-4511-A87A-8194964DC1D1}" type="presParOf" srcId="{0254F42B-24F1-43FE-BD63-56790BE889BE}" destId="{424ED5E0-5455-4105-B00A-3115449CD1FE}" srcOrd="1" destOrd="0" presId="urn:microsoft.com/office/officeart/2005/8/layout/orgChart1"/>
    <dgm:cxn modelId="{492B4F07-D044-467F-957D-26808EAE6A73}" type="presParOf" srcId="{424ED5E0-5455-4105-B00A-3115449CD1FE}" destId="{A17798F7-95B3-4AEC-B4B2-DA5C6695B518}" srcOrd="0" destOrd="0" presId="urn:microsoft.com/office/officeart/2005/8/layout/orgChart1"/>
    <dgm:cxn modelId="{BE38389B-F4EF-4ECA-9570-B3E210EAE1FE}" type="presParOf" srcId="{424ED5E0-5455-4105-B00A-3115449CD1FE}" destId="{B2C16C64-A99D-49F1-BBD6-C64F117E94DB}" srcOrd="1" destOrd="0" presId="urn:microsoft.com/office/officeart/2005/8/layout/orgChart1"/>
    <dgm:cxn modelId="{AE8589E5-A31F-4086-B326-50E7E2C9844B}" type="presParOf" srcId="{B2C16C64-A99D-49F1-BBD6-C64F117E94DB}" destId="{B0E17842-4D48-4CA6-A427-CFB1DD0764DA}" srcOrd="0" destOrd="0" presId="urn:microsoft.com/office/officeart/2005/8/layout/orgChart1"/>
    <dgm:cxn modelId="{E64FDA5D-57DD-463C-814B-7843E4339C6D}" type="presParOf" srcId="{B0E17842-4D48-4CA6-A427-CFB1DD0764DA}" destId="{FFFF4B02-F27A-4031-BF38-2691E1055C90}" srcOrd="0" destOrd="0" presId="urn:microsoft.com/office/officeart/2005/8/layout/orgChart1"/>
    <dgm:cxn modelId="{11687AC8-CF9A-4DC6-8F57-513CFA84743D}" type="presParOf" srcId="{B0E17842-4D48-4CA6-A427-CFB1DD0764DA}" destId="{1F108F0A-008D-4B0F-9F08-AACBCB3AEA0B}" srcOrd="1" destOrd="0" presId="urn:microsoft.com/office/officeart/2005/8/layout/orgChart1"/>
    <dgm:cxn modelId="{4BF517C9-1753-46F3-B9DF-80AA484FA6B0}" type="presParOf" srcId="{B2C16C64-A99D-49F1-BBD6-C64F117E94DB}" destId="{46D8AAE0-11C2-4E05-B8F0-C53A618E4009}" srcOrd="1" destOrd="0" presId="urn:microsoft.com/office/officeart/2005/8/layout/orgChart1"/>
    <dgm:cxn modelId="{D2614499-992D-4CFB-BEAC-07D1C888CD97}" type="presParOf" srcId="{B2C16C64-A99D-49F1-BBD6-C64F117E94DB}" destId="{4EDFF04F-E6CE-4650-AD79-841F32E2D904}" srcOrd="2" destOrd="0" presId="urn:microsoft.com/office/officeart/2005/8/layout/orgChart1"/>
    <dgm:cxn modelId="{A9EF1D49-CFDD-414D-9B8C-E799B531F19F}" type="presParOf" srcId="{424ED5E0-5455-4105-B00A-3115449CD1FE}" destId="{F5CAF3FF-1B19-4620-A3B1-E3995C04392C}" srcOrd="2" destOrd="0" presId="urn:microsoft.com/office/officeart/2005/8/layout/orgChart1"/>
    <dgm:cxn modelId="{4C8F5990-95C4-4740-B388-D4DC856BBB99}" type="presParOf" srcId="{424ED5E0-5455-4105-B00A-3115449CD1FE}" destId="{5812698C-FC41-478C-A5D6-3720009C27E9}" srcOrd="3" destOrd="0" presId="urn:microsoft.com/office/officeart/2005/8/layout/orgChart1"/>
    <dgm:cxn modelId="{ACCC8A0A-88A4-4161-85EB-3FE12AC7ABE9}" type="presParOf" srcId="{5812698C-FC41-478C-A5D6-3720009C27E9}" destId="{0F3CB62F-2292-42A9-B5FE-356661A801EE}" srcOrd="0" destOrd="0" presId="urn:microsoft.com/office/officeart/2005/8/layout/orgChart1"/>
    <dgm:cxn modelId="{DE309A91-187F-476A-B4FE-89208BA2E6B6}" type="presParOf" srcId="{0F3CB62F-2292-42A9-B5FE-356661A801EE}" destId="{61206945-2544-49E5-A96E-537AFC870F04}" srcOrd="0" destOrd="0" presId="urn:microsoft.com/office/officeart/2005/8/layout/orgChart1"/>
    <dgm:cxn modelId="{E18D97C2-FED0-4099-B024-2E4C74657C45}" type="presParOf" srcId="{0F3CB62F-2292-42A9-B5FE-356661A801EE}" destId="{D3FC5C76-0280-4654-9BF1-9554B993AB77}" srcOrd="1" destOrd="0" presId="urn:microsoft.com/office/officeart/2005/8/layout/orgChart1"/>
    <dgm:cxn modelId="{6408AB7F-5923-463C-BF98-B60D2AB6E8C8}" type="presParOf" srcId="{5812698C-FC41-478C-A5D6-3720009C27E9}" destId="{75F2E82D-1B64-4AF1-ACDA-1777160492C4}" srcOrd="1" destOrd="0" presId="urn:microsoft.com/office/officeart/2005/8/layout/orgChart1"/>
    <dgm:cxn modelId="{B429124A-F6D3-42CE-ABD7-BF202391AB09}" type="presParOf" srcId="{5812698C-FC41-478C-A5D6-3720009C27E9}" destId="{C8F8A40B-84BB-46C6-88C4-B103659D3C3F}" srcOrd="2" destOrd="0" presId="urn:microsoft.com/office/officeart/2005/8/layout/orgChart1"/>
    <dgm:cxn modelId="{C550AEA5-8EA8-48C8-A958-9C34BF1C157E}" type="presParOf" srcId="{424ED5E0-5455-4105-B00A-3115449CD1FE}" destId="{D714BE47-056B-4168-97F3-7314FDD8A31F}" srcOrd="4" destOrd="0" presId="urn:microsoft.com/office/officeart/2005/8/layout/orgChart1"/>
    <dgm:cxn modelId="{B7B499FE-86BA-4D81-8788-545D8A4A9A0D}" type="presParOf" srcId="{424ED5E0-5455-4105-B00A-3115449CD1FE}" destId="{2B3D7D1C-B4C6-4F5B-A2BD-B263013258D0}" srcOrd="5" destOrd="0" presId="urn:microsoft.com/office/officeart/2005/8/layout/orgChart1"/>
    <dgm:cxn modelId="{0A34223C-97F0-48BA-BF0E-1C3A0C3F75D5}" type="presParOf" srcId="{2B3D7D1C-B4C6-4F5B-A2BD-B263013258D0}" destId="{1D0059A6-CB0C-4E37-B9B7-0660DA7A1CF2}" srcOrd="0" destOrd="0" presId="urn:microsoft.com/office/officeart/2005/8/layout/orgChart1"/>
    <dgm:cxn modelId="{2F7D14FF-E6D1-4788-87B9-EDEF66A48A25}" type="presParOf" srcId="{1D0059A6-CB0C-4E37-B9B7-0660DA7A1CF2}" destId="{5C218548-3F28-4C85-B2CD-7023E3450E1E}" srcOrd="0" destOrd="0" presId="urn:microsoft.com/office/officeart/2005/8/layout/orgChart1"/>
    <dgm:cxn modelId="{61AE953E-3391-4F23-AB85-3F17219F86AD}" type="presParOf" srcId="{1D0059A6-CB0C-4E37-B9B7-0660DA7A1CF2}" destId="{0818DB57-B53E-4AF9-9775-E2BA35CEBA42}" srcOrd="1" destOrd="0" presId="urn:microsoft.com/office/officeart/2005/8/layout/orgChart1"/>
    <dgm:cxn modelId="{191F6F84-27B4-480F-A59D-B6A28AA609E2}" type="presParOf" srcId="{2B3D7D1C-B4C6-4F5B-A2BD-B263013258D0}" destId="{14A82BED-7919-423B-A23C-46951A634626}" srcOrd="1" destOrd="0" presId="urn:microsoft.com/office/officeart/2005/8/layout/orgChart1"/>
    <dgm:cxn modelId="{72B49BDA-1AA3-4621-8BDF-DB5A566A6521}" type="presParOf" srcId="{2B3D7D1C-B4C6-4F5B-A2BD-B263013258D0}" destId="{12294072-948D-41B4-A019-39E8806C8C37}" srcOrd="2" destOrd="0" presId="urn:microsoft.com/office/officeart/2005/8/layout/orgChart1"/>
    <dgm:cxn modelId="{5B6EFF09-4C0D-404D-B2CB-78A81B9BC929}" type="presParOf" srcId="{0254F42B-24F1-43FE-BD63-56790BE889BE}" destId="{AC63BC6A-7237-4473-847C-5C2F50246675}" srcOrd="2" destOrd="0" presId="urn:microsoft.com/office/officeart/2005/8/layout/orgChart1"/>
    <dgm:cxn modelId="{54853860-D654-433B-95A6-D39BFEF6785F}" type="presParOf" srcId="{61FED970-2306-4C40-ABBE-EE50F74A4784}" destId="{5072A488-E2BF-4E20-BD36-62EE695A6F95}" srcOrd="2" destOrd="0" presId="urn:microsoft.com/office/officeart/2005/8/layout/orgChart1"/>
    <dgm:cxn modelId="{CD16FD91-83BA-4134-AC47-84565C8FCA11}" type="presParOf" srcId="{61FED970-2306-4C40-ABBE-EE50F74A4784}" destId="{23AAB90A-7AC8-4C44-93B2-1FE1D86D0EE2}" srcOrd="3" destOrd="0" presId="urn:microsoft.com/office/officeart/2005/8/layout/orgChart1"/>
    <dgm:cxn modelId="{09A646E6-21EF-41CC-8DC1-4F4631FE6201}" type="presParOf" srcId="{23AAB90A-7AC8-4C44-93B2-1FE1D86D0EE2}" destId="{D974380D-F1BC-46C5-89CA-2E063ED9529F}" srcOrd="0" destOrd="0" presId="urn:microsoft.com/office/officeart/2005/8/layout/orgChart1"/>
    <dgm:cxn modelId="{9EC74D11-CE86-4B14-AC63-60150B7D67DD}" type="presParOf" srcId="{D974380D-F1BC-46C5-89CA-2E063ED9529F}" destId="{C774CBC2-6F49-4222-9104-681E75BB9541}" srcOrd="0" destOrd="0" presId="urn:microsoft.com/office/officeart/2005/8/layout/orgChart1"/>
    <dgm:cxn modelId="{9D4DB675-9C4B-44BC-A115-5DAC8E6721AC}" type="presParOf" srcId="{D974380D-F1BC-46C5-89CA-2E063ED9529F}" destId="{5A78E9B9-FF19-44F0-BFB3-E726E3ED5A95}" srcOrd="1" destOrd="0" presId="urn:microsoft.com/office/officeart/2005/8/layout/orgChart1"/>
    <dgm:cxn modelId="{B3D2869E-C8C0-4C5B-B703-FF59CE603C1F}" type="presParOf" srcId="{23AAB90A-7AC8-4C44-93B2-1FE1D86D0EE2}" destId="{EAC6D4B1-660B-42B9-A9C4-18C1AEDFCD28}" srcOrd="1" destOrd="0" presId="urn:microsoft.com/office/officeart/2005/8/layout/orgChart1"/>
    <dgm:cxn modelId="{5BE2C25E-5D5B-41DC-8E83-78CFCF54C834}" type="presParOf" srcId="{EAC6D4B1-660B-42B9-A9C4-18C1AEDFCD28}" destId="{39DF0398-2844-4B03-9631-9E0D39A9D165}" srcOrd="0" destOrd="0" presId="urn:microsoft.com/office/officeart/2005/8/layout/orgChart1"/>
    <dgm:cxn modelId="{73431747-43C3-40B1-A4B2-51D6145D3F27}" type="presParOf" srcId="{EAC6D4B1-660B-42B9-A9C4-18C1AEDFCD28}" destId="{D77B72CF-2B69-442A-B0D4-63C22F832E38}" srcOrd="1" destOrd="0" presId="urn:microsoft.com/office/officeart/2005/8/layout/orgChart1"/>
    <dgm:cxn modelId="{1C7AA8D7-2131-45B2-A2EA-0EE78801A7CA}" type="presParOf" srcId="{D77B72CF-2B69-442A-B0D4-63C22F832E38}" destId="{0E1343A7-594F-4199-B451-E50F98E83927}" srcOrd="0" destOrd="0" presId="urn:microsoft.com/office/officeart/2005/8/layout/orgChart1"/>
    <dgm:cxn modelId="{44D0F26B-5EA3-4E53-83C8-86F52994B4F5}" type="presParOf" srcId="{0E1343A7-594F-4199-B451-E50F98E83927}" destId="{751F91CE-00A4-476F-9A88-8864BD5C0DCD}" srcOrd="0" destOrd="0" presId="urn:microsoft.com/office/officeart/2005/8/layout/orgChart1"/>
    <dgm:cxn modelId="{7984011C-B66F-40BD-9188-80CE9BB319BA}" type="presParOf" srcId="{0E1343A7-594F-4199-B451-E50F98E83927}" destId="{7DFD5E3B-7A56-4E60-AF31-B91E62FF5CCD}" srcOrd="1" destOrd="0" presId="urn:microsoft.com/office/officeart/2005/8/layout/orgChart1"/>
    <dgm:cxn modelId="{4DF3BF39-5DD2-47ED-94ED-50610E5D155F}" type="presParOf" srcId="{D77B72CF-2B69-442A-B0D4-63C22F832E38}" destId="{142F246D-8E8B-41E3-8F09-F9C3DBB34C4C}" srcOrd="1" destOrd="0" presId="urn:microsoft.com/office/officeart/2005/8/layout/orgChart1"/>
    <dgm:cxn modelId="{CBFE54AC-61E9-4A98-A2E5-C018DDD75D41}" type="presParOf" srcId="{D77B72CF-2B69-442A-B0D4-63C22F832E38}" destId="{E1F38132-6E24-4B02-BEF2-F09756975E64}" srcOrd="2" destOrd="0" presId="urn:microsoft.com/office/officeart/2005/8/layout/orgChart1"/>
    <dgm:cxn modelId="{C5CA1D32-B6A8-4CEB-9332-F7067BDBC4E2}" type="presParOf" srcId="{EAC6D4B1-660B-42B9-A9C4-18C1AEDFCD28}" destId="{80DC8A9B-585A-4CE3-AFF2-1B798F166805}" srcOrd="2" destOrd="0" presId="urn:microsoft.com/office/officeart/2005/8/layout/orgChart1"/>
    <dgm:cxn modelId="{821EFE7B-9781-46A9-8552-AED2014AA15E}" type="presParOf" srcId="{EAC6D4B1-660B-42B9-A9C4-18C1AEDFCD28}" destId="{98F24504-59A5-4FA6-ADFB-216A8482E121}" srcOrd="3" destOrd="0" presId="urn:microsoft.com/office/officeart/2005/8/layout/orgChart1"/>
    <dgm:cxn modelId="{9A24C3BC-3819-4FF8-A748-1D03A6F684BB}" type="presParOf" srcId="{98F24504-59A5-4FA6-ADFB-216A8482E121}" destId="{B36F521D-6B81-43C2-AE41-3A889BE924D2}" srcOrd="0" destOrd="0" presId="urn:microsoft.com/office/officeart/2005/8/layout/orgChart1"/>
    <dgm:cxn modelId="{B40750DD-ECB4-496C-943B-16E63BABE0A2}" type="presParOf" srcId="{B36F521D-6B81-43C2-AE41-3A889BE924D2}" destId="{DE89552E-88AA-4CE7-B163-6295AA55571C}" srcOrd="0" destOrd="0" presId="urn:microsoft.com/office/officeart/2005/8/layout/orgChart1"/>
    <dgm:cxn modelId="{D9606DB5-8AEA-4370-9458-A991F22254BC}" type="presParOf" srcId="{B36F521D-6B81-43C2-AE41-3A889BE924D2}" destId="{9AFA2648-C674-4614-8BF4-27CEA1D87104}" srcOrd="1" destOrd="0" presId="urn:microsoft.com/office/officeart/2005/8/layout/orgChart1"/>
    <dgm:cxn modelId="{327FB8E6-19D0-4B3C-BBA3-697D0CC56B81}" type="presParOf" srcId="{98F24504-59A5-4FA6-ADFB-216A8482E121}" destId="{54C8E674-9D5D-42F9-8CD6-6AB35974BE70}" srcOrd="1" destOrd="0" presId="urn:microsoft.com/office/officeart/2005/8/layout/orgChart1"/>
    <dgm:cxn modelId="{92CCF2D4-930A-4794-9F81-67D77C95CD68}" type="presParOf" srcId="{54C8E674-9D5D-42F9-8CD6-6AB35974BE70}" destId="{A4414FC1-B792-457F-9E2D-3BD9C2DB56A1}" srcOrd="0" destOrd="0" presId="urn:microsoft.com/office/officeart/2005/8/layout/orgChart1"/>
    <dgm:cxn modelId="{506636B4-53C6-4E4A-BCDB-25D2122D86D8}" type="presParOf" srcId="{54C8E674-9D5D-42F9-8CD6-6AB35974BE70}" destId="{8B58D54F-A669-4780-BB60-AD87B28CF892}" srcOrd="1" destOrd="0" presId="urn:microsoft.com/office/officeart/2005/8/layout/orgChart1"/>
    <dgm:cxn modelId="{BA3D51C6-FCA5-4199-B600-94D78F1550C0}" type="presParOf" srcId="{8B58D54F-A669-4780-BB60-AD87B28CF892}" destId="{8B69D0F1-1869-47AC-B384-7691838D4CAA}" srcOrd="0" destOrd="0" presId="urn:microsoft.com/office/officeart/2005/8/layout/orgChart1"/>
    <dgm:cxn modelId="{D83FB9E3-3F02-486D-B586-25FE20DC4C93}" type="presParOf" srcId="{8B69D0F1-1869-47AC-B384-7691838D4CAA}" destId="{1DF6654B-25BC-4B77-BBCA-C3D8B44BCA05}" srcOrd="0" destOrd="0" presId="urn:microsoft.com/office/officeart/2005/8/layout/orgChart1"/>
    <dgm:cxn modelId="{F44D32A6-E08A-4BE6-B01F-81C58272D919}" type="presParOf" srcId="{8B69D0F1-1869-47AC-B384-7691838D4CAA}" destId="{AD69764A-70D8-4DBE-894F-0E0B630C456D}" srcOrd="1" destOrd="0" presId="urn:microsoft.com/office/officeart/2005/8/layout/orgChart1"/>
    <dgm:cxn modelId="{99C89DD2-7871-48E6-A8B9-58B5FC8EFBF5}" type="presParOf" srcId="{8B58D54F-A669-4780-BB60-AD87B28CF892}" destId="{20C623F7-706D-419C-8F32-07177E356B6C}" srcOrd="1" destOrd="0" presId="urn:microsoft.com/office/officeart/2005/8/layout/orgChart1"/>
    <dgm:cxn modelId="{D870F653-9417-4398-9F8F-F61300F1E856}" type="presParOf" srcId="{20C623F7-706D-419C-8F32-07177E356B6C}" destId="{D3CEF4F5-B6FB-4033-A6EC-A82523A07089}" srcOrd="0" destOrd="0" presId="urn:microsoft.com/office/officeart/2005/8/layout/orgChart1"/>
    <dgm:cxn modelId="{5E7A9BC9-4566-49EC-A759-C82389C541B3}" type="presParOf" srcId="{20C623F7-706D-419C-8F32-07177E356B6C}" destId="{9FD2726A-ED54-491F-8D91-7BEBC87E553A}" srcOrd="1" destOrd="0" presId="urn:microsoft.com/office/officeart/2005/8/layout/orgChart1"/>
    <dgm:cxn modelId="{47BCFE25-1E88-4830-A7C6-E1417EF60192}" type="presParOf" srcId="{9FD2726A-ED54-491F-8D91-7BEBC87E553A}" destId="{6099CB97-1D3C-4540-9CFE-0A94669B3BC8}" srcOrd="0" destOrd="0" presId="urn:microsoft.com/office/officeart/2005/8/layout/orgChart1"/>
    <dgm:cxn modelId="{353553FF-490B-4288-B9AF-686048AA2198}" type="presParOf" srcId="{6099CB97-1D3C-4540-9CFE-0A94669B3BC8}" destId="{4AFBAFA1-53AF-42AF-ADD9-EF41D108EC47}" srcOrd="0" destOrd="0" presId="urn:microsoft.com/office/officeart/2005/8/layout/orgChart1"/>
    <dgm:cxn modelId="{15F81405-941C-4710-B632-570C47965056}" type="presParOf" srcId="{6099CB97-1D3C-4540-9CFE-0A94669B3BC8}" destId="{FEE4BD4C-C7F5-486F-A8E8-FD39CF644E3C}" srcOrd="1" destOrd="0" presId="urn:microsoft.com/office/officeart/2005/8/layout/orgChart1"/>
    <dgm:cxn modelId="{B6E8B1EC-DC34-4D84-A938-3F627B7DE5FE}" type="presParOf" srcId="{9FD2726A-ED54-491F-8D91-7BEBC87E553A}" destId="{AAA35F5F-491D-4D1C-9759-9B7A0F638D31}" srcOrd="1" destOrd="0" presId="urn:microsoft.com/office/officeart/2005/8/layout/orgChart1"/>
    <dgm:cxn modelId="{D84A156C-1D68-4481-8264-6A38A39E9FBE}" type="presParOf" srcId="{9FD2726A-ED54-491F-8D91-7BEBC87E553A}" destId="{1D439B3E-748F-4133-9019-AEC995F493E6}" srcOrd="2" destOrd="0" presId="urn:microsoft.com/office/officeart/2005/8/layout/orgChart1"/>
    <dgm:cxn modelId="{34CC2EE3-3504-4116-8D4C-8F3F9C5DE781}" type="presParOf" srcId="{20C623F7-706D-419C-8F32-07177E356B6C}" destId="{938309A9-E684-4928-8F53-12226B52E769}" srcOrd="2" destOrd="0" presId="urn:microsoft.com/office/officeart/2005/8/layout/orgChart1"/>
    <dgm:cxn modelId="{3AC4585B-3941-4905-AEBA-B7291D7537ED}" type="presParOf" srcId="{20C623F7-706D-419C-8F32-07177E356B6C}" destId="{9D02450C-C01D-4D89-9943-2679E770F89C}" srcOrd="3" destOrd="0" presId="urn:microsoft.com/office/officeart/2005/8/layout/orgChart1"/>
    <dgm:cxn modelId="{30D597F3-1A2D-4F18-BB1A-B6A11A2C4D10}" type="presParOf" srcId="{9D02450C-C01D-4D89-9943-2679E770F89C}" destId="{0C18A2D7-9CC9-4EDF-BDD9-6C07CB9A0EF1}" srcOrd="0" destOrd="0" presId="urn:microsoft.com/office/officeart/2005/8/layout/orgChart1"/>
    <dgm:cxn modelId="{EDE6CAF2-CED6-4843-AB6A-E003C286D40E}" type="presParOf" srcId="{0C18A2D7-9CC9-4EDF-BDD9-6C07CB9A0EF1}" destId="{0E56B13A-5210-474F-A4B4-BE346C85E5B9}" srcOrd="0" destOrd="0" presId="urn:microsoft.com/office/officeart/2005/8/layout/orgChart1"/>
    <dgm:cxn modelId="{D485A2E5-9E36-41CE-91FB-EECB7AB0BA5D}" type="presParOf" srcId="{0C18A2D7-9CC9-4EDF-BDD9-6C07CB9A0EF1}" destId="{1F8D31AE-16B2-4112-8E4D-AC8633947588}" srcOrd="1" destOrd="0" presId="urn:microsoft.com/office/officeart/2005/8/layout/orgChart1"/>
    <dgm:cxn modelId="{D6D255A3-9D74-4E12-B485-EFB815D60692}" type="presParOf" srcId="{9D02450C-C01D-4D89-9943-2679E770F89C}" destId="{AD32FC26-B22D-47C6-88E8-66CE0D1879B4}" srcOrd="1" destOrd="0" presId="urn:microsoft.com/office/officeart/2005/8/layout/orgChart1"/>
    <dgm:cxn modelId="{BD9AE3B5-2FE9-4606-BE36-8C42A0F8B3F7}" type="presParOf" srcId="{9D02450C-C01D-4D89-9943-2679E770F89C}" destId="{5B24387F-95DD-4B72-A2B6-24E47D62595E}" srcOrd="2" destOrd="0" presId="urn:microsoft.com/office/officeart/2005/8/layout/orgChart1"/>
    <dgm:cxn modelId="{8AA4199E-52F1-4D9D-BFBE-8CE26E0D7E95}" type="presParOf" srcId="{20C623F7-706D-419C-8F32-07177E356B6C}" destId="{A357C069-EF35-450A-BF1D-BE62D02794C5}" srcOrd="4" destOrd="0" presId="urn:microsoft.com/office/officeart/2005/8/layout/orgChart1"/>
    <dgm:cxn modelId="{6B09717B-99A4-4CF4-81C1-190A9F122206}" type="presParOf" srcId="{20C623F7-706D-419C-8F32-07177E356B6C}" destId="{750750F2-DB05-449E-8269-A29EB383BFB8}" srcOrd="5" destOrd="0" presId="urn:microsoft.com/office/officeart/2005/8/layout/orgChart1"/>
    <dgm:cxn modelId="{71F3344A-A9FA-4E5D-B029-1358CFCFAE38}" type="presParOf" srcId="{750750F2-DB05-449E-8269-A29EB383BFB8}" destId="{3452FA62-EFF3-434B-96C4-D3040C014F11}" srcOrd="0" destOrd="0" presId="urn:microsoft.com/office/officeart/2005/8/layout/orgChart1"/>
    <dgm:cxn modelId="{109F9338-99C4-487C-8AB7-F0448E6C9330}" type="presParOf" srcId="{3452FA62-EFF3-434B-96C4-D3040C014F11}" destId="{121D2898-2AE9-43A3-91BA-8A5104DD2E65}" srcOrd="0" destOrd="0" presId="urn:microsoft.com/office/officeart/2005/8/layout/orgChart1"/>
    <dgm:cxn modelId="{8B43E2BE-D1F3-48C8-B796-8FED0A7CDB8E}" type="presParOf" srcId="{3452FA62-EFF3-434B-96C4-D3040C014F11}" destId="{3113D040-6E75-46EB-86DA-FBD6C9331DE1}" srcOrd="1" destOrd="0" presId="urn:microsoft.com/office/officeart/2005/8/layout/orgChart1"/>
    <dgm:cxn modelId="{BBF5BD99-2541-40E0-93E6-1E369F771D1E}" type="presParOf" srcId="{750750F2-DB05-449E-8269-A29EB383BFB8}" destId="{0F932643-DCC6-4769-91FD-BE8216D12B90}" srcOrd="1" destOrd="0" presId="urn:microsoft.com/office/officeart/2005/8/layout/orgChart1"/>
    <dgm:cxn modelId="{0BC359D0-9A37-4C8F-9982-767CD69A6B4D}" type="presParOf" srcId="{750750F2-DB05-449E-8269-A29EB383BFB8}" destId="{92C281FD-946D-4265-8BEF-8AE0D9A30DA6}" srcOrd="2" destOrd="0" presId="urn:microsoft.com/office/officeart/2005/8/layout/orgChart1"/>
    <dgm:cxn modelId="{27DB302D-ABB3-47A9-94FB-0477D637BA9D}" type="presParOf" srcId="{8B58D54F-A669-4780-BB60-AD87B28CF892}" destId="{12AB7BFE-D234-4492-8136-6585B7E49FD2}" srcOrd="2" destOrd="0" presId="urn:microsoft.com/office/officeart/2005/8/layout/orgChart1"/>
    <dgm:cxn modelId="{AA29F04C-7881-4EE7-BFA4-BB810E7D953C}" type="presParOf" srcId="{54C8E674-9D5D-42F9-8CD6-6AB35974BE70}" destId="{CC5EF057-4235-4F98-8AE1-BDBAAB95CC1C}" srcOrd="2" destOrd="0" presId="urn:microsoft.com/office/officeart/2005/8/layout/orgChart1"/>
    <dgm:cxn modelId="{9DF6FD2E-EEFD-496B-A112-96EBBD4053E2}" type="presParOf" srcId="{54C8E674-9D5D-42F9-8CD6-6AB35974BE70}" destId="{CCA07237-9BDC-4647-AE33-71D23409C607}" srcOrd="3" destOrd="0" presId="urn:microsoft.com/office/officeart/2005/8/layout/orgChart1"/>
    <dgm:cxn modelId="{4BC3CB1D-2754-46EC-81BF-1BD8EBC258C5}" type="presParOf" srcId="{CCA07237-9BDC-4647-AE33-71D23409C607}" destId="{CB4318B2-A486-483F-919B-9B30C6B76CC1}" srcOrd="0" destOrd="0" presId="urn:microsoft.com/office/officeart/2005/8/layout/orgChart1"/>
    <dgm:cxn modelId="{6AB8A008-C8C4-4387-960D-49982D4FFD38}" type="presParOf" srcId="{CB4318B2-A486-483F-919B-9B30C6B76CC1}" destId="{496A1B9D-B10B-4FA2-8881-9C36C30A3933}" srcOrd="0" destOrd="0" presId="urn:microsoft.com/office/officeart/2005/8/layout/orgChart1"/>
    <dgm:cxn modelId="{19B2F8B9-6915-411B-939D-0284B76CAE99}" type="presParOf" srcId="{CB4318B2-A486-483F-919B-9B30C6B76CC1}" destId="{BCC3BF99-B4D7-4FA3-A574-88C8BBCB2A73}" srcOrd="1" destOrd="0" presId="urn:microsoft.com/office/officeart/2005/8/layout/orgChart1"/>
    <dgm:cxn modelId="{0A2C52E4-1297-4414-85D7-EE21176595B1}" type="presParOf" srcId="{CCA07237-9BDC-4647-AE33-71D23409C607}" destId="{D482B5ED-952D-4586-8361-23B662DB452E}" srcOrd="1" destOrd="0" presId="urn:microsoft.com/office/officeart/2005/8/layout/orgChart1"/>
    <dgm:cxn modelId="{8F1806D5-C3F9-4883-98E1-6518ED017222}" type="presParOf" srcId="{CCA07237-9BDC-4647-AE33-71D23409C607}" destId="{991C4C16-E199-4439-BB30-4F1CF355E5B2}" srcOrd="2" destOrd="0" presId="urn:microsoft.com/office/officeart/2005/8/layout/orgChart1"/>
    <dgm:cxn modelId="{AC854116-5A49-4137-9443-CC65410B5C99}" type="presParOf" srcId="{98F24504-59A5-4FA6-ADFB-216A8482E121}" destId="{5EFC40A5-F272-4DD0-885F-518672BFE297}" srcOrd="2" destOrd="0" presId="urn:microsoft.com/office/officeart/2005/8/layout/orgChart1"/>
    <dgm:cxn modelId="{E7B7DE2C-619F-43E5-AAC6-F39581683124}" type="presParOf" srcId="{EAC6D4B1-660B-42B9-A9C4-18C1AEDFCD28}" destId="{7164E5DC-8E0A-4AD2-A136-8C440A7D9110}" srcOrd="4" destOrd="0" presId="urn:microsoft.com/office/officeart/2005/8/layout/orgChart1"/>
    <dgm:cxn modelId="{B2411571-5E87-4703-B937-F8834289DF20}" type="presParOf" srcId="{EAC6D4B1-660B-42B9-A9C4-18C1AEDFCD28}" destId="{8AF4A1D3-E7A2-4FE3-B233-013E2A919D0D}" srcOrd="5" destOrd="0" presId="urn:microsoft.com/office/officeart/2005/8/layout/orgChart1"/>
    <dgm:cxn modelId="{BD87BA74-5302-429B-BB34-8B2753458E0C}" type="presParOf" srcId="{8AF4A1D3-E7A2-4FE3-B233-013E2A919D0D}" destId="{A56AFA3E-2E0D-499F-966A-7EA41B0D6587}" srcOrd="0" destOrd="0" presId="urn:microsoft.com/office/officeart/2005/8/layout/orgChart1"/>
    <dgm:cxn modelId="{DC883A53-964B-479D-B936-876CECD97D64}" type="presParOf" srcId="{A56AFA3E-2E0D-499F-966A-7EA41B0D6587}" destId="{6002257C-B387-4FAA-9D8D-83327A7E61C7}" srcOrd="0" destOrd="0" presId="urn:microsoft.com/office/officeart/2005/8/layout/orgChart1"/>
    <dgm:cxn modelId="{D79382CD-D1BA-4CB0-8B45-CD3348F1EE1A}" type="presParOf" srcId="{A56AFA3E-2E0D-499F-966A-7EA41B0D6587}" destId="{CB0D3AB2-6B8B-495F-9E3C-182C8F4C2066}" srcOrd="1" destOrd="0" presId="urn:microsoft.com/office/officeart/2005/8/layout/orgChart1"/>
    <dgm:cxn modelId="{BEEEA5D7-3AF5-49FB-8676-CD04C3F2F24B}" type="presParOf" srcId="{8AF4A1D3-E7A2-4FE3-B233-013E2A919D0D}" destId="{80BC2779-B23F-46E0-BA78-AE90976A9772}" srcOrd="1" destOrd="0" presId="urn:microsoft.com/office/officeart/2005/8/layout/orgChart1"/>
    <dgm:cxn modelId="{E273603F-07C0-4B81-A639-5F5EA144BCD8}" type="presParOf" srcId="{8AF4A1D3-E7A2-4FE3-B233-013E2A919D0D}" destId="{8FACEFF8-1F29-4AD5-B773-F912EACCC111}" srcOrd="2" destOrd="0" presId="urn:microsoft.com/office/officeart/2005/8/layout/orgChart1"/>
    <dgm:cxn modelId="{C467102A-8354-4A7B-A032-810F1702BF83}" type="presParOf" srcId="{23AAB90A-7AC8-4C44-93B2-1FE1D86D0EE2}" destId="{CE9A26E6-9124-4B5D-923D-E156F3B6B5D8}" srcOrd="2" destOrd="0" presId="urn:microsoft.com/office/officeart/2005/8/layout/orgChart1"/>
    <dgm:cxn modelId="{F4DAB3C4-BFA0-4328-BB1D-32DBFEAF5535}" type="presParOf" srcId="{76F12FD1-800A-4D6F-A944-21CFAC5FE80F}" destId="{49F907E8-6D58-4A73-9508-304B8F958EA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4E5DC-8E0A-4AD2-A136-8C440A7D9110}">
      <dsp:nvSpPr>
        <dsp:cNvPr id="0" name=""/>
        <dsp:cNvSpPr/>
      </dsp:nvSpPr>
      <dsp:spPr>
        <a:xfrm>
          <a:off x="5186212" y="1684424"/>
          <a:ext cx="2436280" cy="289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719"/>
              </a:lnTo>
              <a:lnTo>
                <a:pt x="2436280" y="162719"/>
              </a:lnTo>
              <a:lnTo>
                <a:pt x="2436280" y="28943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EF057-4235-4F98-8AE1-BDBAAB95CC1C}">
      <dsp:nvSpPr>
        <dsp:cNvPr id="0" name=""/>
        <dsp:cNvSpPr/>
      </dsp:nvSpPr>
      <dsp:spPr>
        <a:xfrm>
          <a:off x="5162210" y="2577236"/>
          <a:ext cx="730091" cy="253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710"/>
              </a:lnTo>
              <a:lnTo>
                <a:pt x="730091" y="126710"/>
              </a:lnTo>
              <a:lnTo>
                <a:pt x="730091" y="25342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7C069-EF35-450A-BF1D-BE62D02794C5}">
      <dsp:nvSpPr>
        <dsp:cNvPr id="0" name=""/>
        <dsp:cNvSpPr/>
      </dsp:nvSpPr>
      <dsp:spPr>
        <a:xfrm>
          <a:off x="3949413" y="3434038"/>
          <a:ext cx="181014" cy="2268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8715"/>
              </a:lnTo>
              <a:lnTo>
                <a:pt x="181014" y="226871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309A9-E684-4928-8F53-12226B52E769}">
      <dsp:nvSpPr>
        <dsp:cNvPr id="0" name=""/>
        <dsp:cNvSpPr/>
      </dsp:nvSpPr>
      <dsp:spPr>
        <a:xfrm>
          <a:off x="3949413" y="3434038"/>
          <a:ext cx="181014" cy="1411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1913"/>
              </a:lnTo>
              <a:lnTo>
                <a:pt x="181014" y="141191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EF4F5-B6FB-4033-A6EC-A82523A07089}">
      <dsp:nvSpPr>
        <dsp:cNvPr id="0" name=""/>
        <dsp:cNvSpPr/>
      </dsp:nvSpPr>
      <dsp:spPr>
        <a:xfrm>
          <a:off x="3949413" y="3434038"/>
          <a:ext cx="181014" cy="555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5111"/>
              </a:lnTo>
              <a:lnTo>
                <a:pt x="181014" y="55511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14FC1-B792-457F-9E2D-3BD9C2DB56A1}">
      <dsp:nvSpPr>
        <dsp:cNvPr id="0" name=""/>
        <dsp:cNvSpPr/>
      </dsp:nvSpPr>
      <dsp:spPr>
        <a:xfrm>
          <a:off x="4432118" y="2577236"/>
          <a:ext cx="730091" cy="253420"/>
        </a:xfrm>
        <a:custGeom>
          <a:avLst/>
          <a:gdLst/>
          <a:ahLst/>
          <a:cxnLst/>
          <a:rect l="0" t="0" r="0" b="0"/>
          <a:pathLst>
            <a:path>
              <a:moveTo>
                <a:pt x="730091" y="0"/>
              </a:moveTo>
              <a:lnTo>
                <a:pt x="730091" y="126710"/>
              </a:lnTo>
              <a:lnTo>
                <a:pt x="0" y="126710"/>
              </a:lnTo>
              <a:lnTo>
                <a:pt x="0" y="25342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DC8A9B-585A-4CE3-AFF2-1B798F166805}">
      <dsp:nvSpPr>
        <dsp:cNvPr id="0" name=""/>
        <dsp:cNvSpPr/>
      </dsp:nvSpPr>
      <dsp:spPr>
        <a:xfrm>
          <a:off x="5116490" y="1684424"/>
          <a:ext cx="91440" cy="289430"/>
        </a:xfrm>
        <a:custGeom>
          <a:avLst/>
          <a:gdLst/>
          <a:ahLst/>
          <a:cxnLst/>
          <a:rect l="0" t="0" r="0" b="0"/>
          <a:pathLst>
            <a:path>
              <a:moveTo>
                <a:pt x="69722" y="0"/>
              </a:moveTo>
              <a:lnTo>
                <a:pt x="69722" y="162719"/>
              </a:lnTo>
              <a:lnTo>
                <a:pt x="45720" y="162719"/>
              </a:lnTo>
              <a:lnTo>
                <a:pt x="45720" y="28943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F0398-2844-4B03-9631-9E0D39A9D165}">
      <dsp:nvSpPr>
        <dsp:cNvPr id="0" name=""/>
        <dsp:cNvSpPr/>
      </dsp:nvSpPr>
      <dsp:spPr>
        <a:xfrm>
          <a:off x="2701927" y="1684424"/>
          <a:ext cx="2484285" cy="289430"/>
        </a:xfrm>
        <a:custGeom>
          <a:avLst/>
          <a:gdLst/>
          <a:ahLst/>
          <a:cxnLst/>
          <a:rect l="0" t="0" r="0" b="0"/>
          <a:pathLst>
            <a:path>
              <a:moveTo>
                <a:pt x="2484285" y="0"/>
              </a:moveTo>
              <a:lnTo>
                <a:pt x="2484285" y="162719"/>
              </a:lnTo>
              <a:lnTo>
                <a:pt x="0" y="162719"/>
              </a:lnTo>
              <a:lnTo>
                <a:pt x="0" y="28943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2A488-E2BF-4E20-BD36-62EE695A6F95}">
      <dsp:nvSpPr>
        <dsp:cNvPr id="0" name=""/>
        <dsp:cNvSpPr/>
      </dsp:nvSpPr>
      <dsp:spPr>
        <a:xfrm>
          <a:off x="2845969" y="747397"/>
          <a:ext cx="2340243" cy="333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935"/>
              </a:lnTo>
              <a:lnTo>
                <a:pt x="2340243" y="206935"/>
              </a:lnTo>
              <a:lnTo>
                <a:pt x="2340243" y="33364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4BE47-056B-4168-97F3-7314FDD8A31F}">
      <dsp:nvSpPr>
        <dsp:cNvPr id="0" name=""/>
        <dsp:cNvSpPr/>
      </dsp:nvSpPr>
      <dsp:spPr>
        <a:xfrm>
          <a:off x="147312" y="1660422"/>
          <a:ext cx="330936" cy="23495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9550"/>
              </a:lnTo>
              <a:lnTo>
                <a:pt x="330936" y="234955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AF3FF-1B19-4620-A3B1-E3995C04392C}">
      <dsp:nvSpPr>
        <dsp:cNvPr id="0" name=""/>
        <dsp:cNvSpPr/>
      </dsp:nvSpPr>
      <dsp:spPr>
        <a:xfrm>
          <a:off x="147312" y="1660422"/>
          <a:ext cx="356700" cy="1394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4083"/>
              </a:lnTo>
              <a:lnTo>
                <a:pt x="356700" y="139408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798F7-95B3-4AEC-B4B2-DA5C6695B518}">
      <dsp:nvSpPr>
        <dsp:cNvPr id="0" name=""/>
        <dsp:cNvSpPr/>
      </dsp:nvSpPr>
      <dsp:spPr>
        <a:xfrm>
          <a:off x="147312" y="1660422"/>
          <a:ext cx="356700" cy="496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872"/>
              </a:lnTo>
              <a:lnTo>
                <a:pt x="356700" y="49687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784F2D-2F45-4978-8711-D4E02366951F}">
      <dsp:nvSpPr>
        <dsp:cNvPr id="0" name=""/>
        <dsp:cNvSpPr/>
      </dsp:nvSpPr>
      <dsp:spPr>
        <a:xfrm>
          <a:off x="736560" y="747397"/>
          <a:ext cx="2109409" cy="309643"/>
        </a:xfrm>
        <a:custGeom>
          <a:avLst/>
          <a:gdLst/>
          <a:ahLst/>
          <a:cxnLst/>
          <a:rect l="0" t="0" r="0" b="0"/>
          <a:pathLst>
            <a:path>
              <a:moveTo>
                <a:pt x="2109409" y="0"/>
              </a:moveTo>
              <a:lnTo>
                <a:pt x="2109409" y="182933"/>
              </a:lnTo>
              <a:lnTo>
                <a:pt x="0" y="182933"/>
              </a:lnTo>
              <a:lnTo>
                <a:pt x="0" y="30964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BB2C4-2480-40D6-A55C-F7E402CABF2E}">
      <dsp:nvSpPr>
        <dsp:cNvPr id="0" name=""/>
        <dsp:cNvSpPr/>
      </dsp:nvSpPr>
      <dsp:spPr>
        <a:xfrm>
          <a:off x="2242587" y="144015"/>
          <a:ext cx="1206763" cy="603381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baseline="0" dirty="0">
              <a:solidFill>
                <a:sysClr val="windowText" lastClr="000000"/>
              </a:solidFill>
            </a:rPr>
            <a:t>Тип</a:t>
          </a:r>
        </a:p>
      </dsp:txBody>
      <dsp:txXfrm>
        <a:off x="2242587" y="144015"/>
        <a:ext cx="1206763" cy="603381"/>
      </dsp:txXfrm>
    </dsp:sp>
    <dsp:sp modelId="{8A8277F0-C1C6-4E25-98BD-FAF1AFAAB7C4}">
      <dsp:nvSpPr>
        <dsp:cNvPr id="0" name=""/>
        <dsp:cNvSpPr/>
      </dsp:nvSpPr>
      <dsp:spPr>
        <a:xfrm>
          <a:off x="0" y="1057040"/>
          <a:ext cx="1473120" cy="60338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baseline="0" dirty="0">
              <a:solidFill>
                <a:sysClr val="windowText" lastClr="000000"/>
              </a:solidFill>
            </a:rPr>
            <a:t>Значимый тип</a:t>
          </a:r>
        </a:p>
      </dsp:txBody>
      <dsp:txXfrm>
        <a:off x="0" y="1057040"/>
        <a:ext cx="1473120" cy="603381"/>
      </dsp:txXfrm>
    </dsp:sp>
    <dsp:sp modelId="{FFFF4B02-F27A-4031-BF38-2691E1055C90}">
      <dsp:nvSpPr>
        <dsp:cNvPr id="0" name=""/>
        <dsp:cNvSpPr/>
      </dsp:nvSpPr>
      <dsp:spPr>
        <a:xfrm>
          <a:off x="504012" y="1855604"/>
          <a:ext cx="1473120" cy="60338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baseline="0" dirty="0">
              <a:solidFill>
                <a:sysClr val="windowText" lastClr="000000"/>
              </a:solidFill>
            </a:rPr>
            <a:t>Встроенные значимые типы</a:t>
          </a:r>
        </a:p>
      </dsp:txBody>
      <dsp:txXfrm>
        <a:off x="504012" y="1855604"/>
        <a:ext cx="1473120" cy="603381"/>
      </dsp:txXfrm>
    </dsp:sp>
    <dsp:sp modelId="{61206945-2544-49E5-A96E-537AFC870F04}">
      <dsp:nvSpPr>
        <dsp:cNvPr id="0" name=""/>
        <dsp:cNvSpPr/>
      </dsp:nvSpPr>
      <dsp:spPr>
        <a:xfrm>
          <a:off x="504012" y="2752814"/>
          <a:ext cx="1473120" cy="60338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baseline="0" dirty="0">
              <a:solidFill>
                <a:sysClr val="windowText" lastClr="000000"/>
              </a:solidFill>
            </a:rPr>
            <a:t>Перечисления</a:t>
          </a:r>
        </a:p>
      </dsp:txBody>
      <dsp:txXfrm>
        <a:off x="504012" y="2752814"/>
        <a:ext cx="1473120" cy="603381"/>
      </dsp:txXfrm>
    </dsp:sp>
    <dsp:sp modelId="{5C218548-3F28-4C85-B2CD-7023E3450E1E}">
      <dsp:nvSpPr>
        <dsp:cNvPr id="0" name=""/>
        <dsp:cNvSpPr/>
      </dsp:nvSpPr>
      <dsp:spPr>
        <a:xfrm>
          <a:off x="478248" y="3708281"/>
          <a:ext cx="1473120" cy="60338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baseline="0" dirty="0">
              <a:solidFill>
                <a:sysClr val="windowText" lastClr="000000"/>
              </a:solidFill>
            </a:rPr>
            <a:t>Пользовательские  значимые типы</a:t>
          </a:r>
        </a:p>
      </dsp:txBody>
      <dsp:txXfrm>
        <a:off x="478248" y="3708281"/>
        <a:ext cx="1473120" cy="603381"/>
      </dsp:txXfrm>
    </dsp:sp>
    <dsp:sp modelId="{C774CBC2-6F49-4222-9104-681E75BB9541}">
      <dsp:nvSpPr>
        <dsp:cNvPr id="0" name=""/>
        <dsp:cNvSpPr/>
      </dsp:nvSpPr>
      <dsp:spPr>
        <a:xfrm>
          <a:off x="4582831" y="1081043"/>
          <a:ext cx="1206763" cy="60338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baseline="0" dirty="0">
              <a:solidFill>
                <a:sysClr val="windowText" lastClr="000000"/>
              </a:solidFill>
            </a:rPr>
            <a:t>Ссылочный тип</a:t>
          </a:r>
        </a:p>
      </dsp:txBody>
      <dsp:txXfrm>
        <a:off x="4582831" y="1081043"/>
        <a:ext cx="1206763" cy="603381"/>
      </dsp:txXfrm>
    </dsp:sp>
    <dsp:sp modelId="{751F91CE-00A4-476F-9A88-8864BD5C0DCD}">
      <dsp:nvSpPr>
        <dsp:cNvPr id="0" name=""/>
        <dsp:cNvSpPr/>
      </dsp:nvSpPr>
      <dsp:spPr>
        <a:xfrm>
          <a:off x="2098545" y="1973854"/>
          <a:ext cx="1206763" cy="60338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baseline="0" dirty="0">
              <a:solidFill>
                <a:sysClr val="windowText" lastClr="000000"/>
              </a:solidFill>
            </a:rPr>
            <a:t>Типы указателей</a:t>
          </a:r>
        </a:p>
      </dsp:txBody>
      <dsp:txXfrm>
        <a:off x="2098545" y="1973854"/>
        <a:ext cx="1206763" cy="603381"/>
      </dsp:txXfrm>
    </dsp:sp>
    <dsp:sp modelId="{DE89552E-88AA-4CE7-B163-6295AA55571C}">
      <dsp:nvSpPr>
        <dsp:cNvPr id="0" name=""/>
        <dsp:cNvSpPr/>
      </dsp:nvSpPr>
      <dsp:spPr>
        <a:xfrm>
          <a:off x="3558729" y="1973854"/>
          <a:ext cx="3206962" cy="60338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baseline="0">
              <a:solidFill>
                <a:sysClr val="windowText" lastClr="000000"/>
              </a:solidFill>
            </a:rPr>
            <a:t>Самодокументированные пользовательские типы</a:t>
          </a:r>
        </a:p>
      </dsp:txBody>
      <dsp:txXfrm>
        <a:off x="3558729" y="1973854"/>
        <a:ext cx="3206962" cy="603381"/>
      </dsp:txXfrm>
    </dsp:sp>
    <dsp:sp modelId="{1DF6654B-25BC-4B77-BBCA-C3D8B44BCA05}">
      <dsp:nvSpPr>
        <dsp:cNvPr id="0" name=""/>
        <dsp:cNvSpPr/>
      </dsp:nvSpPr>
      <dsp:spPr>
        <a:xfrm>
          <a:off x="3828736" y="2830657"/>
          <a:ext cx="1206763" cy="60338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baseline="0">
              <a:solidFill>
                <a:sysClr val="windowText" lastClr="000000"/>
              </a:solidFill>
            </a:rPr>
            <a:t>Типы классов</a:t>
          </a:r>
        </a:p>
      </dsp:txBody>
      <dsp:txXfrm>
        <a:off x="3828736" y="2830657"/>
        <a:ext cx="1206763" cy="603381"/>
      </dsp:txXfrm>
    </dsp:sp>
    <dsp:sp modelId="{4AFBAFA1-53AF-42AF-ADD9-EF41D108EC47}">
      <dsp:nvSpPr>
        <dsp:cNvPr id="0" name=""/>
        <dsp:cNvSpPr/>
      </dsp:nvSpPr>
      <dsp:spPr>
        <a:xfrm>
          <a:off x="4130427" y="3687459"/>
          <a:ext cx="1206763" cy="60338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baseline="0">
              <a:solidFill>
                <a:sysClr val="windowText" lastClr="000000"/>
              </a:solidFill>
            </a:rPr>
            <a:t>Делегаты</a:t>
          </a:r>
        </a:p>
      </dsp:txBody>
      <dsp:txXfrm>
        <a:off x="4130427" y="3687459"/>
        <a:ext cx="1206763" cy="603381"/>
      </dsp:txXfrm>
    </dsp:sp>
    <dsp:sp modelId="{0E56B13A-5210-474F-A4B4-BE346C85E5B9}">
      <dsp:nvSpPr>
        <dsp:cNvPr id="0" name=""/>
        <dsp:cNvSpPr/>
      </dsp:nvSpPr>
      <dsp:spPr>
        <a:xfrm>
          <a:off x="4130427" y="4544261"/>
          <a:ext cx="2844184" cy="60338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baseline="0">
              <a:solidFill>
                <a:sysClr val="windowText" lastClr="000000"/>
              </a:solidFill>
            </a:rPr>
            <a:t>Пользовательские ссылочные типы</a:t>
          </a:r>
        </a:p>
      </dsp:txBody>
      <dsp:txXfrm>
        <a:off x="4130427" y="4544261"/>
        <a:ext cx="2844184" cy="603381"/>
      </dsp:txXfrm>
    </dsp:sp>
    <dsp:sp modelId="{121D2898-2AE9-43A3-91BA-8A5104DD2E65}">
      <dsp:nvSpPr>
        <dsp:cNvPr id="0" name=""/>
        <dsp:cNvSpPr/>
      </dsp:nvSpPr>
      <dsp:spPr>
        <a:xfrm>
          <a:off x="4130427" y="5401063"/>
          <a:ext cx="2766879" cy="60338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baseline="0">
              <a:solidFill>
                <a:sysClr val="windowText" lastClr="000000"/>
              </a:solidFill>
            </a:rPr>
            <a:t>Упакованные  типы значений</a:t>
          </a:r>
        </a:p>
      </dsp:txBody>
      <dsp:txXfrm>
        <a:off x="4130427" y="5401063"/>
        <a:ext cx="2766879" cy="603381"/>
      </dsp:txXfrm>
    </dsp:sp>
    <dsp:sp modelId="{496A1B9D-B10B-4FA2-8881-9C36C30A3933}">
      <dsp:nvSpPr>
        <dsp:cNvPr id="0" name=""/>
        <dsp:cNvSpPr/>
      </dsp:nvSpPr>
      <dsp:spPr>
        <a:xfrm>
          <a:off x="5288920" y="2830657"/>
          <a:ext cx="1206763" cy="60338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baseline="0">
              <a:solidFill>
                <a:sysClr val="windowText" lastClr="000000"/>
              </a:solidFill>
            </a:rPr>
            <a:t>Массивы</a:t>
          </a:r>
        </a:p>
      </dsp:txBody>
      <dsp:txXfrm>
        <a:off x="5288920" y="2830657"/>
        <a:ext cx="1206763" cy="603381"/>
      </dsp:txXfrm>
    </dsp:sp>
    <dsp:sp modelId="{6002257C-B387-4FAA-9D8D-83327A7E61C7}">
      <dsp:nvSpPr>
        <dsp:cNvPr id="0" name=""/>
        <dsp:cNvSpPr/>
      </dsp:nvSpPr>
      <dsp:spPr>
        <a:xfrm>
          <a:off x="7019111" y="1973854"/>
          <a:ext cx="1206763" cy="60338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baseline="0">
              <a:solidFill>
                <a:sysClr val="windowText" lastClr="000000"/>
              </a:solidFill>
            </a:rPr>
            <a:t>Интерфейсы</a:t>
          </a:r>
        </a:p>
      </dsp:txBody>
      <dsp:txXfrm>
        <a:off x="7019111" y="1973854"/>
        <a:ext cx="1206763" cy="603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269D7-2C5E-4C4E-8D3C-0770F53D8FCA}" type="datetimeFigureOut">
              <a:rPr lang="ru-RU" smtClean="0"/>
              <a:pPr/>
              <a:t>22.09.2016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5B9BA-235D-4DFF-B1FC-C5518A918B4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67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292-2E44-466C-B6EE-CAB7532F66D8}" type="datetimeFigureOut">
              <a:rPr lang="ru-RU" smtClean="0"/>
              <a:pPr/>
              <a:t>22.09.2016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D051-9411-460D-91F6-6B2D6862A9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292-2E44-466C-B6EE-CAB7532F66D8}" type="datetimeFigureOut">
              <a:rPr lang="ru-RU" smtClean="0"/>
              <a:pPr/>
              <a:t>22.09.2016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D051-9411-460D-91F6-6B2D6862A9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292-2E44-466C-B6EE-CAB7532F66D8}" type="datetimeFigureOut">
              <a:rPr lang="ru-RU" smtClean="0"/>
              <a:pPr/>
              <a:t>22.09.2016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D051-9411-460D-91F6-6B2D6862A9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292-2E44-466C-B6EE-CAB7532F66D8}" type="datetimeFigureOut">
              <a:rPr lang="ru-RU" smtClean="0"/>
              <a:pPr/>
              <a:t>22.09.2016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D051-9411-460D-91F6-6B2D6862A9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292-2E44-466C-B6EE-CAB7532F66D8}" type="datetimeFigureOut">
              <a:rPr lang="ru-RU" smtClean="0"/>
              <a:pPr/>
              <a:t>22.09.2016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D051-9411-460D-91F6-6B2D6862A9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292-2E44-466C-B6EE-CAB7532F66D8}" type="datetimeFigureOut">
              <a:rPr lang="ru-RU" smtClean="0"/>
              <a:pPr/>
              <a:t>22.09.2016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D051-9411-460D-91F6-6B2D6862A9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292-2E44-466C-B6EE-CAB7532F66D8}" type="datetimeFigureOut">
              <a:rPr lang="ru-RU" smtClean="0"/>
              <a:pPr/>
              <a:t>22.09.2016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D051-9411-460D-91F6-6B2D6862A9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292-2E44-466C-B6EE-CAB7532F66D8}" type="datetimeFigureOut">
              <a:rPr lang="ru-RU" smtClean="0"/>
              <a:pPr/>
              <a:t>22.09.2016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D051-9411-460D-91F6-6B2D6862A9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292-2E44-466C-B6EE-CAB7532F66D8}" type="datetimeFigureOut">
              <a:rPr lang="ru-RU" smtClean="0"/>
              <a:pPr/>
              <a:t>22.09.2016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D051-9411-460D-91F6-6B2D6862A9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292-2E44-466C-B6EE-CAB7532F66D8}" type="datetimeFigureOut">
              <a:rPr lang="ru-RU" smtClean="0"/>
              <a:pPr/>
              <a:t>22.09.2016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D051-9411-460D-91F6-6B2D6862A9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292-2E44-466C-B6EE-CAB7532F66D8}" type="datetimeFigureOut">
              <a:rPr lang="ru-RU" smtClean="0"/>
              <a:pPr/>
              <a:t>22.09.2016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D051-9411-460D-91F6-6B2D6862A9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58292-2E44-466C-B6EE-CAB7532F66D8}" type="datetimeFigureOut">
              <a:rPr lang="ru-RU" smtClean="0"/>
              <a:pPr/>
              <a:t>22.09.2016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1D051-9411-460D-91F6-6B2D6862A9A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Общая характеристика системы </a:t>
            </a:r>
            <a:r>
              <a:rPr lang="en-US" dirty="0" err="1" smtClean="0"/>
              <a:t>MS.Net</a:t>
            </a:r>
            <a:r>
              <a:rPr lang="ru-RU" dirty="0" smtClean="0"/>
              <a:t>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Тема 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Консольное приложение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7992888" cy="455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Объект – совокупность данных, определяющих состояние объекта и функций, обеспечивающих изменение этих данных.</a:t>
            </a:r>
          </a:p>
          <a:p>
            <a:r>
              <a:rPr lang="ru-RU" dirty="0" smtClean="0"/>
              <a:t>Класс - абстрактный тип данных, определяемый пользователем, он задает механизм формирования всех однотипных объектов.</a:t>
            </a:r>
          </a:p>
          <a:p>
            <a:r>
              <a:rPr lang="ru-RU" dirty="0" smtClean="0"/>
              <a:t>Метод (функция), определяет действия для изменения данных</a:t>
            </a:r>
          </a:p>
          <a:p>
            <a:r>
              <a:rPr lang="ru-RU" dirty="0" smtClean="0"/>
              <a:t>Пространство имен – механизм, обеспечивающий независимость используемых </a:t>
            </a:r>
            <a:r>
              <a:rPr lang="ru-RU" smtClean="0"/>
              <a:t>в программе </a:t>
            </a:r>
            <a:r>
              <a:rPr lang="ru-RU" dirty="0" smtClean="0"/>
              <a:t>имен.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179512" y="1268760"/>
            <a:ext cx="2664296" cy="34563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Пространство имен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программы на </a:t>
            </a:r>
            <a:r>
              <a:rPr lang="ru-RU" dirty="0" smtClean="0"/>
              <a:t>С</a:t>
            </a:r>
            <a:r>
              <a:rPr lang="en-US" smtClean="0"/>
              <a:t>#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755576" y="1628800"/>
            <a:ext cx="1944216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class </a:t>
            </a:r>
            <a:r>
              <a:rPr lang="ru-RU" dirty="0" smtClean="0"/>
              <a:t>ИМЯ</a:t>
            </a:r>
          </a:p>
          <a:p>
            <a:r>
              <a:rPr lang="en-US" dirty="0" smtClean="0"/>
              <a:t>{</a:t>
            </a:r>
          </a:p>
          <a:p>
            <a:pPr lvl="1"/>
            <a:r>
              <a:rPr lang="ru-RU" dirty="0" smtClean="0"/>
              <a:t>поля;</a:t>
            </a:r>
          </a:p>
          <a:p>
            <a:pPr lvl="1"/>
            <a:r>
              <a:rPr lang="ru-RU" dirty="0" smtClean="0"/>
              <a:t>методы;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539552" y="1772816"/>
            <a:ext cx="1944216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class </a:t>
            </a:r>
            <a:r>
              <a:rPr lang="ru-RU" dirty="0" smtClean="0"/>
              <a:t>ИМЯ</a:t>
            </a:r>
          </a:p>
          <a:p>
            <a:r>
              <a:rPr lang="en-US" dirty="0" smtClean="0"/>
              <a:t>{</a:t>
            </a:r>
          </a:p>
          <a:p>
            <a:pPr lvl="1"/>
            <a:r>
              <a:rPr lang="ru-RU" dirty="0" smtClean="0"/>
              <a:t>поля;</a:t>
            </a:r>
          </a:p>
          <a:p>
            <a:pPr lvl="1"/>
            <a:r>
              <a:rPr lang="ru-RU" dirty="0" smtClean="0"/>
              <a:t>методы;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716016" y="1628800"/>
            <a:ext cx="3888432" cy="41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88032" y="1988840"/>
            <a:ext cx="1944216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class </a:t>
            </a:r>
            <a:r>
              <a:rPr lang="ru-RU" dirty="0" smtClean="0"/>
              <a:t>ИМЯ</a:t>
            </a:r>
          </a:p>
          <a:p>
            <a:r>
              <a:rPr lang="en-US" dirty="0" smtClean="0"/>
              <a:t>{</a:t>
            </a:r>
          </a:p>
          <a:p>
            <a:pPr lvl="1"/>
            <a:r>
              <a:rPr lang="ru-RU" dirty="0" smtClean="0"/>
              <a:t>поля;</a:t>
            </a:r>
          </a:p>
          <a:p>
            <a:pPr lvl="1"/>
            <a:r>
              <a:rPr lang="ru-RU" dirty="0" smtClean="0"/>
              <a:t>методы;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4932040" y="1916832"/>
            <a:ext cx="1440160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Объект 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6876256" y="1916832"/>
            <a:ext cx="1440160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Объект 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6948264" y="3140968"/>
            <a:ext cx="1440160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Объект </a:t>
            </a:r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9" name="Прямая со стрелкой 28"/>
          <p:cNvCxnSpPr/>
          <p:nvPr/>
        </p:nvCxnSpPr>
        <p:spPr>
          <a:xfrm flipV="1">
            <a:off x="2699792" y="2204864"/>
            <a:ext cx="2232248" cy="72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2627784" y="2564904"/>
            <a:ext cx="4320480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2627784" y="2996952"/>
            <a:ext cx="2088232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V="1">
            <a:off x="2627784" y="2564904"/>
            <a:ext cx="4248472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48064" y="4653136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ПРОГРАММА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07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//подключаем пространство имен </a:t>
            </a:r>
            <a:r>
              <a:rPr lang="en-US" dirty="0" smtClean="0"/>
              <a:t>System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using System;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//</a:t>
            </a:r>
            <a:r>
              <a:rPr lang="ru-RU" dirty="0" smtClean="0"/>
              <a:t>пространство имен</a:t>
            </a:r>
          </a:p>
          <a:p>
            <a:pPr>
              <a:buNone/>
            </a:pPr>
            <a:r>
              <a:rPr lang="en-US" dirty="0" smtClean="0"/>
              <a:t>namespace App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	//</a:t>
            </a:r>
            <a:r>
              <a:rPr lang="ru-RU" dirty="0" smtClean="0"/>
              <a:t>класс</a:t>
            </a:r>
          </a:p>
          <a:p>
            <a:pPr>
              <a:buNone/>
            </a:pPr>
            <a:r>
              <a:rPr lang="en-US" dirty="0" smtClean="0"/>
              <a:t>    class Program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	//</a:t>
            </a:r>
            <a:r>
              <a:rPr lang="ru-RU" dirty="0" smtClean="0"/>
              <a:t>метод</a:t>
            </a:r>
          </a:p>
          <a:p>
            <a:pPr>
              <a:buNone/>
            </a:pPr>
            <a:r>
              <a:rPr lang="en-US" dirty="0" smtClean="0"/>
              <a:t>        static void Main()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ru-RU" dirty="0" smtClean="0"/>
              <a:t>{</a:t>
            </a:r>
          </a:p>
          <a:p>
            <a:pPr>
              <a:buNone/>
            </a:pPr>
            <a:r>
              <a:rPr lang="ru-RU" dirty="0" smtClean="0"/>
              <a:t>// текст программы</a:t>
            </a:r>
          </a:p>
          <a:p>
            <a:pPr>
              <a:buNone/>
            </a:pPr>
            <a:r>
              <a:rPr lang="ru-RU" dirty="0" smtClean="0"/>
              <a:t>        }</a:t>
            </a:r>
          </a:p>
          <a:p>
            <a:pPr>
              <a:buNone/>
            </a:pPr>
            <a:r>
              <a:rPr lang="ru-RU" dirty="0" smtClean="0"/>
              <a:t>    }</a:t>
            </a:r>
          </a:p>
          <a:p>
            <a:pPr>
              <a:buNone/>
            </a:pPr>
            <a:r>
              <a:rPr lang="ru-RU" dirty="0" smtClean="0"/>
              <a:t>}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6192688" cy="6254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508104" y="22768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Текстовый редактор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429309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Проводник решений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99992" y="414908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7" idx="1"/>
          </p:cNvCxnSpPr>
          <p:nvPr/>
        </p:nvCxnSpPr>
        <p:spPr>
          <a:xfrm flipH="1" flipV="1">
            <a:off x="1835696" y="1988840"/>
            <a:ext cx="2664296" cy="2344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0" y="465313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Проект 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 flipV="1">
            <a:off x="1187624" y="2060848"/>
            <a:ext cx="3240360" cy="27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 flipV="1">
            <a:off x="1475656" y="2780928"/>
            <a:ext cx="2952328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03648" y="55172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Файл </a:t>
            </a:r>
            <a:r>
              <a:rPr lang="en-US" dirty="0" smtClean="0"/>
              <a:t>C#</a:t>
            </a:r>
            <a:endParaRPr lang="ru-RU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 flipV="1">
            <a:off x="1331640" y="3501008"/>
            <a:ext cx="144016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Общая система типов CTS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CTS (</a:t>
            </a:r>
            <a:r>
              <a:rPr lang="en-US" b="1" dirty="0" smtClean="0"/>
              <a:t>common type system</a:t>
            </a:r>
            <a:r>
              <a:rPr lang="ru-RU" b="1" dirty="0" smtClean="0"/>
              <a:t>)</a:t>
            </a:r>
            <a:r>
              <a:rPr lang="ru-RU" dirty="0" smtClean="0"/>
              <a:t> представляет собой формальную спецификацию, в которой описано то, как должны быть определены типы для того, чтобы они могли обслуживаться в CLR-среде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332656"/>
          <a:ext cx="8229600" cy="626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r>
              <a:rPr lang="en-US" dirty="0" smtClean="0"/>
              <a:t>CTS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ru-RU" b="1" dirty="0" smtClean="0"/>
              <a:t>Типы классов. </a:t>
            </a:r>
            <a:r>
              <a:rPr lang="ru-RU" dirty="0" smtClean="0"/>
              <a:t>понятие типа класса играет центральную роль в ООП. Каждый класс может включать в себя любое количество методов/функций (таких как конструкторы, свойства, методы и события) и полей/данных.</a:t>
            </a:r>
          </a:p>
          <a:p>
            <a:pPr lvl="0"/>
            <a:r>
              <a:rPr lang="ru-RU" b="1" dirty="0" smtClean="0"/>
              <a:t>Интерфейсы</a:t>
            </a:r>
            <a:r>
              <a:rPr lang="ru-RU" dirty="0" smtClean="0"/>
              <a:t> представляют собой именованный набор определений абстрактных методов, которые могут реализоваться в данном классе или структуре.</a:t>
            </a:r>
          </a:p>
          <a:p>
            <a:pPr lvl="0"/>
            <a:r>
              <a:rPr lang="ru-RU" dirty="0" smtClean="0"/>
              <a:t>Понятие </a:t>
            </a:r>
            <a:r>
              <a:rPr lang="ru-RU" b="1" dirty="0" smtClean="0"/>
              <a:t>структуры</a:t>
            </a:r>
            <a:r>
              <a:rPr lang="ru-RU" dirty="0" smtClean="0"/>
              <a:t> аналогично понятию структуры в других ЯВУ, и представляет собой "облегченный" тип класса с основанной на использовании значений семантикой.</a:t>
            </a:r>
          </a:p>
          <a:p>
            <a:pPr lvl="0"/>
            <a:r>
              <a:rPr lang="ru-RU" b="1" dirty="0" smtClean="0"/>
              <a:t>Перечисления</a:t>
            </a:r>
            <a:r>
              <a:rPr lang="ru-RU" dirty="0" smtClean="0"/>
              <a:t> представляют собой программную конструкцию, которая позволяет группировать данные в пары "имя-значение". </a:t>
            </a:r>
          </a:p>
          <a:p>
            <a:pPr lvl="0"/>
            <a:r>
              <a:rPr lang="ru-RU" b="1" dirty="0" smtClean="0"/>
              <a:t>Делегаты</a:t>
            </a:r>
            <a:r>
              <a:rPr lang="ru-RU" i="1" dirty="0" smtClean="0"/>
              <a:t> </a:t>
            </a:r>
            <a:r>
              <a:rPr lang="ru-RU" dirty="0" smtClean="0"/>
              <a:t>являются .NET-эквивалентом безопасных в отношении типов указателей функций в стиле С. Делегаты очень удобны, когда требуется обеспечить один объект возможностью </a:t>
            </a:r>
            <a:r>
              <a:rPr lang="ru-RU" dirty="0" err="1" smtClean="0"/>
              <a:t>перенаправлять</a:t>
            </a:r>
            <a:r>
              <a:rPr lang="ru-RU" dirty="0" smtClean="0"/>
              <a:t> вызов другому объекту и образовывать основу для архитектуры обработки событий .NET.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Значимые типы </a:t>
            </a:r>
            <a:r>
              <a:rPr lang="en-US" dirty="0" smtClean="0"/>
              <a:t>CTS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040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450215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Типы данных в CTS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marL="450215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Ключевое слово в C#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875" marR="142875" marT="142875" marB="142875" anchor="ctr"/>
                </a:tc>
              </a:tr>
              <a:tr h="370840">
                <a:tc>
                  <a:txBody>
                    <a:bodyPr/>
                    <a:lstStyle/>
                    <a:p>
                      <a:pPr marL="450215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latin typeface="Times New Roman"/>
                          <a:ea typeface="Calibri"/>
                          <a:cs typeface="Times New Roman"/>
                        </a:rPr>
                        <a:t>System.Byte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marL="450215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byte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875" marR="142875" marT="142875" marB="142875" anchor="ctr"/>
                </a:tc>
              </a:tr>
              <a:tr h="370840">
                <a:tc>
                  <a:txBody>
                    <a:bodyPr/>
                    <a:lstStyle/>
                    <a:p>
                      <a:pPr marL="450215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System.SByte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marL="450215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sbyte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875" marR="142875" marT="142875" marB="142875" anchor="ctr"/>
                </a:tc>
              </a:tr>
              <a:tr h="370840">
                <a:tc>
                  <a:txBody>
                    <a:bodyPr/>
                    <a:lstStyle/>
                    <a:p>
                      <a:pPr marL="450215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System.Int16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marL="450215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short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875" marR="142875" marT="142875" marB="142875" anchor="ctr"/>
                </a:tc>
              </a:tr>
              <a:tr h="370840">
                <a:tc>
                  <a:txBody>
                    <a:bodyPr/>
                    <a:lstStyle/>
                    <a:p>
                      <a:pPr marL="450215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System.Int32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marL="450215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int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875" marR="142875" marT="142875" marB="142875" anchor="ctr"/>
                </a:tc>
              </a:tr>
              <a:tr h="370840">
                <a:tc>
                  <a:txBody>
                    <a:bodyPr/>
                    <a:lstStyle/>
                    <a:p>
                      <a:pPr marL="450215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System.Int64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marL="450215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long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875" marR="142875" marT="142875" marB="142875" anchor="ctr"/>
                </a:tc>
              </a:tr>
              <a:tr h="370840">
                <a:tc>
                  <a:txBody>
                    <a:bodyPr/>
                    <a:lstStyle/>
                    <a:p>
                      <a:pPr marL="450215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System.UInt16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marL="450215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ru-RU" sz="1800" dirty="0" err="1" smtClean="0">
                          <a:latin typeface="Times New Roman"/>
                          <a:ea typeface="Calibri"/>
                          <a:cs typeface="Times New Roman"/>
                        </a:rPr>
                        <a:t>short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875" marR="142875" marT="142875" marB="142875" anchor="ctr"/>
                </a:tc>
              </a:tr>
              <a:tr h="370840">
                <a:tc>
                  <a:txBody>
                    <a:bodyPr/>
                    <a:lstStyle/>
                    <a:p>
                      <a:pPr marL="450215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System.UInt32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marL="450215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uint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42875" marR="142875" marT="142875" marB="142875" anchor="ctr"/>
                </a:tc>
              </a:tr>
              <a:tr h="370840">
                <a:tc>
                  <a:txBody>
                    <a:bodyPr/>
                    <a:lstStyle/>
                    <a:p>
                      <a:pPr marL="450215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System.UInt64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marL="450215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ulong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42875" marR="142875" marT="142875" marB="1428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Значимые типы </a:t>
            </a:r>
            <a:r>
              <a:rPr lang="en-US" dirty="0" smtClean="0"/>
              <a:t>CTS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920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450215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Типы данных в CTS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marL="450215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Ключевое слово в C#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875" marR="142875" marT="142875" marB="142875" anchor="ctr"/>
                </a:tc>
              </a:tr>
              <a:tr h="370840">
                <a:tc>
                  <a:txBody>
                    <a:bodyPr/>
                    <a:lstStyle/>
                    <a:p>
                      <a:pPr marL="450215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latin typeface="Times New Roman"/>
                          <a:ea typeface="Calibri"/>
                          <a:cs typeface="Times New Roman"/>
                        </a:rPr>
                        <a:t>System.Single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marL="450215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float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875" marR="142875" marT="142875" marB="142875" anchor="ctr"/>
                </a:tc>
              </a:tr>
              <a:tr h="370840">
                <a:tc>
                  <a:txBody>
                    <a:bodyPr/>
                    <a:lstStyle/>
                    <a:p>
                      <a:pPr marL="450215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System.Double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marL="450215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double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875" marR="142875" marT="142875" marB="142875" anchor="ctr"/>
                </a:tc>
              </a:tr>
              <a:tr h="370840">
                <a:tc>
                  <a:txBody>
                    <a:bodyPr/>
                    <a:lstStyle/>
                    <a:p>
                      <a:pPr marL="450215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System.Object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marL="450215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object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875" marR="142875" marT="142875" marB="142875" anchor="ctr"/>
                </a:tc>
              </a:tr>
              <a:tr h="370840">
                <a:tc>
                  <a:txBody>
                    <a:bodyPr/>
                    <a:lstStyle/>
                    <a:p>
                      <a:pPr marL="450215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System.Char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marL="450215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char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875" marR="142875" marT="142875" marB="142875" anchor="ctr"/>
                </a:tc>
              </a:tr>
              <a:tr h="370840">
                <a:tc>
                  <a:txBody>
                    <a:bodyPr/>
                    <a:lstStyle/>
                    <a:p>
                      <a:pPr marL="450215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System.String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marL="450215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String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875" marR="142875" marT="142875" marB="142875" anchor="ctr"/>
                </a:tc>
              </a:tr>
              <a:tr h="370840">
                <a:tc>
                  <a:txBody>
                    <a:bodyPr/>
                    <a:lstStyle/>
                    <a:p>
                      <a:pPr marL="450215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System.Boolean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marL="450215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latin typeface="Times New Roman"/>
                          <a:ea typeface="Calibri"/>
                          <a:cs typeface="Times New Roman"/>
                        </a:rPr>
                        <a:t>bool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2875" marR="142875" marT="142875" marB="1428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 smtClean="0"/>
              <a:t>Система программирования- </a:t>
            </a:r>
            <a:r>
              <a:rPr lang="ru-RU" dirty="0" smtClean="0"/>
              <a:t>это язык </a:t>
            </a:r>
            <a:r>
              <a:rPr lang="ru-RU" dirty="0"/>
              <a:t>программирования </a:t>
            </a:r>
            <a:r>
              <a:rPr lang="ru-RU" dirty="0" smtClean="0"/>
              <a:t>и совокупность </a:t>
            </a:r>
            <a:r>
              <a:rPr lang="ru-RU" dirty="0"/>
              <a:t>программных средств, поддерживающих разработку и </a:t>
            </a:r>
            <a:r>
              <a:rPr lang="ru-RU" dirty="0" smtClean="0"/>
              <a:t>исполнение </a:t>
            </a:r>
            <a:r>
              <a:rPr lang="ru-RU" dirty="0"/>
              <a:t>программ, </a:t>
            </a:r>
            <a:r>
              <a:rPr lang="ru-RU" dirty="0" smtClean="0"/>
              <a:t>написанных </a:t>
            </a:r>
            <a:r>
              <a:rPr lang="ru-RU" dirty="0"/>
              <a:t>на этом языке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выполнения программа должна быть загружена в </a:t>
            </a:r>
            <a:r>
              <a:rPr lang="ru-RU" b="1" dirty="0" smtClean="0"/>
              <a:t>среду исполнения</a:t>
            </a:r>
            <a:r>
              <a:rPr lang="ru-RU" dirty="0" smtClean="0"/>
              <a:t>.</a:t>
            </a:r>
          </a:p>
          <a:p>
            <a:r>
              <a:rPr lang="ru-RU" dirty="0"/>
              <a:t>Модуль, содержащий программу на языке высокого уровня, </a:t>
            </a:r>
            <a:r>
              <a:rPr lang="ru-RU" dirty="0" smtClean="0"/>
              <a:t>называется </a:t>
            </a:r>
            <a:r>
              <a:rPr lang="ru-RU" b="1" dirty="0"/>
              <a:t>исходным модулем. </a:t>
            </a:r>
            <a:endParaRPr lang="ru-RU" b="1" dirty="0" smtClean="0"/>
          </a:p>
          <a:p>
            <a:r>
              <a:rPr lang="ru-RU" dirty="0" smtClean="0"/>
              <a:t>Модуль</a:t>
            </a:r>
            <a:r>
              <a:rPr lang="ru-RU" dirty="0"/>
              <a:t>, содержащий программу в виде, готовом для загрузки в </a:t>
            </a:r>
            <a:r>
              <a:rPr lang="ru-RU" dirty="0" smtClean="0"/>
              <a:t>среду исполнения</a:t>
            </a:r>
            <a:r>
              <a:rPr lang="ru-RU" dirty="0"/>
              <a:t>, называется </a:t>
            </a:r>
            <a:r>
              <a:rPr lang="ru-RU" b="1" dirty="0"/>
              <a:t>исполняемым модулем</a:t>
            </a:r>
            <a:r>
              <a:rPr lang="ru-RU" b="1" dirty="0" smtClean="0"/>
              <a:t>.</a:t>
            </a:r>
          </a:p>
          <a:p>
            <a:r>
              <a:rPr lang="ru-RU" dirty="0" smtClean="0"/>
              <a:t>Различают две основные схемы преобразования исходного модуля в исполняемый модуль: </a:t>
            </a:r>
            <a:r>
              <a:rPr lang="ru-RU" b="1" dirty="0" smtClean="0"/>
              <a:t>трансляция и интерпретация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Трансляция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8622189" cy="371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Интерпретация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2"/>
            <a:ext cx="7200800" cy="3900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программирования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8221787" cy="3167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Общая характеристика платформы </a:t>
            </a:r>
            <a:r>
              <a:rPr lang="en-US" dirty="0" err="1" smtClean="0"/>
              <a:t>MS.Net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Платформа </a:t>
            </a:r>
            <a:r>
              <a:rPr lang="en-US" dirty="0" err="1" smtClean="0"/>
              <a:t>MS.Net</a:t>
            </a:r>
            <a:r>
              <a:rPr lang="ru-RU" dirty="0" smtClean="0"/>
              <a:t> предназначена для разработки и исполнения приложений различных типов:</a:t>
            </a:r>
          </a:p>
          <a:p>
            <a:pPr lvl="1"/>
            <a:r>
              <a:rPr lang="ru-RU" b="1" dirty="0" smtClean="0"/>
              <a:t>автономное консольное приложение </a:t>
            </a:r>
            <a:r>
              <a:rPr lang="ru-RU" dirty="0" smtClean="0"/>
              <a:t>с использованием текстового</a:t>
            </a:r>
            <a:r>
              <a:rPr lang="en-US" dirty="0" smtClean="0"/>
              <a:t> </a:t>
            </a:r>
            <a:r>
              <a:rPr lang="ru-RU" dirty="0" smtClean="0"/>
              <a:t>интерфейса пользователя;</a:t>
            </a:r>
          </a:p>
          <a:p>
            <a:pPr lvl="1"/>
            <a:r>
              <a:rPr lang="ru-RU" b="1" dirty="0" smtClean="0"/>
              <a:t>автономное Windows-приложение </a:t>
            </a:r>
            <a:r>
              <a:rPr lang="ru-RU" dirty="0" smtClean="0"/>
              <a:t>с использованием графического</a:t>
            </a:r>
            <a:r>
              <a:rPr lang="en-US" dirty="0" smtClean="0"/>
              <a:t> </a:t>
            </a:r>
            <a:r>
              <a:rPr lang="ru-RU" dirty="0" smtClean="0"/>
              <a:t>интерфейса пользователя;</a:t>
            </a:r>
          </a:p>
          <a:p>
            <a:pPr lvl="1"/>
            <a:r>
              <a:rPr lang="ru-RU" b="1" dirty="0" smtClean="0"/>
              <a:t>библиотека классов</a:t>
            </a:r>
            <a:r>
              <a:rPr lang="ru-RU" dirty="0" smtClean="0"/>
              <a:t>, которые предназначены для использования</a:t>
            </a:r>
            <a:r>
              <a:rPr lang="en-US" dirty="0" smtClean="0"/>
              <a:t> </a:t>
            </a:r>
            <a:r>
              <a:rPr lang="ru-RU" dirty="0" smtClean="0"/>
              <a:t>в других приложениях;</a:t>
            </a:r>
          </a:p>
          <a:p>
            <a:pPr lvl="1"/>
            <a:r>
              <a:rPr lang="ru-RU" b="1" dirty="0" smtClean="0"/>
              <a:t>Web-приложение</a:t>
            </a:r>
            <a:r>
              <a:rPr lang="ru-RU" dirty="0" smtClean="0"/>
              <a:t>, </a:t>
            </a:r>
            <a:r>
              <a:rPr lang="en-US" dirty="0" smtClean="0"/>
              <a:t> </a:t>
            </a:r>
            <a:r>
              <a:rPr lang="ru-RU" dirty="0" smtClean="0"/>
              <a:t>доступ к которому выполняется через браузер</a:t>
            </a:r>
            <a:r>
              <a:rPr lang="en-US" dirty="0" smtClean="0"/>
              <a:t> </a:t>
            </a:r>
            <a:r>
              <a:rPr lang="ru-RU" dirty="0" smtClean="0"/>
              <a:t>и которое по запросу формирует Web-страницу и отправляет ее</a:t>
            </a:r>
            <a:r>
              <a:rPr lang="en-US" dirty="0" smtClean="0"/>
              <a:t> </a:t>
            </a:r>
            <a:r>
              <a:rPr lang="ru-RU" dirty="0" smtClean="0"/>
              <a:t>клиенту по сети;</a:t>
            </a:r>
          </a:p>
          <a:p>
            <a:pPr lvl="1"/>
            <a:r>
              <a:rPr lang="ru-RU" b="1" dirty="0" smtClean="0"/>
              <a:t>Web-сервис</a:t>
            </a:r>
            <a:r>
              <a:rPr lang="ru-RU" dirty="0" smtClean="0"/>
              <a:t> – компонент, методы которого могут вызываться через Интернет.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MSIL </a:t>
            </a:r>
            <a:r>
              <a:rPr lang="ru-RU" dirty="0" smtClean="0"/>
              <a:t>или </a:t>
            </a:r>
            <a:r>
              <a:rPr lang="en-US" dirty="0" smtClean="0"/>
              <a:t>IL (Microsoft Intermediate Language )</a:t>
            </a:r>
            <a:r>
              <a:rPr lang="ru-RU" dirty="0" smtClean="0"/>
              <a:t> – промежуточный язык, который не содержит команд, зависящих от языка, ОС и типа компьютера.</a:t>
            </a:r>
          </a:p>
          <a:p>
            <a:r>
              <a:rPr lang="en-US" dirty="0" smtClean="0"/>
              <a:t>CLR (Common Language Runtime) – </a:t>
            </a:r>
            <a:r>
              <a:rPr lang="ru-RU" dirty="0" smtClean="0"/>
              <a:t>общеязыковая среда выполнения, выполняет программу на языке </a:t>
            </a:r>
            <a:r>
              <a:rPr lang="en-US" dirty="0" smtClean="0"/>
              <a:t>IL</a:t>
            </a:r>
            <a:r>
              <a:rPr lang="ru-RU" dirty="0" smtClean="0"/>
              <a:t>. Может быть реализована для любой ОС.</a:t>
            </a:r>
          </a:p>
          <a:p>
            <a:r>
              <a:rPr lang="en-US" dirty="0" smtClean="0"/>
              <a:t>JIT (just in time) – </a:t>
            </a:r>
            <a:r>
              <a:rPr lang="ru-RU" dirty="0" smtClean="0"/>
              <a:t>компилируются только те части программы, которые нужно выполнить в данный момент. </a:t>
            </a:r>
          </a:p>
          <a:p>
            <a:r>
              <a:rPr lang="ru-RU" dirty="0" smtClean="0"/>
              <a:t>Сборка – файл с расширением </a:t>
            </a:r>
            <a:r>
              <a:rPr lang="en-US" dirty="0" smtClean="0"/>
              <a:t>exe </a:t>
            </a:r>
            <a:r>
              <a:rPr lang="ru-RU" dirty="0" smtClean="0"/>
              <a:t>или </a:t>
            </a:r>
            <a:r>
              <a:rPr lang="en-US" dirty="0" err="1" smtClean="0"/>
              <a:t>dll</a:t>
            </a:r>
            <a:r>
              <a:rPr lang="ru-RU" dirty="0" smtClean="0"/>
              <a:t>, который содержит код на языке </a:t>
            </a:r>
            <a:r>
              <a:rPr lang="en-US" dirty="0" smtClean="0"/>
              <a:t>IL</a:t>
            </a:r>
            <a:r>
              <a:rPr lang="ru-RU" dirty="0" smtClean="0"/>
              <a:t> и метаданные.</a:t>
            </a:r>
          </a:p>
          <a:p>
            <a:r>
              <a:rPr lang="ru-RU" dirty="0" smtClean="0"/>
              <a:t>Метаданные – сведения об объектах, используемых в программе и самой сборке.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smtClean="0"/>
              <a:t>Управляемый код </a:t>
            </a:r>
            <a:r>
              <a:rPr lang="ru-RU" dirty="0" smtClean="0"/>
              <a:t>- исходный код должен быть переведен на специально разработанный для платформы промежуточный язык MSIL (MS Common Intermediate Language, </a:t>
            </a:r>
            <a:r>
              <a:rPr lang="en-US" dirty="0" smtClean="0"/>
              <a:t>CIL</a:t>
            </a:r>
            <a:r>
              <a:rPr lang="ru-RU" dirty="0" smtClean="0"/>
              <a:t>). Для исполнения кода на промежуточном языке приложения используется специальная программная компонента платформы – общеязыковая среда исполнения </a:t>
            </a:r>
            <a:r>
              <a:rPr lang="en-US" dirty="0" smtClean="0"/>
              <a:t>CLR</a:t>
            </a:r>
            <a:r>
              <a:rPr lang="ru-RU" dirty="0" smtClean="0"/>
              <a:t>(Common Language Runtime)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b="1" dirty="0" smtClean="0"/>
              <a:t>Небезопасный код </a:t>
            </a:r>
            <a:r>
              <a:rPr lang="ru-RU" dirty="0" smtClean="0"/>
              <a:t>- исходный код должен быть переведен на язык машинных команд. Машинный код исполняется непосредственно под управлением операционной системы.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Выполнение программы в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39552" y="1556792"/>
            <a:ext cx="1512168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Исходный текст программы</a:t>
            </a:r>
          </a:p>
          <a:p>
            <a:pPr algn="ctr"/>
            <a:r>
              <a:rPr lang="ru-RU" dirty="0" smtClean="0"/>
              <a:t>(</a:t>
            </a:r>
            <a:r>
              <a:rPr lang="en-US" dirty="0" smtClean="0"/>
              <a:t>.</a:t>
            </a:r>
            <a:r>
              <a:rPr lang="en-US" dirty="0" err="1" smtClean="0"/>
              <a:t>cs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67544" y="3068960"/>
            <a:ext cx="1512168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Исходный текст программы</a:t>
            </a:r>
          </a:p>
          <a:p>
            <a:pPr algn="ctr"/>
            <a:r>
              <a:rPr lang="ru-RU" dirty="0" smtClean="0"/>
              <a:t>(</a:t>
            </a:r>
            <a:r>
              <a:rPr lang="en-US" dirty="0" smtClean="0"/>
              <a:t>.</a:t>
            </a:r>
            <a:r>
              <a:rPr lang="en-US" dirty="0" err="1" smtClean="0"/>
              <a:t>cpp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627784" y="1556792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Компилятор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555776" y="3068960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Компилятор </a:t>
            </a:r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11" name="Блок-схема: магнитный диск 10"/>
          <p:cNvSpPr/>
          <p:nvPr/>
        </p:nvSpPr>
        <p:spPr>
          <a:xfrm>
            <a:off x="5076056" y="1700808"/>
            <a:ext cx="2880320" cy="10081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Исполняемый файл (</a:t>
            </a:r>
            <a:r>
              <a:rPr lang="en-US" dirty="0" smtClean="0"/>
              <a:t>IL</a:t>
            </a:r>
            <a:r>
              <a:rPr lang="ru-RU" dirty="0" smtClean="0"/>
              <a:t> или метаданные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95536" y="5085184"/>
            <a:ext cx="237626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Базовые классы среды (</a:t>
            </a:r>
            <a:r>
              <a:rPr lang="en-US" dirty="0" smtClean="0"/>
              <a:t>IL</a:t>
            </a:r>
            <a:r>
              <a:rPr lang="ru-RU" dirty="0" smtClean="0"/>
              <a:t> или метаданные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499992" y="3140968"/>
            <a:ext cx="4248472" cy="324036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4644008" y="328498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CLR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5436096" y="3429000"/>
            <a:ext cx="273630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Загрузчик классов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5436096" y="4077072"/>
            <a:ext cx="273630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JIT</a:t>
            </a:r>
            <a:r>
              <a:rPr lang="ru-RU" dirty="0" smtClean="0"/>
              <a:t> компилятор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436096" y="4725144"/>
            <a:ext cx="273630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Исполняемый код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5436096" y="5517232"/>
            <a:ext cx="273630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Выполнение программы</a:t>
            </a:r>
            <a:endParaRPr lang="ru-RU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 flipV="1">
            <a:off x="1979712" y="3284984"/>
            <a:ext cx="576064" cy="36004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6804248" y="2708920"/>
            <a:ext cx="0" cy="36004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5" idx="2"/>
            <a:endCxn id="16" idx="0"/>
          </p:cNvCxnSpPr>
          <p:nvPr/>
        </p:nvCxnSpPr>
        <p:spPr>
          <a:xfrm>
            <a:off x="6804248" y="3798332"/>
            <a:ext cx="0" cy="27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20072" y="126876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сборка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771800" y="5229200"/>
            <a:ext cx="1728192" cy="36004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2051720" y="1844824"/>
            <a:ext cx="576064" cy="36004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>
            <a:off x="4139952" y="1880828"/>
            <a:ext cx="864096" cy="18002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10" idx="0"/>
          </p:cNvCxnSpPr>
          <p:nvPr/>
        </p:nvCxnSpPr>
        <p:spPr>
          <a:xfrm flipV="1">
            <a:off x="3383868" y="2348880"/>
            <a:ext cx="1620180" cy="72008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>
            <a:off x="6804248" y="3789040"/>
            <a:ext cx="0" cy="36004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>
            <a:off x="6804248" y="4437112"/>
            <a:ext cx="0" cy="36004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endCxn id="18" idx="0"/>
          </p:cNvCxnSpPr>
          <p:nvPr/>
        </p:nvCxnSpPr>
        <p:spPr>
          <a:xfrm>
            <a:off x="6804248" y="5085184"/>
            <a:ext cx="0" cy="432048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749</Words>
  <Application>Microsoft Office PowerPoint</Application>
  <PresentationFormat>Экран (4:3)</PresentationFormat>
  <Paragraphs>153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Общая характеристика системы MS.Net  </vt:lpstr>
      <vt:lpstr>Презентация PowerPoint</vt:lpstr>
      <vt:lpstr>Трансляция</vt:lpstr>
      <vt:lpstr>Интерпретация</vt:lpstr>
      <vt:lpstr>Система программирования</vt:lpstr>
      <vt:lpstr>Общая характеристика платформы MS.Net</vt:lpstr>
      <vt:lpstr>Основные понятия</vt:lpstr>
      <vt:lpstr>Презентация PowerPoint</vt:lpstr>
      <vt:lpstr>Выполнение программы в .NET</vt:lpstr>
      <vt:lpstr>Консольное приложение</vt:lpstr>
      <vt:lpstr>Основные понятия</vt:lpstr>
      <vt:lpstr>Структура программы на С#</vt:lpstr>
      <vt:lpstr>Презентация PowerPoint</vt:lpstr>
      <vt:lpstr>Презентация PowerPoint</vt:lpstr>
      <vt:lpstr>Общая система типов CTS</vt:lpstr>
      <vt:lpstr>Презентация PowerPoint</vt:lpstr>
      <vt:lpstr>Типы CTS</vt:lpstr>
      <vt:lpstr>Значимые типы CTS</vt:lpstr>
      <vt:lpstr>Значимые типы 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и среда программирования</dc:title>
  <dc:creator>VikentyevaOL</dc:creator>
  <cp:lastModifiedBy>Ольга</cp:lastModifiedBy>
  <cp:revision>39</cp:revision>
  <dcterms:created xsi:type="dcterms:W3CDTF">2012-09-04T05:22:37Z</dcterms:created>
  <dcterms:modified xsi:type="dcterms:W3CDTF">2016-09-22T08:36:19Z</dcterms:modified>
</cp:coreProperties>
</file>