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3" roundtripDataSignature="AMtx7mi7eSrKS+cechZZjln7cHM+FYv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b8c3319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1db8c3319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db8c3319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1db8c3319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db8c3319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1db8c3319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db8c3319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db8c33195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b8c3319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1db8c33195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db8c3319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db8c33195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1" name="Google Shape;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5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15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15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15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2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2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4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3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25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3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4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5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6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7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8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9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1" name="Google Shape;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1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1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1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1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16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4" name="Google Shape;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1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1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1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17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7"/>
          <p:cNvSpPr/>
          <p:nvPr>
            <p:ph idx="3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48" name="Google Shape;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1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1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1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1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8"/>
          <p:cNvSpPr/>
          <p:nvPr>
            <p:ph idx="2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3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5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6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7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2" name="Google Shape;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1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1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9"/>
          <p:cNvSpPr/>
          <p:nvPr>
            <p:ph idx="3" type="tbl"/>
          </p:nvPr>
        </p:nvSpPr>
        <p:spPr>
          <a:xfrm>
            <a:off x="585787" y="1984076"/>
            <a:ext cx="11058527" cy="351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4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5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75" name="Google Shape;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2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2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2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2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2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0"/>
          <p:cNvSpPr/>
          <p:nvPr>
            <p:ph idx="3" type="tbl"/>
          </p:nvPr>
        </p:nvSpPr>
        <p:spPr>
          <a:xfrm>
            <a:off x="585787" y="2208362"/>
            <a:ext cx="7617895" cy="329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5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6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7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9" name="Google Shape;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2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2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2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1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1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3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2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>
            <p:ph type="title"/>
          </p:nvPr>
        </p:nvSpPr>
        <p:spPr>
          <a:xfrm>
            <a:off x="1027975" y="2404675"/>
            <a:ext cx="10260300" cy="19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MVP MACHINE LEARNING SYSTEM FOR PREDICTING THE PROFITABILITY OF THE FILM BUSINESS</a:t>
            </a:r>
            <a:endParaRPr sz="3600"/>
          </a:p>
        </p:txBody>
      </p:sp>
      <p:sp>
        <p:nvSpPr>
          <p:cNvPr id="179" name="Google Shape;179;p1"/>
          <p:cNvSpPr txBox="1"/>
          <p:nvPr>
            <p:ph idx="1" type="body"/>
          </p:nvPr>
        </p:nvSpPr>
        <p:spPr>
          <a:xfrm>
            <a:off x="2074950" y="1187851"/>
            <a:ext cx="38487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TECHNOLOGIES IN BUSINESS</a:t>
            </a:r>
            <a:endParaRPr/>
          </a:p>
        </p:txBody>
      </p:sp>
      <p:sp>
        <p:nvSpPr>
          <p:cNvPr id="180" name="Google Shape;180;p1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/>
          </a:p>
        </p:txBody>
      </p:sp>
      <p:sp>
        <p:nvSpPr>
          <p:cNvPr id="181" name="Google Shape;181;p1"/>
          <p:cNvSpPr txBox="1"/>
          <p:nvPr>
            <p:ph idx="3" type="body"/>
          </p:nvPr>
        </p:nvSpPr>
        <p:spPr>
          <a:xfrm>
            <a:off x="8873245" y="1173829"/>
            <a:ext cx="2217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PERM, 2022</a:t>
            </a:r>
            <a:endParaRPr/>
          </a:p>
        </p:txBody>
      </p:sp>
      <p:sp>
        <p:nvSpPr>
          <p:cNvPr id="182" name="Google Shape;182;p1"/>
          <p:cNvSpPr txBox="1"/>
          <p:nvPr>
            <p:ph idx="4" type="body"/>
          </p:nvPr>
        </p:nvSpPr>
        <p:spPr>
          <a:xfrm>
            <a:off x="1027975" y="4151395"/>
            <a:ext cx="7625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/>
          </a:p>
        </p:txBody>
      </p:sp>
      <p:sp>
        <p:nvSpPr>
          <p:cNvPr id="183" name="Google Shape;183;p1"/>
          <p:cNvSpPr txBox="1"/>
          <p:nvPr>
            <p:ph idx="4" type="body"/>
          </p:nvPr>
        </p:nvSpPr>
        <p:spPr>
          <a:xfrm>
            <a:off x="2525575" y="4921425"/>
            <a:ext cx="88443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800"/>
              <a:buFont typeface="Arial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Elizar Chepokov, SE-18-2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800"/>
              <a:buFont typeface="Arial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Supervisor: Professor of the Department of Information Technology in Business,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800"/>
              <a:buFont typeface="Arial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Doctor of Technical Sciences, Leonid Yasnitsky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db8c33195_0_9"/>
          <p:cNvSpPr txBox="1"/>
          <p:nvPr>
            <p:ph type="title"/>
          </p:nvPr>
        </p:nvSpPr>
        <p:spPr>
          <a:xfrm>
            <a:off x="575023" y="1118365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 of the work</a:t>
            </a: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/>
          </a:p>
        </p:txBody>
      </p:sp>
      <p:sp>
        <p:nvSpPr>
          <p:cNvPr id="189" name="Google Shape;189;g11db8c33195_0_9"/>
          <p:cNvSpPr txBox="1"/>
          <p:nvPr>
            <p:ph idx="3" type="body"/>
          </p:nvPr>
        </p:nvSpPr>
        <p:spPr>
          <a:xfrm>
            <a:off x="1143689" y="540841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Software Engineering,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Chepokov Elizar</a:t>
            </a:r>
            <a:endParaRPr/>
          </a:p>
        </p:txBody>
      </p:sp>
      <p:sp>
        <p:nvSpPr>
          <p:cNvPr id="190" name="Google Shape;190;g11db8c33195_0_9"/>
          <p:cNvSpPr txBox="1"/>
          <p:nvPr>
            <p:ph idx="4" type="body"/>
          </p:nvPr>
        </p:nvSpPr>
        <p:spPr>
          <a:xfrm>
            <a:off x="6288975" y="544800"/>
            <a:ext cx="393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Development of mvp machine learning system for predicting the profitability of the film business</a:t>
            </a:r>
            <a:endParaRPr sz="400"/>
          </a:p>
        </p:txBody>
      </p:sp>
      <p:sp>
        <p:nvSpPr>
          <p:cNvPr id="191" name="Google Shape;191;g11db8c33195_0_9"/>
          <p:cNvSpPr txBox="1"/>
          <p:nvPr>
            <p:ph idx="5" type="body"/>
          </p:nvPr>
        </p:nvSpPr>
        <p:spPr>
          <a:xfrm>
            <a:off x="3434842" y="544807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g11db8c3319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75" y="1447788"/>
            <a:ext cx="53340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1db8c33195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775" y="4600274"/>
            <a:ext cx="4118003" cy="15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1db8c33195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323" y="4307775"/>
            <a:ext cx="5000900" cy="24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1db8c33195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785" y="1719900"/>
            <a:ext cx="4811989" cy="244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db8c33195_0_23"/>
          <p:cNvSpPr txBox="1"/>
          <p:nvPr>
            <p:ph type="title"/>
          </p:nvPr>
        </p:nvSpPr>
        <p:spPr>
          <a:xfrm>
            <a:off x="575023" y="12081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/>
          </a:p>
        </p:txBody>
      </p:sp>
      <p:sp>
        <p:nvSpPr>
          <p:cNvPr id="201" name="Google Shape;201;g11db8c33195_0_23"/>
          <p:cNvSpPr txBox="1"/>
          <p:nvPr>
            <p:ph idx="1" type="body"/>
          </p:nvPr>
        </p:nvSpPr>
        <p:spPr>
          <a:xfrm>
            <a:off x="1401000" y="2286000"/>
            <a:ext cx="93900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3"/>
              <a:buFont typeface="Arial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Existing problems:</a:t>
            </a:r>
            <a:r>
              <a:rPr b="1" lang="ru-RU" sz="182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Most predictions are based on intuition.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Missing number of elements in statistical sampling.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Laboriousness and time-consuming complex analysis of strengths and weaknesses by human forces.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3"/>
              <a:buFont typeface="Arial"/>
              <a:buNone/>
            </a:pPr>
            <a:r>
              <a:t/>
            </a:r>
            <a:endParaRPr b="1"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3"/>
              <a:buFont typeface="Arial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creation of the system, determining the directions and principles of effective management of the cinematic business process.</a:t>
            </a:r>
            <a:endParaRPr sz="2400"/>
          </a:p>
        </p:txBody>
      </p:sp>
      <p:sp>
        <p:nvSpPr>
          <p:cNvPr id="202" name="Google Shape;202;g11db8c33195_0_23"/>
          <p:cNvSpPr txBox="1"/>
          <p:nvPr>
            <p:ph idx="3" type="body"/>
          </p:nvPr>
        </p:nvSpPr>
        <p:spPr>
          <a:xfrm>
            <a:off x="1143689" y="540841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Software Engineering,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Chepokov Elizar</a:t>
            </a:r>
            <a:endParaRPr/>
          </a:p>
        </p:txBody>
      </p:sp>
      <p:sp>
        <p:nvSpPr>
          <p:cNvPr id="203" name="Google Shape;203;g11db8c33195_0_23"/>
          <p:cNvSpPr txBox="1"/>
          <p:nvPr>
            <p:ph idx="4" type="body"/>
          </p:nvPr>
        </p:nvSpPr>
        <p:spPr>
          <a:xfrm>
            <a:off x="6288975" y="544800"/>
            <a:ext cx="393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Development of mvp machine learning system for predicting the profitability of the film business</a:t>
            </a:r>
            <a:endParaRPr sz="400"/>
          </a:p>
        </p:txBody>
      </p:sp>
      <p:sp>
        <p:nvSpPr>
          <p:cNvPr id="204" name="Google Shape;204;g11db8c33195_0_23"/>
          <p:cNvSpPr txBox="1"/>
          <p:nvPr>
            <p:ph idx="5" type="body"/>
          </p:nvPr>
        </p:nvSpPr>
        <p:spPr>
          <a:xfrm>
            <a:off x="3434842" y="544807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db8c33195_0_35"/>
          <p:cNvSpPr txBox="1"/>
          <p:nvPr>
            <p:ph type="title"/>
          </p:nvPr>
        </p:nvSpPr>
        <p:spPr>
          <a:xfrm>
            <a:off x="575023" y="12081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Delimitations of the study</a:t>
            </a: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/>
          </a:p>
        </p:txBody>
      </p:sp>
      <p:sp>
        <p:nvSpPr>
          <p:cNvPr id="210" name="Google Shape;210;g11db8c33195_0_35"/>
          <p:cNvSpPr txBox="1"/>
          <p:nvPr>
            <p:ph idx="1" type="body"/>
          </p:nvPr>
        </p:nvSpPr>
        <p:spPr>
          <a:xfrm>
            <a:off x="1221300" y="2146950"/>
            <a:ext cx="97494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Object: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the machine learning algorithm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Subject: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the development of a machine learning system algorithm.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Tasks: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To analyze the area of interest.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Design a machine learning and additional systems.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Implement a machine learning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11db8c33195_0_35"/>
          <p:cNvSpPr txBox="1"/>
          <p:nvPr>
            <p:ph idx="3" type="body"/>
          </p:nvPr>
        </p:nvSpPr>
        <p:spPr>
          <a:xfrm>
            <a:off x="1143689" y="540841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Software Engineering,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Chepokov Elizar</a:t>
            </a:r>
            <a:endParaRPr/>
          </a:p>
        </p:txBody>
      </p:sp>
      <p:sp>
        <p:nvSpPr>
          <p:cNvPr id="212" name="Google Shape;212;g11db8c33195_0_35"/>
          <p:cNvSpPr txBox="1"/>
          <p:nvPr>
            <p:ph idx="4" type="body"/>
          </p:nvPr>
        </p:nvSpPr>
        <p:spPr>
          <a:xfrm>
            <a:off x="6288975" y="544800"/>
            <a:ext cx="393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Development of mvp machine learning system for predicting the profitability of the film business</a:t>
            </a:r>
            <a:endParaRPr sz="400"/>
          </a:p>
        </p:txBody>
      </p:sp>
      <p:sp>
        <p:nvSpPr>
          <p:cNvPr id="213" name="Google Shape;213;g11db8c33195_0_35"/>
          <p:cNvSpPr txBox="1"/>
          <p:nvPr>
            <p:ph idx="5" type="body"/>
          </p:nvPr>
        </p:nvSpPr>
        <p:spPr>
          <a:xfrm>
            <a:off x="3434842" y="544807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db8c33195_0_52"/>
          <p:cNvSpPr txBox="1"/>
          <p:nvPr>
            <p:ph type="title"/>
          </p:nvPr>
        </p:nvSpPr>
        <p:spPr>
          <a:xfrm>
            <a:off x="575023" y="12081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/>
          </a:p>
        </p:txBody>
      </p:sp>
      <p:sp>
        <p:nvSpPr>
          <p:cNvPr id="219" name="Google Shape;219;g11db8c33195_0_52"/>
          <p:cNvSpPr txBox="1"/>
          <p:nvPr>
            <p:ph idx="3" type="body"/>
          </p:nvPr>
        </p:nvSpPr>
        <p:spPr>
          <a:xfrm>
            <a:off x="1143689" y="540841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Software Engineering,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Chepokov Elizar</a:t>
            </a:r>
            <a:endParaRPr/>
          </a:p>
        </p:txBody>
      </p:sp>
      <p:sp>
        <p:nvSpPr>
          <p:cNvPr id="220" name="Google Shape;220;g11db8c33195_0_52"/>
          <p:cNvSpPr txBox="1"/>
          <p:nvPr>
            <p:ph idx="4" type="body"/>
          </p:nvPr>
        </p:nvSpPr>
        <p:spPr>
          <a:xfrm>
            <a:off x="6288975" y="544800"/>
            <a:ext cx="393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Development of mvp machine learning system for predicting the profitability of the film business</a:t>
            </a:r>
            <a:endParaRPr sz="400"/>
          </a:p>
        </p:txBody>
      </p:sp>
      <p:sp>
        <p:nvSpPr>
          <p:cNvPr id="221" name="Google Shape;221;g11db8c33195_0_52"/>
          <p:cNvSpPr txBox="1"/>
          <p:nvPr>
            <p:ph idx="5" type="body"/>
          </p:nvPr>
        </p:nvSpPr>
        <p:spPr>
          <a:xfrm>
            <a:off x="3434842" y="544807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32 Uml Diagram Illustrations &amp; Clip Art - iStock" id="222" name="Google Shape;222;g11db8c33195_0_52"/>
          <p:cNvPicPr preferRelativeResize="0"/>
          <p:nvPr/>
        </p:nvPicPr>
        <p:blipFill rotWithShape="1">
          <a:blip r:embed="rId3">
            <a:alphaModFix/>
          </a:blip>
          <a:srcRect b="20496" l="0" r="0" t="0"/>
          <a:stretch/>
        </p:blipFill>
        <p:spPr>
          <a:xfrm>
            <a:off x="6421821" y="2490466"/>
            <a:ext cx="3424468" cy="273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1db8c33195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700" y="2555175"/>
            <a:ext cx="2612326" cy="260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b8c33195_0_60"/>
          <p:cNvSpPr txBox="1"/>
          <p:nvPr>
            <p:ph type="title"/>
          </p:nvPr>
        </p:nvSpPr>
        <p:spPr>
          <a:xfrm>
            <a:off x="575023" y="12081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Anticipated</a:t>
            </a:r>
            <a:r>
              <a:rPr lang="ru-RU" sz="3600">
                <a:solidFill>
                  <a:srgbClr val="0E2D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/>
          </a:p>
        </p:txBody>
      </p:sp>
      <p:sp>
        <p:nvSpPr>
          <p:cNvPr id="229" name="Google Shape;229;g11db8c33195_0_60"/>
          <p:cNvSpPr txBox="1"/>
          <p:nvPr>
            <p:ph idx="1" type="body"/>
          </p:nvPr>
        </p:nvSpPr>
        <p:spPr>
          <a:xfrm>
            <a:off x="819575" y="2057100"/>
            <a:ext cx="77430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-382905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30"/>
              <a:buFont typeface="Times New Roman"/>
              <a:buChar char="●"/>
            </a:pPr>
            <a:r>
              <a:rPr lang="ru-RU" sz="2430">
                <a:latin typeface="Times New Roman"/>
                <a:ea typeface="Times New Roman"/>
                <a:cs typeface="Times New Roman"/>
                <a:sym typeface="Times New Roman"/>
              </a:rPr>
              <a:t>Machine learning system for predicting profitability of the film business.</a:t>
            </a:r>
            <a:endParaRPr sz="24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905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30"/>
              <a:buFont typeface="Times New Roman"/>
              <a:buChar char="●"/>
            </a:pPr>
            <a:r>
              <a:rPr lang="ru-RU" sz="2430">
                <a:latin typeface="Times New Roman"/>
                <a:ea typeface="Times New Roman"/>
                <a:cs typeface="Times New Roman"/>
                <a:sym typeface="Times New Roman"/>
              </a:rPr>
              <a:t>Faster receipt of future movie box office predictions and a set of tips to increase the profitability of the movie.</a:t>
            </a:r>
            <a:endParaRPr sz="24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11db8c33195_0_60"/>
          <p:cNvSpPr txBox="1"/>
          <p:nvPr>
            <p:ph idx="3" type="body"/>
          </p:nvPr>
        </p:nvSpPr>
        <p:spPr>
          <a:xfrm>
            <a:off x="1143689" y="540841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Software Engineering,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Chepokov Elizar</a:t>
            </a:r>
            <a:endParaRPr/>
          </a:p>
        </p:txBody>
      </p:sp>
      <p:sp>
        <p:nvSpPr>
          <p:cNvPr id="231" name="Google Shape;231;g11db8c33195_0_60"/>
          <p:cNvSpPr txBox="1"/>
          <p:nvPr>
            <p:ph idx="4" type="body"/>
          </p:nvPr>
        </p:nvSpPr>
        <p:spPr>
          <a:xfrm>
            <a:off x="6288975" y="544800"/>
            <a:ext cx="393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Development of mvp machine learning system for predicting the profitability of the film business</a:t>
            </a:r>
            <a:endParaRPr sz="400"/>
          </a:p>
        </p:txBody>
      </p:sp>
      <p:sp>
        <p:nvSpPr>
          <p:cNvPr id="232" name="Google Shape;232;g11db8c33195_0_60"/>
          <p:cNvSpPr txBox="1"/>
          <p:nvPr>
            <p:ph idx="5" type="body"/>
          </p:nvPr>
        </p:nvSpPr>
        <p:spPr>
          <a:xfrm>
            <a:off x="3434842" y="544807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db8c33195_0_68"/>
          <p:cNvSpPr txBox="1"/>
          <p:nvPr>
            <p:ph idx="3" type="body"/>
          </p:nvPr>
        </p:nvSpPr>
        <p:spPr>
          <a:xfrm>
            <a:off x="1143689" y="540841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Software Engineering,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Chepokov Elizar</a:t>
            </a:r>
            <a:endParaRPr/>
          </a:p>
        </p:txBody>
      </p:sp>
      <p:sp>
        <p:nvSpPr>
          <p:cNvPr id="238" name="Google Shape;238;g11db8c33195_0_68"/>
          <p:cNvSpPr txBox="1"/>
          <p:nvPr>
            <p:ph idx="4" type="body"/>
          </p:nvPr>
        </p:nvSpPr>
        <p:spPr>
          <a:xfrm>
            <a:off x="6288975" y="544800"/>
            <a:ext cx="393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Development of mvp machine learning system for predicting the profitability of the film business</a:t>
            </a:r>
            <a:endParaRPr sz="400"/>
          </a:p>
        </p:txBody>
      </p:sp>
      <p:sp>
        <p:nvSpPr>
          <p:cNvPr id="239" name="Google Shape;239;g11db8c33195_0_68"/>
          <p:cNvSpPr txBox="1"/>
          <p:nvPr>
            <p:ph idx="5" type="body"/>
          </p:nvPr>
        </p:nvSpPr>
        <p:spPr>
          <a:xfrm>
            <a:off x="3434842" y="544807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Project Proposal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2021-11-11T08:52:47Z</dcterms:created>
  <dc:creator>Кутьков Юрий Юрьевич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