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8"/>
  </p:handoutMasterIdLst>
  <p:sldIdLst>
    <p:sldId id="256" r:id="rId2"/>
    <p:sldId id="258" r:id="rId3"/>
    <p:sldId id="264" r:id="rId4"/>
    <p:sldId id="269" r:id="rId5"/>
    <p:sldId id="263"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210" y="6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09.10.2019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5.xml"/><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slide" Target="slide4.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9743727" y="3995267"/>
            <a:ext cx="10070039" cy="371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smtClean="0">
                <a:latin typeface="PT Astra Sans" panose="020B0603020203020204" pitchFamily="34" charset="-52"/>
                <a:ea typeface="PT Astra Sans" panose="020B0603020203020204" pitchFamily="34" charset="-52"/>
              </a:rPr>
              <a:t>TEXT</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90546" y="8759165"/>
            <a:ext cx="8559593" cy="2464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a:latin typeface="Times New Roman" panose="02020603050405020304" pitchFamily="18" charset="0"/>
                <a:ea typeface="Arial Narrow" charset="0"/>
                <a:cs typeface="Times New Roman" panose="02020603050405020304" pitchFamily="18" charset="0"/>
              </a:rPr>
              <a:t>Работу выполнил студент группы </a:t>
            </a:r>
            <a:r>
              <a:rPr lang="ru-RU" sz="3200" dirty="0" smtClean="0">
                <a:latin typeface="Times New Roman" panose="02020603050405020304" pitchFamily="18" charset="0"/>
                <a:ea typeface="Arial Narrow" charset="0"/>
                <a:cs typeface="Times New Roman" panose="02020603050405020304" pitchFamily="18" charset="0"/>
              </a:rPr>
              <a:t>ПИ-18-2</a:t>
            </a:r>
            <a:endParaRPr lang="ru-RU" sz="3200" dirty="0">
              <a:latin typeface="Times New Roman" panose="02020603050405020304" pitchFamily="18" charset="0"/>
              <a:ea typeface="Arial Narrow" charset="0"/>
              <a:cs typeface="Times New Roman" panose="02020603050405020304" pitchFamily="18" charset="0"/>
            </a:endParaRPr>
          </a:p>
          <a:p>
            <a:r>
              <a:rPr lang="en-US" sz="3200" dirty="0" smtClean="0">
                <a:latin typeface="Times New Roman" panose="02020603050405020304" pitchFamily="18" charset="0"/>
                <a:ea typeface="Arial Narrow" charset="0"/>
                <a:cs typeface="Times New Roman" panose="02020603050405020304" pitchFamily="18" charset="0"/>
              </a:rPr>
              <a:t>2</a:t>
            </a:r>
            <a:r>
              <a:rPr lang="ru-RU" sz="3200" dirty="0" smtClean="0">
                <a:latin typeface="Times New Roman" panose="02020603050405020304" pitchFamily="18" charset="0"/>
                <a:ea typeface="Arial Narrow" charset="0"/>
                <a:cs typeface="Times New Roman" panose="02020603050405020304" pitchFamily="18" charset="0"/>
              </a:rPr>
              <a:t>-го </a:t>
            </a:r>
            <a:r>
              <a:rPr lang="ru-RU" sz="3200" dirty="0" smtClean="0">
                <a:latin typeface="Times New Roman" panose="02020603050405020304" pitchFamily="18" charset="0"/>
                <a:ea typeface="Arial Narrow" charset="0"/>
                <a:cs typeface="Times New Roman" panose="02020603050405020304" pitchFamily="18" charset="0"/>
              </a:rPr>
              <a:t>курса, </a:t>
            </a:r>
            <a:r>
              <a:rPr lang="ru-RU" sz="3200" dirty="0">
                <a:latin typeface="Times New Roman" panose="02020603050405020304" pitchFamily="18" charset="0"/>
                <a:ea typeface="Arial Narrow" charset="0"/>
                <a:cs typeface="Times New Roman" panose="02020603050405020304" pitchFamily="18" charset="0"/>
              </a:rPr>
              <a:t>факультета экономики, менеджмента и бизнес-информатики</a:t>
            </a:r>
          </a:p>
          <a:p>
            <a:r>
              <a:rPr lang="ru-RU" sz="3200" u="sng" dirty="0" err="1" smtClean="0">
                <a:latin typeface="Times New Roman" panose="02020603050405020304" pitchFamily="18" charset="0"/>
                <a:ea typeface="Arial Narrow" charset="0"/>
                <a:cs typeface="Times New Roman" panose="02020603050405020304" pitchFamily="18" charset="0"/>
              </a:rPr>
              <a:t>Чепоков</a:t>
            </a:r>
            <a:r>
              <a:rPr lang="ru-RU" sz="3200" u="sng" dirty="0" smtClean="0">
                <a:latin typeface="Times New Roman" panose="02020603050405020304" pitchFamily="18" charset="0"/>
                <a:ea typeface="Arial Narrow" charset="0"/>
                <a:cs typeface="Times New Roman" panose="02020603050405020304" pitchFamily="18" charset="0"/>
              </a:rPr>
              <a:t> Е.В.</a:t>
            </a:r>
            <a:endParaRPr lang="ru-RU" sz="3200" u="sng"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058308" y="741132"/>
            <a:ext cx="10163503" cy="272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НИУ ВШЭ-Пермь, </a:t>
            </a:r>
            <a:r>
              <a:rPr lang="ru-RU" sz="4200" dirty="0">
                <a:solidFill>
                  <a:srgbClr val="253957"/>
                </a:solidFill>
                <a:latin typeface="PT Astra Sans" panose="020B0603020203020204" pitchFamily="34" charset="-52"/>
                <a:ea typeface="PT Astra Sans" panose="020B0603020203020204" pitchFamily="34" charset="-52"/>
                <a:sym typeface="Arial Narrow"/>
              </a:rPr>
              <a:t>УДК 09.03.04</a:t>
            </a:r>
            <a:r>
              <a:rPr lang="ru-RU" dirty="0" smtClean="0">
                <a:latin typeface="PT Astra Sans" panose="020B0603020203020204" pitchFamily="34" charset="-52"/>
                <a:ea typeface="PT Astra Sans" panose="020B0603020203020204" pitchFamily="34" charset="-52"/>
              </a:rPr>
              <a:t>, Факультет экономики, менеджмента </a:t>
            </a:r>
            <a:r>
              <a:rPr lang="ru-RU" dirty="0">
                <a:latin typeface="PT Astra Sans" panose="020B0603020203020204" pitchFamily="34" charset="-52"/>
                <a:ea typeface="PT Astra Sans" panose="020B0603020203020204" pitchFamily="34" charset="-52"/>
              </a:rPr>
              <a:t>и </a:t>
            </a:r>
            <a:r>
              <a:rPr lang="ru-RU" dirty="0" smtClean="0">
                <a:latin typeface="PT Astra Sans" panose="020B0603020203020204" pitchFamily="34" charset="-52"/>
                <a:ea typeface="PT Astra Sans" panose="020B0603020203020204" pitchFamily="34" charset="-52"/>
              </a:rPr>
              <a:t>бизнес-информатики, </a:t>
            </a:r>
            <a:r>
              <a:rPr lang="ru-RU" sz="4200" dirty="0">
                <a:solidFill>
                  <a:srgbClr val="253957"/>
                </a:solidFill>
                <a:latin typeface="PT Astra Sans" panose="020B0603020203020204" pitchFamily="34" charset="-52"/>
                <a:ea typeface="PT Astra Sans" panose="020B0603020203020204" pitchFamily="34" charset="-52"/>
                <a:cs typeface="+mn-cs"/>
              </a:rPr>
              <a:t>кафедра информационных технологий в бизнесе</a:t>
            </a:r>
            <a:endParaRPr sz="4200" dirty="0">
              <a:solidFill>
                <a:srgbClr val="253957"/>
              </a:solidFill>
              <a:latin typeface="PT Astra Sans" panose="020B0603020203020204" pitchFamily="34" charset="-52"/>
              <a:ea typeface="PT Astra Sans" panose="020B0603020203020204" pitchFamily="34" charset="-52"/>
              <a:cs typeface="+mn-cs"/>
            </a:endParaRPr>
          </a:p>
        </p:txBody>
      </p:sp>
      <p:sp>
        <p:nvSpPr>
          <p:cNvPr id="55" name="Москва, 2017"/>
          <p:cNvSpPr txBox="1"/>
          <p:nvPr/>
        </p:nvSpPr>
        <p:spPr>
          <a:xfrm>
            <a:off x="14136216" y="12762656"/>
            <a:ext cx="2770829"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Пермь</a:t>
            </a:r>
            <a:r>
              <a:rPr dirty="0" smtClean="0">
                <a:latin typeface="PT Astra Sans" panose="020B0603020203020204" pitchFamily="34" charset="-52"/>
                <a:ea typeface="PT Astra Sans" panose="020B0603020203020204" pitchFamily="34" charset="-52"/>
              </a:rPr>
              <a:t>, 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
        <p:nvSpPr>
          <p:cNvPr id="8" name="Очень крутой подзаголовок презентации"/>
          <p:cNvSpPr txBox="1"/>
          <p:nvPr/>
        </p:nvSpPr>
        <p:spPr>
          <a:xfrm>
            <a:off x="15521630" y="8759165"/>
            <a:ext cx="8045161" cy="2464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smtClean="0">
                <a:latin typeface="Times New Roman" panose="02020603050405020304" pitchFamily="18" charset="0"/>
                <a:ea typeface="Arial Narrow" charset="0"/>
                <a:cs typeface="Times New Roman" panose="02020603050405020304" pitchFamily="18" charset="0"/>
              </a:rPr>
              <a:t>Научный руководитель</a:t>
            </a:r>
            <a:endParaRPr lang="ru-RU" sz="3200" dirty="0">
              <a:latin typeface="Times New Roman" panose="02020603050405020304" pitchFamily="18" charset="0"/>
              <a:ea typeface="Arial Narrow" charset="0"/>
              <a:cs typeface="Times New Roman" panose="02020603050405020304" pitchFamily="18" charset="0"/>
            </a:endParaRPr>
          </a:p>
          <a:p>
            <a:r>
              <a:rPr lang="ru-RU" sz="3200" dirty="0" smtClean="0">
                <a:latin typeface="Times New Roman" panose="02020603050405020304" pitchFamily="18" charset="0"/>
                <a:ea typeface="Arial Narrow" charset="0"/>
                <a:cs typeface="Times New Roman" panose="02020603050405020304" pitchFamily="18" charset="0"/>
              </a:rPr>
              <a:t>Старший преподаватель кафедры информационных технологий в бизнесе</a:t>
            </a:r>
            <a:endParaRPr lang="ru-RU" sz="3200" dirty="0">
              <a:latin typeface="Times New Roman" panose="02020603050405020304" pitchFamily="18" charset="0"/>
              <a:ea typeface="Arial Narrow" charset="0"/>
              <a:cs typeface="Times New Roman" panose="02020603050405020304" pitchFamily="18" charset="0"/>
            </a:endParaRPr>
          </a:p>
          <a:p>
            <a:r>
              <a:rPr lang="ru-RU" sz="3200" u="sng" dirty="0" smtClean="0">
                <a:latin typeface="Times New Roman" panose="02020603050405020304" pitchFamily="18" charset="0"/>
                <a:ea typeface="Arial Narrow" charset="0"/>
                <a:cs typeface="Times New Roman" panose="02020603050405020304" pitchFamily="18" charset="0"/>
              </a:rPr>
              <a:t>Гордеева О.И.</a:t>
            </a:r>
            <a:endParaRPr lang="ru-RU" sz="3200" u="sng" dirty="0">
              <a:latin typeface="Times New Roman" panose="02020603050405020304" pitchFamily="18" charset="0"/>
              <a:ea typeface="Arial Narrow"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en-US" sz="4800" dirty="0" smtClean="0">
                <a:solidFill>
                  <a:srgbClr val="253957"/>
                </a:solidFill>
                <a:latin typeface="PT Astra Sans" panose="020B0603020203020204" pitchFamily="34" charset="-52"/>
                <a:ea typeface="PT Astra Sans" panose="020B0603020203020204" pitchFamily="34" charset="-52"/>
                <a:cs typeface="+mn-cs"/>
              </a:rPr>
              <a:t>Text</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3000">
                <a:solidFill>
                  <a:srgbClr val="253957"/>
                </a:solidFill>
                <a:latin typeface="+mn-lt"/>
                <a:ea typeface="+mn-ea"/>
                <a:cs typeface="+mn-cs"/>
                <a:sym typeface="Arial Narrow"/>
              </a:defRPr>
            </a:pPr>
            <a:r>
              <a:rPr lang="ru-RU" sz="7000" b="1" cap="all" dirty="0">
                <a:solidFill>
                  <a:srgbClr val="253957"/>
                </a:solidFill>
                <a:latin typeface="PT Astra Sans" panose="020B0603020203020204" pitchFamily="34" charset="-52"/>
                <a:ea typeface="PT Astra Sans" panose="020B0603020203020204" pitchFamily="34" charset="-52"/>
                <a:cs typeface="+mn-cs"/>
              </a:rPr>
              <a:t>План доклада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5207224" y="12704041"/>
            <a:ext cx="13859919"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4"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Проблема </a:t>
            </a:r>
            <a:r>
              <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rPr>
              <a:t>курсовой </a:t>
            </a:r>
            <a:r>
              <a:rPr lang="ru-RU" sz="7000" b="1" cap="all" dirty="0" smtClean="0">
                <a:solidFill>
                  <a:srgbClr val="253957"/>
                </a:solidFill>
                <a:latin typeface="PT Astra Sans" panose="020B0603020203020204" pitchFamily="34" charset="-52"/>
                <a:ea typeface="PT Astra Sans" panose="020B0603020203020204" pitchFamily="34" charset="-52"/>
                <a:cs typeface="+mn-cs"/>
                <a:sym typeface="Arial Narrow"/>
              </a:rPr>
              <a:t>работы</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2" name="Прямоугольник 21"/>
          <p:cNvSpPr/>
          <p:nvPr/>
        </p:nvSpPr>
        <p:spPr>
          <a:xfrm>
            <a:off x="5207224" y="12704041"/>
            <a:ext cx="13859919"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23"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3</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24" name="TextBox 23"/>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25" name="TextBox 24"/>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hlinkClick r:id="rId2" action="ppaction://hlinksldjump"/>
          </p:cNvPr>
          <p:cNvPicPr>
            <a:picLocks noChangeAspect="1"/>
          </p:cNvPicPr>
          <p:nvPr/>
        </p:nvPicPr>
        <p:blipFill>
          <a:blip r:embed="rId3"/>
          <a:stretch>
            <a:fillRect/>
          </a:stretch>
        </p:blipFill>
        <p:spPr>
          <a:xfrm>
            <a:off x="1327080" y="3247217"/>
            <a:ext cx="5263351"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sz="4800" b="1" dirty="0" smtClean="0">
                <a:solidFill>
                  <a:schemeClr val="bg1"/>
                </a:solidFill>
                <a:latin typeface="PT Astra Sans" panose="020B0603020203020204" pitchFamily="34" charset="-52"/>
                <a:ea typeface="PT Astra Sans" panose="020B0603020203020204" pitchFamily="34" charset="-52"/>
              </a:rPr>
              <a:t>Оглавление</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2" name="Рисунок 1">
            <a:hlinkClick r:id="rId4" action="ppaction://hlinksldjump"/>
          </p:cNvPr>
          <p:cNvPicPr>
            <a:picLocks noChangeAspect="1"/>
          </p:cNvPicPr>
          <p:nvPr/>
        </p:nvPicPr>
        <p:blipFill>
          <a:blip r:embed="rId5"/>
          <a:stretch>
            <a:fillRect/>
          </a:stretch>
        </p:blipFill>
        <p:spPr>
          <a:xfrm>
            <a:off x="6911996" y="3247217"/>
            <a:ext cx="5234496"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3" name="Рисунок 2">
            <a:hlinkClick r:id="rId6" action="ppaction://hlinksldjump"/>
          </p:cNvPr>
          <p:cNvPicPr>
            <a:picLocks noChangeAspect="1"/>
          </p:cNvPicPr>
          <p:nvPr/>
        </p:nvPicPr>
        <p:blipFill>
          <a:blip r:embed="rId7"/>
          <a:stretch>
            <a:fillRect/>
          </a:stretch>
        </p:blipFill>
        <p:spPr>
          <a:xfrm>
            <a:off x="12469283" y="3257601"/>
            <a:ext cx="5221535"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4" name="Рисунок 3">
            <a:hlinkClick r:id="" action="ppaction://noaction"/>
          </p:cNvPr>
          <p:cNvPicPr>
            <a:picLocks noChangeAspect="1"/>
          </p:cNvPicPr>
          <p:nvPr/>
        </p:nvPicPr>
        <p:blipFill>
          <a:blip r:embed="rId8"/>
          <a:stretch>
            <a:fillRect/>
          </a:stretch>
        </p:blipFill>
        <p:spPr>
          <a:xfrm>
            <a:off x="18014161" y="3257601"/>
            <a:ext cx="5237676"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5" name="Рисунок 4">
            <a:hlinkClick r:id="" action="ppaction://noaction"/>
          </p:cNvPr>
          <p:cNvPicPr>
            <a:picLocks noChangeAspect="1"/>
          </p:cNvPicPr>
          <p:nvPr/>
        </p:nvPicPr>
        <p:blipFill>
          <a:blip r:embed="rId9"/>
          <a:stretch>
            <a:fillRect/>
          </a:stretch>
        </p:blipFill>
        <p:spPr>
          <a:xfrm>
            <a:off x="1327080" y="7650089"/>
            <a:ext cx="526335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8" name="Рисунок 7">
            <a:hlinkClick r:id="" action="ppaction://noaction"/>
          </p:cNvPr>
          <p:cNvPicPr>
            <a:picLocks noChangeAspect="1"/>
          </p:cNvPicPr>
          <p:nvPr/>
        </p:nvPicPr>
        <p:blipFill>
          <a:blip r:embed="rId10"/>
          <a:stretch>
            <a:fillRect/>
          </a:stretch>
        </p:blipFill>
        <p:spPr>
          <a:xfrm>
            <a:off x="6911996" y="7650088"/>
            <a:ext cx="524572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9" name="Рисунок 8">
            <a:hlinkClick r:id="" action="ppaction://noaction"/>
          </p:cNvPr>
          <p:cNvPicPr>
            <a:picLocks noChangeAspect="1"/>
          </p:cNvPicPr>
          <p:nvPr/>
        </p:nvPicPr>
        <p:blipFill>
          <a:blip r:embed="rId11"/>
          <a:stretch>
            <a:fillRect/>
          </a:stretch>
        </p:blipFill>
        <p:spPr>
          <a:xfrm>
            <a:off x="12480032" y="7650088"/>
            <a:ext cx="5210308"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10" name="Рисунок 9">
            <a:hlinkClick r:id="" action="ppaction://noaction"/>
          </p:cNvPr>
          <p:cNvPicPr>
            <a:picLocks noChangeAspect="1"/>
          </p:cNvPicPr>
          <p:nvPr/>
        </p:nvPicPr>
        <p:blipFill>
          <a:blip r:embed="rId12"/>
          <a:stretch>
            <a:fillRect/>
          </a:stretch>
        </p:blipFill>
        <p:spPr>
          <a:xfrm>
            <a:off x="18014161" y="7649482"/>
            <a:ext cx="5237675" cy="295293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11" name="TextBox 10"/>
          <p:cNvSpPr txBox="1"/>
          <p:nvPr/>
        </p:nvSpPr>
        <p:spPr>
          <a:xfrm>
            <a:off x="3394498"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3</a:t>
            </a:r>
            <a:endParaRPr kumimoji="0" lang="ru-RU" sz="13800" b="1" i="0" strike="noStrike" cap="none" spc="0" normalizeH="0" baseline="0" dirty="0">
              <a:ln>
                <a:noFill/>
              </a:ln>
              <a:solidFill>
                <a:schemeClr val="tx2">
                  <a:lumMod val="60000"/>
                  <a:lumOff val="40000"/>
                </a:schemeClr>
              </a:solidFill>
              <a:effectLst/>
              <a:uFillTx/>
              <a:sym typeface="Helvetica Light"/>
            </a:endParaRPr>
          </a:p>
        </p:txBody>
      </p:sp>
      <p:sp>
        <p:nvSpPr>
          <p:cNvPr id="12" name="TextBox 11"/>
          <p:cNvSpPr txBox="1"/>
          <p:nvPr/>
        </p:nvSpPr>
        <p:spPr>
          <a:xfrm>
            <a:off x="8964987"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4</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3" name="TextBox 12"/>
          <p:cNvSpPr txBox="1"/>
          <p:nvPr/>
        </p:nvSpPr>
        <p:spPr>
          <a:xfrm>
            <a:off x="14485174"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5</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4" name="TextBox 13"/>
          <p:cNvSpPr txBox="1"/>
          <p:nvPr/>
        </p:nvSpPr>
        <p:spPr>
          <a:xfrm>
            <a:off x="20068741"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6</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5" name="TextBox 14"/>
          <p:cNvSpPr txBox="1"/>
          <p:nvPr/>
        </p:nvSpPr>
        <p:spPr>
          <a:xfrm>
            <a:off x="3419518"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7</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6" name="TextBox 15"/>
          <p:cNvSpPr txBox="1"/>
          <p:nvPr/>
        </p:nvSpPr>
        <p:spPr>
          <a:xfrm>
            <a:off x="9093875"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8</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7" name="TextBox 16"/>
          <p:cNvSpPr txBox="1"/>
          <p:nvPr/>
        </p:nvSpPr>
        <p:spPr>
          <a:xfrm>
            <a:off x="14516070" y="799596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9</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8" name="TextBox 17"/>
          <p:cNvSpPr txBox="1"/>
          <p:nvPr/>
        </p:nvSpPr>
        <p:spPr>
          <a:xfrm>
            <a:off x="19576619" y="7991985"/>
            <a:ext cx="2112757"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10</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6296456" y="11494665"/>
            <a:ext cx="6624736" cy="5196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Электронная почта: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4199112" y="11517250"/>
            <a:ext cx="3096344" cy="524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Автор: </a:t>
            </a:r>
            <a:r>
              <a:rPr lang="ru-RU" dirty="0" err="1" smtClean="0">
                <a:latin typeface="PT Astra Sans" panose="020B0603020203020204" pitchFamily="34" charset="-52"/>
                <a:ea typeface="PT Astra Sans" panose="020B0603020203020204" pitchFamily="34" charset="-52"/>
              </a:rPr>
              <a:t>Чепоков</a:t>
            </a:r>
            <a:r>
              <a:rPr lang="ru-RU" dirty="0" smtClean="0">
                <a:latin typeface="PT Astra Sans" panose="020B0603020203020204" pitchFamily="34" charset="-52"/>
                <a:ea typeface="PT Astra Sans" panose="020B0603020203020204" pitchFamily="34" charset="-52"/>
              </a:rPr>
              <a:t> Е.С.</a:t>
            </a:r>
            <a:endParaRPr dirty="0">
              <a:latin typeface="PT Astra Sans" panose="020B0603020203020204" pitchFamily="34" charset="-52"/>
              <a:ea typeface="PT Astra Sans" panose="020B0603020203020204" pitchFamily="34" charset="-52"/>
            </a:endParaRPr>
          </a:p>
        </p:txBody>
      </p:sp>
      <p:sp>
        <p:nvSpPr>
          <p:cNvPr id="102" name="Телефон.: +Х (ХХХ) ХХХ ХХХХ"/>
          <p:cNvSpPr txBox="1"/>
          <p:nvPr/>
        </p:nvSpPr>
        <p:spPr>
          <a:xfrm>
            <a:off x="10049762" y="11494665"/>
            <a:ext cx="428447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dirty="0" err="1">
                <a:latin typeface="PT Astra Sans" panose="020B0603020203020204" pitchFamily="34" charset="-52"/>
                <a:ea typeface="PT Astra Sans" panose="020B0603020203020204" pitchFamily="34" charset="-52"/>
              </a:rPr>
              <a:t>Телефон</a:t>
            </a:r>
            <a:r>
              <a:rPr dirty="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en-US" dirty="0" smtClean="0">
                <a:latin typeface="PT Astra Sans" panose="020B0603020203020204" pitchFamily="34" charset="-52"/>
                <a:ea typeface="PT Astra Sans" panose="020B0603020203020204" pitchFamily="34" charset="-52"/>
              </a:rPr>
              <a:t>951</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959</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4666</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5489848"/>
            <a:ext cx="3195850" cy="3090059"/>
          </a:xfrm>
          <a:prstGeom prst="rect">
            <a:avLst/>
          </a:prstGeom>
          <a:ln w="12700">
            <a:miter lim="400000"/>
          </a:ln>
        </p:spPr>
      </p:pic>
      <p:sp>
        <p:nvSpPr>
          <p:cNvPr id="2" name="TextBox 1"/>
          <p:cNvSpPr txBox="1"/>
          <p:nvPr/>
        </p:nvSpPr>
        <p:spPr>
          <a:xfrm>
            <a:off x="6608742" y="902602"/>
            <a:ext cx="1116651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600" b="1" dirty="0" smtClean="0">
                <a:solidFill>
                  <a:srgbClr val="FFFFFF"/>
                </a:solidFill>
                <a:latin typeface="PT Astra Sans" panose="020B0603020203020204" pitchFamily="34" charset="-52"/>
                <a:ea typeface="PT Astra Sans" panose="020B0603020203020204" pitchFamily="34" charset="-52"/>
                <a:cs typeface="+mn-cs"/>
                <a:sym typeface="Arial Narrow"/>
              </a:rPr>
              <a:t>СПАСИБО ЗА ВНИМАНИЕ</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7014140" y="2321296"/>
            <a:ext cx="10355720" cy="769441"/>
          </a:xfrm>
          <a:prstGeom prst="rect">
            <a:avLst/>
          </a:prstGeom>
        </p:spPr>
        <p:txBody>
          <a:bodyPr wrap="none">
            <a:spAutoFit/>
          </a:bodyPr>
          <a:lstStyle/>
          <a:p>
            <a:r>
              <a:rPr lang="ru-RU" sz="4400" b="1" dirty="0" smtClean="0">
                <a:solidFill>
                  <a:srgbClr val="FFFFFF"/>
                </a:solidFill>
                <a:latin typeface="PT Astra Sans" panose="020B0603020203020204" pitchFamily="34" charset="-52"/>
                <a:ea typeface="PT Astra Sans" panose="020B0603020203020204" pitchFamily="34" charset="-52"/>
                <a:cs typeface="+mn-cs"/>
              </a:rPr>
              <a:t>РАД</a:t>
            </a:r>
            <a:r>
              <a:rPr lang="ru-RU" sz="4400" b="1" dirty="0">
                <a:solidFill>
                  <a:srgbClr val="FFFFFF"/>
                </a:solidFill>
                <a:latin typeface="PT Astra Sans" panose="020B0603020203020204" pitchFamily="34" charset="-52"/>
                <a:ea typeface="PT Astra Sans" panose="020B0603020203020204" pitchFamily="34" charset="-52"/>
                <a:cs typeface="+mn-cs"/>
              </a:rPr>
              <a:t>Ы</a:t>
            </a:r>
            <a:r>
              <a:rPr lang="ru-RU" sz="4400" b="1" dirty="0" smtClean="0">
                <a:solidFill>
                  <a:srgbClr val="FFFFFF"/>
                </a:solidFill>
                <a:latin typeface="PT Astra Sans" panose="020B0603020203020204" pitchFamily="34" charset="-52"/>
                <a:ea typeface="PT Astra Sans" panose="020B0603020203020204" pitchFamily="34" charset="-52"/>
                <a:cs typeface="+mn-cs"/>
              </a:rPr>
              <a:t> ОТВЕТИТЬ НА ВАШИ ВОПРОСЫ</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117</Words>
  <Application>Microsoft Office PowerPoint</Application>
  <PresentationFormat>Произвольный</PresentationFormat>
  <Paragraphs>35</Paragraphs>
  <Slides>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vt:i4>
      </vt:variant>
    </vt:vector>
  </HeadingPairs>
  <TitlesOfParts>
    <vt:vector size="13" baseType="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Елизар Чепоков</cp:lastModifiedBy>
  <cp:revision>31</cp:revision>
  <dcterms:modified xsi:type="dcterms:W3CDTF">2019-10-09T01:32:04Z</dcterms:modified>
</cp:coreProperties>
</file>