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
  </p:notesMasterIdLst>
  <p:handoutMasterIdLst>
    <p:handoutMasterId r:id="rId8"/>
  </p:handoutMasterIdLst>
  <p:sldIdLst>
    <p:sldId id="256" r:id="rId2"/>
    <p:sldId id="258" r:id="rId3"/>
    <p:sldId id="264" r:id="rId4"/>
    <p:sldId id="269" r:id="rId5"/>
    <p:sldId id="263" r:id="rId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7" d="100"/>
          <a:sy n="37" d="100"/>
        </p:scale>
        <p:origin x="210" y="66"/>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49775A-7514-4E1F-A42F-C83249A20BF7}" type="datetimeFigureOut">
              <a:rPr lang="ru-RU" smtClean="0"/>
              <a:t>08.10.2019</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F65F64-BA58-4F55-9F86-35F90F85BFC9}" type="slidenum">
              <a:rPr lang="ru-RU" smtClean="0"/>
              <a:t>‹#›</a:t>
            </a:fld>
            <a:endParaRPr lang="ru-RU"/>
          </a:p>
        </p:txBody>
      </p:sp>
    </p:spTree>
    <p:extLst>
      <p:ext uri="{BB962C8B-B14F-4D97-AF65-F5344CB8AC3E}">
        <p14:creationId xmlns:p14="http://schemas.microsoft.com/office/powerpoint/2010/main" val="3686736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hf hdr="0" ftr="0" dt="0"/>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hdr="0"/>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5.xml"/><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slide" Target="slide4.xml"/><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latin typeface="PT Astra Sans" panose="020B0603020203020204" pitchFamily="34" charset="-52"/>
              <a:ea typeface="PT Astra Sans" panose="020B0603020203020204" pitchFamily="34" charset="-52"/>
            </a:endParaRPr>
          </a:p>
        </p:txBody>
      </p:sp>
      <p:sp>
        <p:nvSpPr>
          <p:cNvPr id="52" name="Очень крутой…"/>
          <p:cNvSpPr txBox="1"/>
          <p:nvPr/>
        </p:nvSpPr>
        <p:spPr>
          <a:xfrm>
            <a:off x="9743727" y="3995267"/>
            <a:ext cx="10070039" cy="37148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en-US" dirty="0" smtClean="0">
                <a:latin typeface="PT Astra Sans" panose="020B0603020203020204" pitchFamily="34" charset="-52"/>
                <a:ea typeface="PT Astra Sans" panose="020B0603020203020204" pitchFamily="34" charset="-52"/>
              </a:rPr>
              <a:t>TEXT</a:t>
            </a:r>
            <a:endParaRPr dirty="0">
              <a:latin typeface="PT Astra Sans" panose="020B0603020203020204" pitchFamily="34" charset="-52"/>
              <a:ea typeface="PT Astra Sans" panose="020B0603020203020204" pitchFamily="34" charset="-52"/>
            </a:endParaRPr>
          </a:p>
        </p:txBody>
      </p:sp>
      <p:sp>
        <p:nvSpPr>
          <p:cNvPr id="53" name="Очень крутой подзаголовок презентации"/>
          <p:cNvSpPr txBox="1"/>
          <p:nvPr/>
        </p:nvSpPr>
        <p:spPr>
          <a:xfrm>
            <a:off x="6090546" y="8759165"/>
            <a:ext cx="8559593" cy="2464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ru-RU" sz="3200" dirty="0">
                <a:latin typeface="Times New Roman" panose="02020603050405020304" pitchFamily="18" charset="0"/>
                <a:ea typeface="Arial Narrow" charset="0"/>
                <a:cs typeface="Times New Roman" panose="02020603050405020304" pitchFamily="18" charset="0"/>
              </a:rPr>
              <a:t>Работу выполнил студент группы </a:t>
            </a:r>
            <a:r>
              <a:rPr lang="ru-RU" sz="3200" dirty="0" smtClean="0">
                <a:latin typeface="Times New Roman" panose="02020603050405020304" pitchFamily="18" charset="0"/>
                <a:ea typeface="Arial Narrow" charset="0"/>
                <a:cs typeface="Times New Roman" panose="02020603050405020304" pitchFamily="18" charset="0"/>
              </a:rPr>
              <a:t>ПИ-18-2</a:t>
            </a:r>
            <a:endParaRPr lang="ru-RU" sz="3200" dirty="0">
              <a:latin typeface="Times New Roman" panose="02020603050405020304" pitchFamily="18" charset="0"/>
              <a:ea typeface="Arial Narrow" charset="0"/>
              <a:cs typeface="Times New Roman" panose="02020603050405020304" pitchFamily="18" charset="0"/>
            </a:endParaRPr>
          </a:p>
          <a:p>
            <a:r>
              <a:rPr lang="ru-RU" sz="3200" dirty="0" smtClean="0">
                <a:latin typeface="Times New Roman" panose="02020603050405020304" pitchFamily="18" charset="0"/>
                <a:ea typeface="Arial Narrow" charset="0"/>
                <a:cs typeface="Times New Roman" panose="02020603050405020304" pitchFamily="18" charset="0"/>
              </a:rPr>
              <a:t>2-го </a:t>
            </a:r>
            <a:r>
              <a:rPr lang="ru-RU" sz="3200" dirty="0" smtClean="0">
                <a:latin typeface="Times New Roman" panose="02020603050405020304" pitchFamily="18" charset="0"/>
                <a:ea typeface="Arial Narrow" charset="0"/>
                <a:cs typeface="Times New Roman" panose="02020603050405020304" pitchFamily="18" charset="0"/>
              </a:rPr>
              <a:t>курса, </a:t>
            </a:r>
            <a:r>
              <a:rPr lang="ru-RU" sz="3200" dirty="0">
                <a:latin typeface="Times New Roman" panose="02020603050405020304" pitchFamily="18" charset="0"/>
                <a:ea typeface="Arial Narrow" charset="0"/>
                <a:cs typeface="Times New Roman" panose="02020603050405020304" pitchFamily="18" charset="0"/>
              </a:rPr>
              <a:t>факультета экономики, менеджмента и бизнес-информатики</a:t>
            </a:r>
          </a:p>
          <a:p>
            <a:r>
              <a:rPr lang="ru-RU" sz="3200" u="sng" dirty="0" err="1" smtClean="0">
                <a:latin typeface="Times New Roman" panose="02020603050405020304" pitchFamily="18" charset="0"/>
                <a:ea typeface="Arial Narrow" charset="0"/>
                <a:cs typeface="Times New Roman" panose="02020603050405020304" pitchFamily="18" charset="0"/>
              </a:rPr>
              <a:t>Чепоков</a:t>
            </a:r>
            <a:r>
              <a:rPr lang="ru-RU" sz="3200" u="sng" dirty="0" smtClean="0">
                <a:latin typeface="Times New Roman" panose="02020603050405020304" pitchFamily="18" charset="0"/>
                <a:ea typeface="Arial Narrow" charset="0"/>
                <a:cs typeface="Times New Roman" panose="02020603050405020304" pitchFamily="18" charset="0"/>
              </a:rPr>
              <a:t> Е.В.</a:t>
            </a:r>
            <a:endParaRPr lang="ru-RU" sz="3200" u="sng" dirty="0">
              <a:latin typeface="Times New Roman" panose="02020603050405020304" pitchFamily="18" charset="0"/>
              <a:ea typeface="Arial Narrow" charset="0"/>
              <a:cs typeface="Times New Roman" panose="02020603050405020304" pitchFamily="18" charset="0"/>
            </a:endParaRPr>
          </a:p>
        </p:txBody>
      </p:sp>
      <p:sp>
        <p:nvSpPr>
          <p:cNvPr id="54" name="Название подразделения,  лаборатории, факультета и т.д."/>
          <p:cNvSpPr txBox="1"/>
          <p:nvPr/>
        </p:nvSpPr>
        <p:spPr>
          <a:xfrm>
            <a:off x="6058308" y="741132"/>
            <a:ext cx="10163503" cy="27295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algn="l">
              <a:defRPr sz="4200">
                <a:solidFill>
                  <a:srgbClr val="253957"/>
                </a:solidFill>
                <a:latin typeface="+mn-lt"/>
                <a:ea typeface="+mn-ea"/>
                <a:cs typeface="+mn-cs"/>
                <a:sym typeface="Arial Narrow"/>
              </a:defRPr>
            </a:pPr>
            <a:r>
              <a:rPr lang="ru-RU" dirty="0" smtClean="0">
                <a:latin typeface="PT Astra Sans" panose="020B0603020203020204" pitchFamily="34" charset="-52"/>
                <a:ea typeface="PT Astra Sans" panose="020B0603020203020204" pitchFamily="34" charset="-52"/>
              </a:rPr>
              <a:t>НИУ ВШЭ-Пермь, </a:t>
            </a:r>
            <a:r>
              <a:rPr lang="ru-RU" sz="4200" dirty="0">
                <a:solidFill>
                  <a:srgbClr val="253957"/>
                </a:solidFill>
                <a:latin typeface="PT Astra Sans" panose="020B0603020203020204" pitchFamily="34" charset="-52"/>
                <a:ea typeface="PT Astra Sans" panose="020B0603020203020204" pitchFamily="34" charset="-52"/>
                <a:sym typeface="Arial Narrow"/>
              </a:rPr>
              <a:t>УДК 09.03.04</a:t>
            </a:r>
            <a:r>
              <a:rPr lang="ru-RU" dirty="0" smtClean="0">
                <a:latin typeface="PT Astra Sans" panose="020B0603020203020204" pitchFamily="34" charset="-52"/>
                <a:ea typeface="PT Astra Sans" panose="020B0603020203020204" pitchFamily="34" charset="-52"/>
              </a:rPr>
              <a:t>, Факультет экономики, менеджмента </a:t>
            </a:r>
            <a:r>
              <a:rPr lang="ru-RU" dirty="0">
                <a:latin typeface="PT Astra Sans" panose="020B0603020203020204" pitchFamily="34" charset="-52"/>
                <a:ea typeface="PT Astra Sans" panose="020B0603020203020204" pitchFamily="34" charset="-52"/>
              </a:rPr>
              <a:t>и </a:t>
            </a:r>
            <a:r>
              <a:rPr lang="ru-RU" dirty="0" smtClean="0">
                <a:latin typeface="PT Astra Sans" panose="020B0603020203020204" pitchFamily="34" charset="-52"/>
                <a:ea typeface="PT Astra Sans" panose="020B0603020203020204" pitchFamily="34" charset="-52"/>
              </a:rPr>
              <a:t>бизнес-информатики, </a:t>
            </a:r>
            <a:r>
              <a:rPr lang="ru-RU" sz="4200" dirty="0">
                <a:solidFill>
                  <a:srgbClr val="253957"/>
                </a:solidFill>
                <a:latin typeface="PT Astra Sans" panose="020B0603020203020204" pitchFamily="34" charset="-52"/>
                <a:ea typeface="PT Astra Sans" panose="020B0603020203020204" pitchFamily="34" charset="-52"/>
                <a:cs typeface="+mn-cs"/>
              </a:rPr>
              <a:t>кафедра информационных технологий в бизнесе</a:t>
            </a:r>
            <a:endParaRPr sz="4200" dirty="0">
              <a:solidFill>
                <a:srgbClr val="253957"/>
              </a:solidFill>
              <a:latin typeface="PT Astra Sans" panose="020B0603020203020204" pitchFamily="34" charset="-52"/>
              <a:ea typeface="PT Astra Sans" panose="020B0603020203020204" pitchFamily="34" charset="-52"/>
              <a:cs typeface="+mn-cs"/>
            </a:endParaRPr>
          </a:p>
        </p:txBody>
      </p:sp>
      <p:sp>
        <p:nvSpPr>
          <p:cNvPr id="55" name="Москва, 2017"/>
          <p:cNvSpPr txBox="1"/>
          <p:nvPr/>
        </p:nvSpPr>
        <p:spPr>
          <a:xfrm>
            <a:off x="14136216" y="12762656"/>
            <a:ext cx="2770829"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ru-RU" dirty="0" smtClean="0">
                <a:latin typeface="PT Astra Sans" panose="020B0603020203020204" pitchFamily="34" charset="-52"/>
                <a:ea typeface="PT Astra Sans" panose="020B0603020203020204" pitchFamily="34" charset="-52"/>
              </a:rPr>
              <a:t>Пермь</a:t>
            </a:r>
            <a:r>
              <a:rPr dirty="0" smtClean="0">
                <a:latin typeface="PT Astra Sans" panose="020B0603020203020204" pitchFamily="34" charset="-52"/>
                <a:ea typeface="PT Astra Sans" panose="020B0603020203020204" pitchFamily="34" charset="-52"/>
              </a:rPr>
              <a:t>, 201</a:t>
            </a:r>
            <a:r>
              <a:rPr lang="ru-RU" dirty="0" smtClean="0">
                <a:latin typeface="PT Astra Sans" panose="020B0603020203020204" pitchFamily="34" charset="-52"/>
                <a:ea typeface="PT Astra Sans" panose="020B0603020203020204" pitchFamily="34" charset="-52"/>
              </a:rPr>
              <a:t>9</a:t>
            </a:r>
            <a:endParaRPr dirty="0">
              <a:latin typeface="PT Astra Sans" panose="020B0603020203020204" pitchFamily="34" charset="-52"/>
              <a:ea typeface="PT Astra Sans" panose="020B0603020203020204" pitchFamily="34" charset="-52"/>
            </a:endParaRPr>
          </a:p>
        </p:txBody>
      </p:sp>
      <p:pic>
        <p:nvPicPr>
          <p:cNvPr id="56" name="Изображение" descr="Изображение"/>
          <p:cNvPicPr>
            <a:picLocks noChangeAspect="1"/>
          </p:cNvPicPr>
          <p:nvPr/>
        </p:nvPicPr>
        <p:blipFill>
          <a:blip r:embed="rId2">
            <a:extLst/>
          </a:blip>
          <a:stretch>
            <a:fillRect/>
          </a:stretch>
        </p:blipFill>
        <p:spPr>
          <a:xfrm>
            <a:off x="1221970" y="1330739"/>
            <a:ext cx="2736119" cy="2645547"/>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77855" y="3717509"/>
            <a:ext cx="21523142" cy="76818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1" spcCol="1076157"/>
          <a:lstStyle/>
          <a:p>
            <a:pPr marL="514350" indent="-514350" algn="l">
              <a:buFont typeface="+mj-lt"/>
              <a:buAutoNum type="arabicPeriod"/>
              <a:defRPr sz="2800">
                <a:solidFill>
                  <a:srgbClr val="253957"/>
                </a:solidFill>
                <a:latin typeface="+mn-lt"/>
                <a:ea typeface="+mn-ea"/>
                <a:cs typeface="+mn-cs"/>
                <a:sym typeface="Arial Narrow"/>
              </a:defRPr>
            </a:pPr>
            <a:r>
              <a:rPr lang="en-US" sz="4800" dirty="0" smtClean="0">
                <a:solidFill>
                  <a:srgbClr val="253957"/>
                </a:solidFill>
                <a:latin typeface="PT Astra Sans" panose="020B0603020203020204" pitchFamily="34" charset="-52"/>
                <a:ea typeface="PT Astra Sans" panose="020B0603020203020204" pitchFamily="34" charset="-52"/>
                <a:cs typeface="+mn-cs"/>
              </a:rPr>
              <a:t>Text</a:t>
            </a:r>
            <a:endParaRPr lang="ru-RU" sz="4800" dirty="0">
              <a:solidFill>
                <a:srgbClr val="253957"/>
              </a:solidFill>
              <a:latin typeface="PT Astra Sans" panose="020B0603020203020204" pitchFamily="34" charset="-52"/>
              <a:ea typeface="PT Astra Sans" panose="020B0603020203020204" pitchFamily="34" charset="-52"/>
              <a:cs typeface="+mn-cs"/>
            </a:endParaRPr>
          </a:p>
        </p:txBody>
      </p:sp>
      <p:sp>
        <p:nvSpPr>
          <p:cNvPr id="66" name="Очень крутой заголовок…"/>
          <p:cNvSpPr txBox="1"/>
          <p:nvPr/>
        </p:nvSpPr>
        <p:spPr>
          <a:xfrm>
            <a:off x="4119276" y="614680"/>
            <a:ext cx="15958986" cy="12929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3000">
                <a:solidFill>
                  <a:srgbClr val="253957"/>
                </a:solidFill>
                <a:latin typeface="+mn-lt"/>
                <a:ea typeface="+mn-ea"/>
                <a:cs typeface="+mn-cs"/>
                <a:sym typeface="Arial Narrow"/>
              </a:defRPr>
            </a:pPr>
            <a:r>
              <a:rPr lang="ru-RU" sz="7000" b="1" cap="all" dirty="0">
                <a:solidFill>
                  <a:srgbClr val="253957"/>
                </a:solidFill>
                <a:latin typeface="PT Astra Sans" panose="020B0603020203020204" pitchFamily="34" charset="-52"/>
                <a:ea typeface="PT Astra Sans" panose="020B0603020203020204" pitchFamily="34" charset="-52"/>
                <a:cs typeface="+mn-cs"/>
              </a:rPr>
              <a:t>План доклада</a:t>
            </a: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latin typeface="PT Astra Sans" panose="020B0603020203020204" pitchFamily="34" charset="-52"/>
              <a:ea typeface="PT Astra Sans" panose="020B0603020203020204" pitchFamily="34" charset="-52"/>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Прямоугольник 1"/>
          <p:cNvSpPr/>
          <p:nvPr/>
        </p:nvSpPr>
        <p:spPr>
          <a:xfrm>
            <a:off x="9432063" y="12750508"/>
            <a:ext cx="5333412" cy="584775"/>
          </a:xfrm>
          <a:prstGeom prst="rect">
            <a:avLst/>
          </a:prstGeom>
        </p:spPr>
        <p:txBody>
          <a:bodyPr wrap="square">
            <a:spAutoFit/>
          </a:bodyPr>
          <a:lstStyle/>
          <a:p>
            <a:pPr>
              <a:defRPr sz="4200">
                <a:solidFill>
                  <a:srgbClr val="253957"/>
                </a:solidFill>
                <a:latin typeface="+mn-lt"/>
                <a:ea typeface="+mn-ea"/>
                <a:cs typeface="+mn-cs"/>
                <a:sym typeface="Arial Narrow"/>
              </a:defRPr>
            </a:pPr>
            <a:r>
              <a:rPr lang="ru-RU" sz="3200" dirty="0">
                <a:solidFill>
                  <a:srgbClr val="253957"/>
                </a:solidFill>
                <a:latin typeface="PT Astra Sans" panose="020B0603020203020204" pitchFamily="34" charset="-52"/>
                <a:ea typeface="PT Astra Sans" panose="020B0603020203020204" pitchFamily="34" charset="-52"/>
                <a:sym typeface="Arial Narrow"/>
              </a:rPr>
              <a:t>Чепоков Елизар </a:t>
            </a:r>
            <a:r>
              <a:rPr lang="ru-RU" sz="3200" dirty="0" smtClean="0">
                <a:solidFill>
                  <a:srgbClr val="253957"/>
                </a:solidFill>
                <a:latin typeface="PT Astra Sans" panose="020B0603020203020204" pitchFamily="34" charset="-52"/>
                <a:ea typeface="PT Astra Sans" panose="020B0603020203020204" pitchFamily="34" charset="-52"/>
                <a:sym typeface="Arial Narrow"/>
              </a:rPr>
              <a:t>Сергеевич</a:t>
            </a:r>
            <a:endParaRPr lang="ru-RU" sz="3200" dirty="0" smtClean="0">
              <a:solidFill>
                <a:srgbClr val="253957"/>
              </a:solidFill>
              <a:latin typeface="PT Astra Sans" panose="020B0603020203020204" pitchFamily="34" charset="-52"/>
              <a:ea typeface="PT Astra Sans" panose="020B0603020203020204" pitchFamily="34" charset="-52"/>
              <a:sym typeface="Arial Narrow"/>
            </a:endParaRPr>
          </a:p>
        </p:txBody>
      </p:sp>
      <p:sp>
        <p:nvSpPr>
          <p:cNvPr id="4" name="Номер слайда 3"/>
          <p:cNvSpPr>
            <a:spLocks noGrp="1"/>
          </p:cNvSpPr>
          <p:nvPr>
            <p:ph type="sldNum" sz="quarter" idx="2"/>
          </p:nvPr>
        </p:nvSpPr>
        <p:spPr>
          <a:xfrm>
            <a:off x="21362005" y="12704041"/>
            <a:ext cx="873635" cy="636712"/>
          </a:xfrm>
        </p:spPr>
        <p:txBody>
          <a:bodyPr/>
          <a:lstStyle/>
          <a:p>
            <a:fld id="{86CB4B4D-7CA3-9044-876B-883B54F8677D}" type="slidenum">
              <a:rPr lang="ru-RU" sz="3200" smtClean="0">
                <a:solidFill>
                  <a:srgbClr val="253957"/>
                </a:solidFill>
                <a:latin typeface="PT Astra Sans" panose="020B0603020203020204" pitchFamily="34" charset="-52"/>
                <a:ea typeface="PT Astra Sans" panose="020B0603020203020204" pitchFamily="34" charset="-52"/>
              </a:rPr>
              <a:pPr/>
              <a:t>2</a:t>
            </a:fld>
            <a:r>
              <a:rPr lang="en-US" sz="3200" dirty="0">
                <a:solidFill>
                  <a:srgbClr val="253957"/>
                </a:solidFill>
                <a:latin typeface="PT Astra Sans" panose="020B0603020203020204" pitchFamily="34" charset="-52"/>
                <a:ea typeface="PT Astra Sans" panose="020B0603020203020204" pitchFamily="34" charset="-52"/>
              </a:rPr>
              <a:t>/</a:t>
            </a:r>
            <a:r>
              <a:rPr lang="ru-RU" sz="3200" dirty="0" smtClean="0">
                <a:solidFill>
                  <a:srgbClr val="253957"/>
                </a:solidFill>
                <a:latin typeface="PT Astra Sans" panose="020B0603020203020204" pitchFamily="34" charset="-52"/>
                <a:ea typeface="PT Astra Sans" panose="020B0603020203020204" pitchFamily="34" charset="-52"/>
              </a:rPr>
              <a:t>10</a:t>
            </a:r>
            <a:endParaRPr lang="ru-RU" sz="3200" dirty="0">
              <a:solidFill>
                <a:srgbClr val="253957"/>
              </a:solidFill>
              <a:latin typeface="PT Astra Sans" panose="020B0603020203020204" pitchFamily="34" charset="-52"/>
              <a:ea typeface="PT Astra Sans" panose="020B0603020203020204" pitchFamily="34" charset="-52"/>
            </a:endParaRPr>
          </a:p>
        </p:txBody>
      </p:sp>
      <p:sp>
        <p:nvSpPr>
          <p:cNvPr id="5" name="TextBox 4"/>
          <p:cNvSpPr txBox="1"/>
          <p:nvPr/>
        </p:nvSpPr>
        <p:spPr>
          <a:xfrm>
            <a:off x="1201065" y="12724540"/>
            <a:ext cx="2301911"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ru-RU" sz="3200" dirty="0">
                <a:solidFill>
                  <a:srgbClr val="253957"/>
                </a:solidFill>
                <a:latin typeface="PT Astra Sans" panose="020B0603020203020204" pitchFamily="34" charset="-52"/>
                <a:ea typeface="PT Astra Sans" panose="020B0603020203020204" pitchFamily="34" charset="-52"/>
                <a:sym typeface="Arial Narrow"/>
              </a:rPr>
              <a:t>Пермь, </a:t>
            </a:r>
            <a:r>
              <a:rPr lang="ru-RU" sz="3200" dirty="0" smtClean="0">
                <a:solidFill>
                  <a:srgbClr val="253957"/>
                </a:solidFill>
                <a:latin typeface="PT Astra Sans" panose="020B0603020203020204" pitchFamily="34" charset="-52"/>
                <a:ea typeface="PT Astra Sans" panose="020B0603020203020204" pitchFamily="34" charset="-52"/>
                <a:sym typeface="Arial Narrow"/>
              </a:rPr>
              <a:t>2019</a:t>
            </a:r>
            <a:endParaRPr lang="ru-RU" sz="3200" dirty="0">
              <a:solidFill>
                <a:srgbClr val="253957"/>
              </a:solidFill>
              <a:latin typeface="PT Astra Sans" panose="020B0603020203020204" pitchFamily="34" charset="-52"/>
              <a:ea typeface="PT Astra Sans" panose="020B0603020203020204" pitchFamily="34" charset="-52"/>
              <a:sym typeface="Arial Narrow"/>
            </a:endParaRPr>
          </a:p>
        </p:txBody>
      </p:sp>
      <p:sp>
        <p:nvSpPr>
          <p:cNvPr id="3" name="TextBox 2"/>
          <p:cNvSpPr txBox="1"/>
          <p:nvPr/>
        </p:nvSpPr>
        <p:spPr>
          <a:xfrm>
            <a:off x="20738436" y="13074356"/>
            <a:ext cx="2120772" cy="575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2800" dirty="0">
                <a:solidFill>
                  <a:srgbClr val="253957"/>
                </a:solidFill>
                <a:latin typeface="PT Astra Sans" panose="020B0603020203020204" pitchFamily="34" charset="-52"/>
                <a:ea typeface="PT Astra Sans" panose="020B0603020203020204" pitchFamily="34" charset="-52"/>
                <a:hlinkClick r:id="rId3" action="ppaction://hlinksldjump"/>
              </a:rPr>
              <a:t>в</a:t>
            </a:r>
            <a:r>
              <a:rPr lang="ru-RU" sz="2800" dirty="0" smtClean="0">
                <a:solidFill>
                  <a:srgbClr val="253957"/>
                </a:solidFill>
                <a:latin typeface="PT Astra Sans" panose="020B0603020203020204" pitchFamily="34" charset="-52"/>
                <a:ea typeface="PT Astra Sans" panose="020B0603020203020204" pitchFamily="34" charset="-52"/>
                <a:hlinkClick r:id="rId3" action="ppaction://hlinksldjump"/>
              </a:rPr>
              <a:t> </a:t>
            </a:r>
            <a:r>
              <a:rPr lang="ru-RU" sz="2800" dirty="0">
                <a:solidFill>
                  <a:srgbClr val="253957"/>
                </a:solidFill>
                <a:latin typeface="PT Astra Sans" panose="020B0603020203020204" pitchFamily="34" charset="-52"/>
                <a:ea typeface="PT Astra Sans" panose="020B0603020203020204" pitchFamily="34" charset="-52"/>
                <a:hlinkClick r:id="rId3" action="ppaction://hlinksldjump"/>
              </a:rPr>
              <a:t>оглавление</a:t>
            </a:r>
            <a:endParaRPr lang="ru-RU" sz="2800" dirty="0">
              <a:solidFill>
                <a:srgbClr val="253957"/>
              </a:solidFill>
              <a:latin typeface="PT Astra Sans" panose="020B0603020203020204" pitchFamily="34" charset="-52"/>
              <a:ea typeface="PT Astra Sans" panose="020B0603020203020204" pitchFamily="34" charset="-52"/>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26606" y="2338147"/>
            <a:ext cx="21523142" cy="96980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1" spcCol="1076157"/>
          <a:lstStyle/>
          <a:p>
            <a:pPr algn="l"/>
            <a:r>
              <a:rPr lang="en-US" sz="5400" dirty="0" smtClean="0">
                <a:solidFill>
                  <a:srgbClr val="253957"/>
                </a:solidFill>
                <a:latin typeface="PT Astra Sans" panose="020B0603020203020204" pitchFamily="34" charset="-52"/>
                <a:ea typeface="PT Astra Sans" panose="020B0603020203020204" pitchFamily="34" charset="-52"/>
                <a:cs typeface="+mn-cs"/>
              </a:rPr>
              <a:t>Text</a:t>
            </a:r>
            <a:endParaRPr lang="ru-RU" sz="5400" dirty="0">
              <a:solidFill>
                <a:srgbClr val="253957"/>
              </a:solidFill>
              <a:latin typeface="PT Astra Sans" panose="020B0603020203020204" pitchFamily="34" charset="-52"/>
              <a:ea typeface="PT Astra Sans" panose="020B0603020203020204" pitchFamily="34" charset="-52"/>
              <a:cs typeface="+mn-cs"/>
            </a:endParaRPr>
          </a:p>
        </p:txBody>
      </p:sp>
      <p:sp>
        <p:nvSpPr>
          <p:cNvPr id="66" name="Очень крутой заголовок…"/>
          <p:cNvSpPr txBox="1"/>
          <p:nvPr/>
        </p:nvSpPr>
        <p:spPr>
          <a:xfrm>
            <a:off x="4559152" y="614635"/>
            <a:ext cx="15614974" cy="14194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7000" b="1" cap="all">
                <a:solidFill>
                  <a:srgbClr val="253957"/>
                </a:solidFill>
                <a:latin typeface="+mn-lt"/>
                <a:ea typeface="+mn-ea"/>
                <a:cs typeface="+mn-cs"/>
                <a:sym typeface="Arial Narrow"/>
              </a:defRPr>
            </a:pPr>
            <a:r>
              <a:rPr lang="ru-RU" dirty="0" smtClean="0">
                <a:latin typeface="PT Astra Sans" panose="020B0603020203020204" pitchFamily="34" charset="-52"/>
                <a:ea typeface="PT Astra Sans" panose="020B0603020203020204" pitchFamily="34" charset="-52"/>
              </a:rPr>
              <a:t>Проблема </a:t>
            </a:r>
            <a:r>
              <a:rPr lang="ru-RU" sz="7000" b="1" cap="all" dirty="0">
                <a:solidFill>
                  <a:srgbClr val="253957"/>
                </a:solidFill>
                <a:latin typeface="PT Astra Sans" panose="020B0603020203020204" pitchFamily="34" charset="-52"/>
                <a:ea typeface="PT Astra Sans" panose="020B0603020203020204" pitchFamily="34" charset="-52"/>
                <a:cs typeface="+mn-cs"/>
                <a:sym typeface="Arial Narrow"/>
              </a:rPr>
              <a:t>курсовой </a:t>
            </a:r>
            <a:r>
              <a:rPr lang="ru-RU" sz="7000" b="1" cap="all" dirty="0" smtClean="0">
                <a:solidFill>
                  <a:srgbClr val="253957"/>
                </a:solidFill>
                <a:latin typeface="PT Astra Sans" panose="020B0603020203020204" pitchFamily="34" charset="-52"/>
                <a:ea typeface="PT Astra Sans" panose="020B0603020203020204" pitchFamily="34" charset="-52"/>
                <a:cs typeface="+mn-cs"/>
                <a:sym typeface="Arial Narrow"/>
              </a:rPr>
              <a:t>работы</a:t>
            </a:r>
            <a:endParaRPr lang="ru-RU" sz="7000" b="1" cap="all" dirty="0">
              <a:solidFill>
                <a:srgbClr val="253957"/>
              </a:solidFill>
              <a:latin typeface="PT Astra Sans" panose="020B0603020203020204" pitchFamily="34" charset="-52"/>
              <a:ea typeface="PT Astra Sans" panose="020B0603020203020204" pitchFamily="34" charset="-52"/>
              <a:cs typeface="+mn-cs"/>
              <a:sym typeface="Arial Narrow"/>
            </a:endParaRPr>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latin typeface="PT Astra Sans" panose="020B0603020203020204" pitchFamily="34" charset="-52"/>
              <a:ea typeface="PT Astra Sans" panose="020B0603020203020204" pitchFamily="34" charset="-52"/>
            </a:endParaRP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17" name="Прямоугольник 16"/>
          <p:cNvSpPr/>
          <p:nvPr/>
        </p:nvSpPr>
        <p:spPr>
          <a:xfrm>
            <a:off x="9453749" y="12750508"/>
            <a:ext cx="5333914" cy="590245"/>
          </a:xfrm>
          <a:prstGeom prst="rect">
            <a:avLst/>
          </a:prstGeom>
        </p:spPr>
        <p:txBody>
          <a:bodyPr wrap="square">
            <a:spAutoFit/>
          </a:bodyPr>
          <a:lstStyle/>
          <a:p>
            <a:pPr>
              <a:defRPr sz="4200">
                <a:solidFill>
                  <a:srgbClr val="253957"/>
                </a:solidFill>
                <a:latin typeface="+mn-lt"/>
                <a:ea typeface="+mn-ea"/>
                <a:cs typeface="+mn-cs"/>
                <a:sym typeface="Arial Narrow"/>
              </a:defRPr>
            </a:pPr>
            <a:r>
              <a:rPr lang="ru-RU" sz="3200" dirty="0">
                <a:solidFill>
                  <a:srgbClr val="253957"/>
                </a:solidFill>
                <a:latin typeface="PT Astra Sans" panose="020B0603020203020204" pitchFamily="34" charset="-52"/>
                <a:ea typeface="PT Astra Sans" panose="020B0603020203020204" pitchFamily="34" charset="-52"/>
                <a:sym typeface="Arial Narrow"/>
              </a:rPr>
              <a:t>Чепоков Елизар </a:t>
            </a:r>
            <a:r>
              <a:rPr lang="ru-RU" sz="3200" dirty="0" smtClean="0">
                <a:solidFill>
                  <a:srgbClr val="253957"/>
                </a:solidFill>
                <a:latin typeface="PT Astra Sans" panose="020B0603020203020204" pitchFamily="34" charset="-52"/>
                <a:ea typeface="PT Astra Sans" panose="020B0603020203020204" pitchFamily="34" charset="-52"/>
                <a:sym typeface="Arial Narrow"/>
              </a:rPr>
              <a:t>Сергеевич</a:t>
            </a:r>
          </a:p>
        </p:txBody>
      </p:sp>
      <p:sp>
        <p:nvSpPr>
          <p:cNvPr id="18" name="Номер слайда 3"/>
          <p:cNvSpPr>
            <a:spLocks noGrp="1"/>
          </p:cNvSpPr>
          <p:nvPr>
            <p:ph type="sldNum" sz="quarter" idx="2"/>
          </p:nvPr>
        </p:nvSpPr>
        <p:spPr>
          <a:xfrm>
            <a:off x="21362004" y="12704041"/>
            <a:ext cx="873636" cy="636712"/>
          </a:xfrm>
        </p:spPr>
        <p:txBody>
          <a:bodyPr/>
          <a:lstStyle/>
          <a:p>
            <a:r>
              <a:rPr lang="ru-RU" sz="3200" dirty="0">
                <a:solidFill>
                  <a:srgbClr val="253957"/>
                </a:solidFill>
                <a:latin typeface="PT Astra Sans" panose="020B0603020203020204" pitchFamily="34" charset="-52"/>
                <a:ea typeface="PT Astra Sans" panose="020B0603020203020204" pitchFamily="34" charset="-52"/>
              </a:rPr>
              <a:t>3</a:t>
            </a:r>
            <a:r>
              <a:rPr lang="en-US" sz="3200" dirty="0" smtClean="0">
                <a:solidFill>
                  <a:srgbClr val="253957"/>
                </a:solidFill>
                <a:latin typeface="PT Astra Sans" panose="020B0603020203020204" pitchFamily="34" charset="-52"/>
                <a:ea typeface="PT Astra Sans" panose="020B0603020203020204" pitchFamily="34" charset="-52"/>
              </a:rPr>
              <a:t>/</a:t>
            </a:r>
            <a:r>
              <a:rPr lang="ru-RU" sz="3200" dirty="0" smtClean="0">
                <a:solidFill>
                  <a:srgbClr val="253957"/>
                </a:solidFill>
                <a:latin typeface="PT Astra Sans" panose="020B0603020203020204" pitchFamily="34" charset="-52"/>
                <a:ea typeface="PT Astra Sans" panose="020B0603020203020204" pitchFamily="34" charset="-52"/>
              </a:rPr>
              <a:t>10</a:t>
            </a:r>
            <a:endParaRPr lang="ru-RU" sz="3200" dirty="0">
              <a:solidFill>
                <a:srgbClr val="253957"/>
              </a:solidFill>
              <a:latin typeface="PT Astra Sans" panose="020B0603020203020204" pitchFamily="34" charset="-52"/>
              <a:ea typeface="PT Astra Sans" panose="020B0603020203020204" pitchFamily="34" charset="-52"/>
            </a:endParaRPr>
          </a:p>
        </p:txBody>
      </p:sp>
      <p:sp>
        <p:nvSpPr>
          <p:cNvPr id="19" name="TextBox 18"/>
          <p:cNvSpPr txBox="1"/>
          <p:nvPr/>
        </p:nvSpPr>
        <p:spPr>
          <a:xfrm>
            <a:off x="1201065" y="12724540"/>
            <a:ext cx="2301911"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r>
              <a:rPr lang="ru-RU" sz="3200" dirty="0">
                <a:solidFill>
                  <a:srgbClr val="253957"/>
                </a:solidFill>
                <a:latin typeface="PT Astra Sans" panose="020B0603020203020204" pitchFamily="34" charset="-52"/>
                <a:ea typeface="PT Astra Sans" panose="020B0603020203020204" pitchFamily="34" charset="-52"/>
                <a:sym typeface="Arial Narrow"/>
              </a:rPr>
              <a:t>Пермь, </a:t>
            </a:r>
            <a:r>
              <a:rPr lang="ru-RU" sz="3200" dirty="0" smtClean="0">
                <a:solidFill>
                  <a:srgbClr val="253957"/>
                </a:solidFill>
                <a:latin typeface="PT Astra Sans" panose="020B0603020203020204" pitchFamily="34" charset="-52"/>
                <a:ea typeface="PT Astra Sans" panose="020B0603020203020204" pitchFamily="34" charset="-52"/>
                <a:sym typeface="Arial Narrow"/>
              </a:rPr>
              <a:t>2019</a:t>
            </a:r>
            <a:endParaRPr lang="ru-RU" sz="3200" dirty="0">
              <a:solidFill>
                <a:srgbClr val="253957"/>
              </a:solidFill>
              <a:latin typeface="PT Astra Sans" panose="020B0603020203020204" pitchFamily="34" charset="-52"/>
              <a:ea typeface="PT Astra Sans" panose="020B0603020203020204" pitchFamily="34" charset="-52"/>
              <a:sym typeface="Arial Narrow"/>
            </a:endParaRPr>
          </a:p>
        </p:txBody>
      </p:sp>
      <p:sp>
        <p:nvSpPr>
          <p:cNvPr id="20" name="TextBox 19"/>
          <p:cNvSpPr txBox="1"/>
          <p:nvPr/>
        </p:nvSpPr>
        <p:spPr>
          <a:xfrm>
            <a:off x="20738436" y="13074356"/>
            <a:ext cx="2120772" cy="575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2800" dirty="0">
                <a:solidFill>
                  <a:srgbClr val="253957"/>
                </a:solidFill>
                <a:latin typeface="PT Astra Sans" panose="020B0603020203020204" pitchFamily="34" charset="-52"/>
                <a:ea typeface="PT Astra Sans" panose="020B0603020203020204" pitchFamily="34" charset="-52"/>
                <a:hlinkClick r:id="rId3" action="ppaction://hlinksldjump"/>
              </a:rPr>
              <a:t>в</a:t>
            </a:r>
            <a:r>
              <a:rPr lang="ru-RU" sz="2800" dirty="0" smtClean="0">
                <a:solidFill>
                  <a:srgbClr val="253957"/>
                </a:solidFill>
                <a:latin typeface="PT Astra Sans" panose="020B0603020203020204" pitchFamily="34" charset="-52"/>
                <a:ea typeface="PT Astra Sans" panose="020B0603020203020204" pitchFamily="34" charset="-52"/>
                <a:hlinkClick r:id="rId3" action="ppaction://hlinksldjump"/>
              </a:rPr>
              <a:t> </a:t>
            </a:r>
            <a:r>
              <a:rPr lang="ru-RU" sz="2800" dirty="0">
                <a:solidFill>
                  <a:srgbClr val="253957"/>
                </a:solidFill>
                <a:latin typeface="PT Astra Sans" panose="020B0603020203020204" pitchFamily="34" charset="-52"/>
                <a:ea typeface="PT Astra Sans" panose="020B0603020203020204" pitchFamily="34" charset="-52"/>
                <a:hlinkClick r:id="rId3" action="ppaction://hlinksldjump"/>
              </a:rPr>
              <a:t>оглавление</a:t>
            </a:r>
            <a:endParaRPr lang="ru-RU" sz="2800" dirty="0">
              <a:solidFill>
                <a:srgbClr val="253957"/>
              </a:solidFill>
              <a:latin typeface="PT Astra Sans" panose="020B0603020203020204" pitchFamily="34" charset="-52"/>
              <a:ea typeface="PT Astra Sans" panose="020B0603020203020204" pitchFamily="34" charset="-52"/>
            </a:endParaRPr>
          </a:p>
        </p:txBody>
      </p:sp>
    </p:spTree>
    <p:extLst>
      <p:ext uri="{BB962C8B-B14F-4D97-AF65-F5344CB8AC3E}">
        <p14:creationId xmlns:p14="http://schemas.microsoft.com/office/powerpoint/2010/main" val="1676410481"/>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hlinkClick r:id="rId2" action="ppaction://hlinksldjump"/>
          </p:cNvPr>
          <p:cNvPicPr>
            <a:picLocks noChangeAspect="1"/>
          </p:cNvPicPr>
          <p:nvPr/>
        </p:nvPicPr>
        <p:blipFill>
          <a:blip r:embed="rId3"/>
          <a:stretch>
            <a:fillRect/>
          </a:stretch>
        </p:blipFill>
        <p:spPr>
          <a:xfrm>
            <a:off x="1327080" y="3247217"/>
            <a:ext cx="5263351" cy="2948745"/>
          </a:xfrm>
          <a:prstGeom prst="rect">
            <a:avLst/>
          </a:prstGeom>
          <a:ln>
            <a:noFill/>
          </a:ln>
          <a:effectLst>
            <a:glow rad="266700">
              <a:schemeClr val="bg1">
                <a:alpha val="47000"/>
              </a:schemeClr>
            </a:glow>
            <a:outerShdw blurRad="50800" dist="38100" dir="5400000" algn="t" rotWithShape="0">
              <a:prstClr val="black">
                <a:alpha val="40000"/>
              </a:prstClr>
            </a:outerShdw>
          </a:effectLst>
        </p:spPr>
      </p:pic>
      <p:sp>
        <p:nvSpPr>
          <p:cNvPr id="7" name="Название подразделения,  лаборатории, факультета и т.д."/>
          <p:cNvSpPr txBox="1"/>
          <p:nvPr/>
        </p:nvSpPr>
        <p:spPr>
          <a:xfrm>
            <a:off x="10463808" y="665312"/>
            <a:ext cx="4021366" cy="882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algn="l">
              <a:defRPr sz="4200">
                <a:solidFill>
                  <a:srgbClr val="253957"/>
                </a:solidFill>
                <a:latin typeface="+mn-lt"/>
                <a:ea typeface="+mn-ea"/>
                <a:cs typeface="+mn-cs"/>
                <a:sym typeface="Arial Narrow"/>
              </a:defRPr>
            </a:pPr>
            <a:r>
              <a:rPr lang="ru-RU" sz="4800" b="1" dirty="0" smtClean="0">
                <a:solidFill>
                  <a:schemeClr val="bg1"/>
                </a:solidFill>
                <a:latin typeface="PT Astra Sans" panose="020B0603020203020204" pitchFamily="34" charset="-52"/>
                <a:ea typeface="PT Astra Sans" panose="020B0603020203020204" pitchFamily="34" charset="-52"/>
              </a:rPr>
              <a:t>Оглавление</a:t>
            </a:r>
            <a:endParaRPr sz="4800" b="1" dirty="0">
              <a:solidFill>
                <a:schemeClr val="bg1"/>
              </a:solidFill>
              <a:latin typeface="PT Astra Sans" panose="020B0603020203020204" pitchFamily="34" charset="-52"/>
              <a:ea typeface="PT Astra Sans" panose="020B0603020203020204" pitchFamily="34" charset="-52"/>
            </a:endParaRPr>
          </a:p>
        </p:txBody>
      </p:sp>
      <p:pic>
        <p:nvPicPr>
          <p:cNvPr id="2" name="Рисунок 1">
            <a:hlinkClick r:id="rId4" action="ppaction://hlinksldjump"/>
          </p:cNvPr>
          <p:cNvPicPr>
            <a:picLocks noChangeAspect="1"/>
          </p:cNvPicPr>
          <p:nvPr/>
        </p:nvPicPr>
        <p:blipFill>
          <a:blip r:embed="rId5"/>
          <a:stretch>
            <a:fillRect/>
          </a:stretch>
        </p:blipFill>
        <p:spPr>
          <a:xfrm>
            <a:off x="6911996" y="3247217"/>
            <a:ext cx="5234496" cy="2948745"/>
          </a:xfrm>
          <a:prstGeom prst="rect">
            <a:avLst/>
          </a:prstGeom>
          <a:ln>
            <a:noFill/>
          </a:ln>
          <a:effectLst>
            <a:glow rad="266700">
              <a:schemeClr val="bg1">
                <a:alpha val="47000"/>
              </a:schemeClr>
            </a:glow>
            <a:outerShdw blurRad="50800" dist="38100" dir="5400000" algn="t" rotWithShape="0">
              <a:prstClr val="black">
                <a:alpha val="40000"/>
              </a:prstClr>
            </a:outerShdw>
          </a:effectLst>
        </p:spPr>
      </p:pic>
      <p:pic>
        <p:nvPicPr>
          <p:cNvPr id="3" name="Рисунок 2">
            <a:hlinkClick r:id="rId6" action="ppaction://hlinksldjump"/>
          </p:cNvPr>
          <p:cNvPicPr>
            <a:picLocks noChangeAspect="1"/>
          </p:cNvPicPr>
          <p:nvPr/>
        </p:nvPicPr>
        <p:blipFill>
          <a:blip r:embed="rId7"/>
          <a:stretch>
            <a:fillRect/>
          </a:stretch>
        </p:blipFill>
        <p:spPr>
          <a:xfrm>
            <a:off x="12469283" y="3257601"/>
            <a:ext cx="5221535" cy="2937900"/>
          </a:xfrm>
          <a:prstGeom prst="rect">
            <a:avLst/>
          </a:prstGeom>
          <a:ln>
            <a:noFill/>
          </a:ln>
          <a:effectLst>
            <a:glow rad="266700">
              <a:schemeClr val="bg1">
                <a:alpha val="47000"/>
              </a:schemeClr>
            </a:glow>
            <a:outerShdw blurRad="50800" dist="38100" dir="5400000" algn="t" rotWithShape="0">
              <a:prstClr val="black">
                <a:alpha val="40000"/>
              </a:prstClr>
            </a:outerShdw>
          </a:effectLst>
        </p:spPr>
      </p:pic>
      <p:pic>
        <p:nvPicPr>
          <p:cNvPr id="4" name="Рисунок 3">
            <a:hlinkClick r:id="" action="ppaction://noaction"/>
          </p:cNvPr>
          <p:cNvPicPr>
            <a:picLocks noChangeAspect="1"/>
          </p:cNvPicPr>
          <p:nvPr/>
        </p:nvPicPr>
        <p:blipFill>
          <a:blip r:embed="rId8"/>
          <a:stretch>
            <a:fillRect/>
          </a:stretch>
        </p:blipFill>
        <p:spPr>
          <a:xfrm>
            <a:off x="18014161" y="3257601"/>
            <a:ext cx="5237676" cy="2937900"/>
          </a:xfrm>
          <a:prstGeom prst="rect">
            <a:avLst/>
          </a:prstGeom>
          <a:ln>
            <a:noFill/>
          </a:ln>
          <a:effectLst>
            <a:glow rad="266700">
              <a:schemeClr val="bg1">
                <a:alpha val="47000"/>
              </a:schemeClr>
            </a:glow>
            <a:outerShdw blurRad="50800" dist="38100" dir="5400000" algn="t" rotWithShape="0">
              <a:prstClr val="black">
                <a:alpha val="40000"/>
              </a:prstClr>
            </a:outerShdw>
          </a:effectLst>
        </p:spPr>
      </p:pic>
      <p:pic>
        <p:nvPicPr>
          <p:cNvPr id="5" name="Рисунок 4">
            <a:hlinkClick r:id="" action="ppaction://noaction"/>
          </p:cNvPr>
          <p:cNvPicPr>
            <a:picLocks noChangeAspect="1"/>
          </p:cNvPicPr>
          <p:nvPr/>
        </p:nvPicPr>
        <p:blipFill>
          <a:blip r:embed="rId9"/>
          <a:stretch>
            <a:fillRect/>
          </a:stretch>
        </p:blipFill>
        <p:spPr>
          <a:xfrm>
            <a:off x="1327080" y="7650089"/>
            <a:ext cx="5263351" cy="2952302"/>
          </a:xfrm>
          <a:prstGeom prst="rect">
            <a:avLst/>
          </a:prstGeom>
          <a:ln>
            <a:noFill/>
          </a:ln>
          <a:effectLst>
            <a:glow rad="266700">
              <a:schemeClr val="bg1">
                <a:alpha val="47000"/>
              </a:schemeClr>
            </a:glow>
            <a:outerShdw blurRad="50800" dist="38100" dir="5400000" algn="t" rotWithShape="0">
              <a:prstClr val="black">
                <a:alpha val="40000"/>
              </a:prstClr>
            </a:outerShdw>
          </a:effectLst>
        </p:spPr>
      </p:pic>
      <p:pic>
        <p:nvPicPr>
          <p:cNvPr id="8" name="Рисунок 7">
            <a:hlinkClick r:id="" action="ppaction://noaction"/>
          </p:cNvPr>
          <p:cNvPicPr>
            <a:picLocks noChangeAspect="1"/>
          </p:cNvPicPr>
          <p:nvPr/>
        </p:nvPicPr>
        <p:blipFill>
          <a:blip r:embed="rId10"/>
          <a:stretch>
            <a:fillRect/>
          </a:stretch>
        </p:blipFill>
        <p:spPr>
          <a:xfrm>
            <a:off x="6911996" y="7650088"/>
            <a:ext cx="5245721" cy="2952302"/>
          </a:xfrm>
          <a:prstGeom prst="rect">
            <a:avLst/>
          </a:prstGeom>
          <a:ln>
            <a:noFill/>
          </a:ln>
          <a:effectLst>
            <a:glow rad="266700">
              <a:schemeClr val="bg1">
                <a:alpha val="47000"/>
              </a:schemeClr>
            </a:glow>
            <a:outerShdw blurRad="50800" dist="38100" dir="5400000" algn="t" rotWithShape="0">
              <a:prstClr val="black">
                <a:alpha val="40000"/>
              </a:prstClr>
            </a:outerShdw>
          </a:effectLst>
        </p:spPr>
      </p:pic>
      <p:pic>
        <p:nvPicPr>
          <p:cNvPr id="9" name="Рисунок 8">
            <a:hlinkClick r:id="" action="ppaction://noaction"/>
          </p:cNvPr>
          <p:cNvPicPr>
            <a:picLocks noChangeAspect="1"/>
          </p:cNvPicPr>
          <p:nvPr/>
        </p:nvPicPr>
        <p:blipFill>
          <a:blip r:embed="rId11"/>
          <a:stretch>
            <a:fillRect/>
          </a:stretch>
        </p:blipFill>
        <p:spPr>
          <a:xfrm>
            <a:off x="12480032" y="7650088"/>
            <a:ext cx="5210308" cy="2952302"/>
          </a:xfrm>
          <a:prstGeom prst="rect">
            <a:avLst/>
          </a:prstGeom>
          <a:ln>
            <a:noFill/>
          </a:ln>
          <a:effectLst>
            <a:glow rad="266700">
              <a:schemeClr val="bg1">
                <a:alpha val="47000"/>
              </a:schemeClr>
            </a:glow>
            <a:outerShdw blurRad="50800" dist="38100" dir="5400000" algn="t" rotWithShape="0">
              <a:prstClr val="black">
                <a:alpha val="40000"/>
              </a:prstClr>
            </a:outerShdw>
          </a:effectLst>
        </p:spPr>
      </p:pic>
      <p:pic>
        <p:nvPicPr>
          <p:cNvPr id="10" name="Рисунок 9">
            <a:hlinkClick r:id="" action="ppaction://noaction"/>
          </p:cNvPr>
          <p:cNvPicPr>
            <a:picLocks noChangeAspect="1"/>
          </p:cNvPicPr>
          <p:nvPr/>
        </p:nvPicPr>
        <p:blipFill>
          <a:blip r:embed="rId12"/>
          <a:stretch>
            <a:fillRect/>
          </a:stretch>
        </p:blipFill>
        <p:spPr>
          <a:xfrm>
            <a:off x="18014161" y="7649482"/>
            <a:ext cx="5237675" cy="2952935"/>
          </a:xfrm>
          <a:prstGeom prst="rect">
            <a:avLst/>
          </a:prstGeom>
          <a:ln>
            <a:noFill/>
          </a:ln>
          <a:effectLst>
            <a:glow rad="266700">
              <a:schemeClr val="bg1">
                <a:alpha val="47000"/>
              </a:schemeClr>
            </a:glow>
            <a:outerShdw blurRad="50800" dist="38100" dir="5400000" algn="t" rotWithShape="0">
              <a:prstClr val="black">
                <a:alpha val="40000"/>
              </a:prstClr>
            </a:outerShdw>
          </a:effectLst>
        </p:spPr>
      </p:pic>
      <p:sp>
        <p:nvSpPr>
          <p:cNvPr id="11" name="TextBox 10"/>
          <p:cNvSpPr txBox="1"/>
          <p:nvPr/>
        </p:nvSpPr>
        <p:spPr>
          <a:xfrm>
            <a:off x="3394498" y="3587625"/>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3</a:t>
            </a:r>
            <a:endParaRPr kumimoji="0" lang="ru-RU" sz="13800" b="1" i="0" strike="noStrike" cap="none" spc="0" normalizeH="0" baseline="0" dirty="0">
              <a:ln>
                <a:noFill/>
              </a:ln>
              <a:solidFill>
                <a:schemeClr val="tx2">
                  <a:lumMod val="60000"/>
                  <a:lumOff val="40000"/>
                </a:schemeClr>
              </a:solidFill>
              <a:effectLst/>
              <a:uFillTx/>
              <a:sym typeface="Helvetica Light"/>
            </a:endParaRPr>
          </a:p>
        </p:txBody>
      </p:sp>
      <p:sp>
        <p:nvSpPr>
          <p:cNvPr id="12" name="TextBox 11"/>
          <p:cNvSpPr txBox="1"/>
          <p:nvPr/>
        </p:nvSpPr>
        <p:spPr>
          <a:xfrm>
            <a:off x="8964987" y="3587625"/>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4</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
        <p:nvSpPr>
          <p:cNvPr id="13" name="TextBox 12"/>
          <p:cNvSpPr txBox="1"/>
          <p:nvPr/>
        </p:nvSpPr>
        <p:spPr>
          <a:xfrm>
            <a:off x="14485174" y="3587625"/>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5</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
        <p:nvSpPr>
          <p:cNvPr id="14" name="TextBox 13"/>
          <p:cNvSpPr txBox="1"/>
          <p:nvPr/>
        </p:nvSpPr>
        <p:spPr>
          <a:xfrm>
            <a:off x="20068741" y="3587625"/>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6</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
        <p:nvSpPr>
          <p:cNvPr id="15" name="TextBox 14"/>
          <p:cNvSpPr txBox="1"/>
          <p:nvPr/>
        </p:nvSpPr>
        <p:spPr>
          <a:xfrm>
            <a:off x="3419518" y="7991985"/>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7</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
        <p:nvSpPr>
          <p:cNvPr id="16" name="TextBox 15"/>
          <p:cNvSpPr txBox="1"/>
          <p:nvPr/>
        </p:nvSpPr>
        <p:spPr>
          <a:xfrm>
            <a:off x="9093875" y="7991985"/>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8</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
        <p:nvSpPr>
          <p:cNvPr id="17" name="TextBox 16"/>
          <p:cNvSpPr txBox="1"/>
          <p:nvPr/>
        </p:nvSpPr>
        <p:spPr>
          <a:xfrm>
            <a:off x="14516070" y="7995968"/>
            <a:ext cx="1128513"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9</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
        <p:nvSpPr>
          <p:cNvPr id="18" name="TextBox 17"/>
          <p:cNvSpPr txBox="1"/>
          <p:nvPr/>
        </p:nvSpPr>
        <p:spPr>
          <a:xfrm>
            <a:off x="19576619" y="7991985"/>
            <a:ext cx="2112757" cy="2267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13800" b="1" dirty="0" smtClean="0">
                <a:solidFill>
                  <a:schemeClr val="tx2">
                    <a:lumMod val="60000"/>
                    <a:lumOff val="40000"/>
                  </a:schemeClr>
                </a:solidFill>
              </a:rPr>
              <a:t>10</a:t>
            </a:r>
            <a:endParaRPr kumimoji="0" lang="ru-RU" sz="13800" b="1" i="0" u="none" strike="noStrike" cap="none" spc="0" normalizeH="0" baseline="0" dirty="0">
              <a:ln>
                <a:noFill/>
              </a:ln>
              <a:solidFill>
                <a:schemeClr val="tx2">
                  <a:lumMod val="60000"/>
                  <a:lumOff val="40000"/>
                </a:schemeClr>
              </a:solidFill>
              <a:effectLst/>
              <a:uFillTx/>
              <a:sym typeface="Helvetica Light"/>
            </a:endParaRPr>
          </a:p>
        </p:txBody>
      </p:sp>
    </p:spTree>
    <p:extLst>
      <p:ext uri="{BB962C8B-B14F-4D97-AF65-F5344CB8AC3E}">
        <p14:creationId xmlns:p14="http://schemas.microsoft.com/office/powerpoint/2010/main" val="387933954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Адрес: ТехтТехтТехтТехтТехтТехтТехтТехтТехтТехтТехтТехтТехт"/>
          <p:cNvSpPr txBox="1"/>
          <p:nvPr/>
        </p:nvSpPr>
        <p:spPr>
          <a:xfrm>
            <a:off x="16296456" y="11494665"/>
            <a:ext cx="6624736" cy="5196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defTabSz="642937">
              <a:defRPr sz="2400">
                <a:solidFill>
                  <a:srgbClr val="FFFFFF"/>
                </a:solidFill>
                <a:latin typeface="+mn-lt"/>
                <a:ea typeface="+mn-ea"/>
                <a:cs typeface="+mn-cs"/>
                <a:sym typeface="Arial Narrow"/>
              </a:defRPr>
            </a:lvl1pPr>
          </a:lstStyle>
          <a:p>
            <a:r>
              <a:rPr lang="ru-RU" dirty="0" smtClean="0">
                <a:latin typeface="PT Astra Sans" panose="020B0603020203020204" pitchFamily="34" charset="-52"/>
                <a:ea typeface="PT Astra Sans" panose="020B0603020203020204" pitchFamily="34" charset="-52"/>
              </a:rPr>
              <a:t>Электронная почта: </a:t>
            </a:r>
            <a:r>
              <a:rPr lang="en-US" dirty="0" smtClean="0">
                <a:latin typeface="PT Astra Sans" panose="020B0603020203020204" pitchFamily="34" charset="-52"/>
                <a:ea typeface="PT Astra Sans" panose="020B0603020203020204" pitchFamily="34" charset="-52"/>
              </a:rPr>
              <a:t>eschepokov@edu.hse.ru</a:t>
            </a:r>
            <a:endParaRPr dirty="0">
              <a:latin typeface="PT Astra Sans" panose="020B0603020203020204" pitchFamily="34" charset="-52"/>
              <a:ea typeface="PT Astra Sans" panose="020B0603020203020204" pitchFamily="34" charset="-52"/>
            </a:endParaRPr>
          </a:p>
        </p:txBody>
      </p:sp>
      <p:sp>
        <p:nvSpPr>
          <p:cNvPr id="101" name="www.text"/>
          <p:cNvSpPr txBox="1"/>
          <p:nvPr/>
        </p:nvSpPr>
        <p:spPr>
          <a:xfrm>
            <a:off x="4199112" y="11517250"/>
            <a:ext cx="3096344" cy="5242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400">
                <a:solidFill>
                  <a:srgbClr val="FFFFFF"/>
                </a:solidFill>
                <a:latin typeface="+mn-lt"/>
                <a:ea typeface="+mn-ea"/>
                <a:cs typeface="+mn-cs"/>
                <a:sym typeface="Arial Narrow"/>
              </a:defRPr>
            </a:lvl1pPr>
          </a:lstStyle>
          <a:p>
            <a:r>
              <a:rPr lang="ru-RU" dirty="0" smtClean="0">
                <a:latin typeface="PT Astra Sans" panose="020B0603020203020204" pitchFamily="34" charset="-52"/>
                <a:ea typeface="PT Astra Sans" panose="020B0603020203020204" pitchFamily="34" charset="-52"/>
              </a:rPr>
              <a:t>Автор: </a:t>
            </a:r>
            <a:r>
              <a:rPr lang="ru-RU" dirty="0" err="1" smtClean="0">
                <a:latin typeface="PT Astra Sans" panose="020B0603020203020204" pitchFamily="34" charset="-52"/>
                <a:ea typeface="PT Astra Sans" panose="020B0603020203020204" pitchFamily="34" charset="-52"/>
              </a:rPr>
              <a:t>Чепоков</a:t>
            </a:r>
            <a:r>
              <a:rPr lang="ru-RU" dirty="0" smtClean="0">
                <a:latin typeface="PT Astra Sans" panose="020B0603020203020204" pitchFamily="34" charset="-52"/>
                <a:ea typeface="PT Astra Sans" panose="020B0603020203020204" pitchFamily="34" charset="-52"/>
              </a:rPr>
              <a:t> Е.С.</a:t>
            </a:r>
            <a:endParaRPr dirty="0">
              <a:latin typeface="PT Astra Sans" panose="020B0603020203020204" pitchFamily="34" charset="-52"/>
              <a:ea typeface="PT Astra Sans" panose="020B0603020203020204" pitchFamily="34" charset="-52"/>
            </a:endParaRPr>
          </a:p>
        </p:txBody>
      </p:sp>
      <p:sp>
        <p:nvSpPr>
          <p:cNvPr id="102" name="Телефон.: +Х (ХХХ) ХХХ ХХХХ"/>
          <p:cNvSpPr txBox="1"/>
          <p:nvPr/>
        </p:nvSpPr>
        <p:spPr>
          <a:xfrm>
            <a:off x="10049762" y="11494665"/>
            <a:ext cx="428447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400">
                <a:solidFill>
                  <a:srgbClr val="FFFFFF"/>
                </a:solidFill>
                <a:latin typeface="+mn-lt"/>
                <a:ea typeface="+mn-ea"/>
                <a:cs typeface="+mn-cs"/>
                <a:sym typeface="Arial Narrow"/>
              </a:defRPr>
            </a:lvl1pPr>
          </a:lstStyle>
          <a:p>
            <a:r>
              <a:rPr dirty="0" err="1">
                <a:latin typeface="PT Astra Sans" panose="020B0603020203020204" pitchFamily="34" charset="-52"/>
                <a:ea typeface="PT Astra Sans" panose="020B0603020203020204" pitchFamily="34" charset="-52"/>
              </a:rPr>
              <a:t>Телефон</a:t>
            </a:r>
            <a:r>
              <a:rPr dirty="0">
                <a:latin typeface="PT Astra Sans" panose="020B0603020203020204" pitchFamily="34" charset="-52"/>
                <a:ea typeface="PT Astra Sans" panose="020B0603020203020204" pitchFamily="34" charset="-52"/>
              </a:rPr>
              <a:t>.: </a:t>
            </a:r>
            <a:r>
              <a:rPr dirty="0" smtClean="0">
                <a:latin typeface="PT Astra Sans" panose="020B0603020203020204" pitchFamily="34" charset="-52"/>
                <a:ea typeface="PT Astra Sans" panose="020B0603020203020204" pitchFamily="34" charset="-52"/>
              </a:rPr>
              <a:t>+</a:t>
            </a:r>
            <a:r>
              <a:rPr lang="ru-RU" dirty="0" smtClean="0">
                <a:latin typeface="PT Astra Sans" panose="020B0603020203020204" pitchFamily="34" charset="-52"/>
                <a:ea typeface="PT Astra Sans" panose="020B0603020203020204" pitchFamily="34" charset="-52"/>
              </a:rPr>
              <a:t>7</a:t>
            </a:r>
            <a:r>
              <a:rPr dirty="0" smtClean="0">
                <a:latin typeface="PT Astra Sans" panose="020B0603020203020204" pitchFamily="34" charset="-52"/>
                <a:ea typeface="PT Astra Sans" panose="020B0603020203020204" pitchFamily="34" charset="-52"/>
              </a:rPr>
              <a:t> </a:t>
            </a:r>
            <a:r>
              <a:rPr dirty="0" smtClean="0">
                <a:latin typeface="PT Astra Sans" panose="020B0603020203020204" pitchFamily="34" charset="-52"/>
                <a:ea typeface="PT Astra Sans" panose="020B0603020203020204" pitchFamily="34" charset="-52"/>
              </a:rPr>
              <a:t>(</a:t>
            </a:r>
            <a:r>
              <a:rPr lang="ru-RU" dirty="0" smtClean="0">
                <a:latin typeface="PT Astra Sans" panose="020B0603020203020204" pitchFamily="34" charset="-52"/>
                <a:ea typeface="PT Astra Sans" panose="020B0603020203020204" pitchFamily="34" charset="-52"/>
              </a:rPr>
              <a:t>951</a:t>
            </a:r>
            <a:r>
              <a:rPr dirty="0" smtClean="0">
                <a:latin typeface="PT Astra Sans" panose="020B0603020203020204" pitchFamily="34" charset="-52"/>
                <a:ea typeface="PT Astra Sans" panose="020B0603020203020204" pitchFamily="34" charset="-52"/>
              </a:rPr>
              <a:t>) </a:t>
            </a:r>
            <a:r>
              <a:rPr lang="ru-RU" dirty="0" smtClean="0">
                <a:latin typeface="PT Astra Sans" panose="020B0603020203020204" pitchFamily="34" charset="-52"/>
                <a:ea typeface="PT Astra Sans" panose="020B0603020203020204" pitchFamily="34" charset="-52"/>
              </a:rPr>
              <a:t>959</a:t>
            </a:r>
            <a:r>
              <a:rPr dirty="0" smtClean="0">
                <a:latin typeface="PT Astra Sans" panose="020B0603020203020204" pitchFamily="34" charset="-52"/>
                <a:ea typeface="PT Astra Sans" panose="020B0603020203020204" pitchFamily="34" charset="-52"/>
              </a:rPr>
              <a:t> </a:t>
            </a:r>
            <a:r>
              <a:rPr lang="ru-RU" dirty="0" smtClean="0">
                <a:latin typeface="PT Astra Sans" panose="020B0603020203020204" pitchFamily="34" charset="-52"/>
                <a:ea typeface="PT Astra Sans" panose="020B0603020203020204" pitchFamily="34" charset="-52"/>
              </a:rPr>
              <a:t>4666</a:t>
            </a:r>
            <a:r>
              <a:rPr dirty="0" smtClean="0">
                <a:latin typeface="PT Astra Sans" panose="020B0603020203020204" pitchFamily="34" charset="-52"/>
                <a:ea typeface="PT Astra Sans" panose="020B0603020203020204" pitchFamily="34" charset="-52"/>
              </a:rPr>
              <a:t> </a:t>
            </a:r>
            <a:endParaRPr dirty="0">
              <a:latin typeface="PT Astra Sans" panose="020B0603020203020204" pitchFamily="34" charset="-52"/>
              <a:ea typeface="PT Astra Sans" panose="020B0603020203020204" pitchFamily="34" charset="-52"/>
            </a:endParaRPr>
          </a:p>
        </p:txBody>
      </p:sp>
      <p:pic>
        <p:nvPicPr>
          <p:cNvPr id="103" name="Изображение" descr="Изображение"/>
          <p:cNvPicPr>
            <a:picLocks noChangeAspect="1"/>
          </p:cNvPicPr>
          <p:nvPr/>
        </p:nvPicPr>
        <p:blipFill>
          <a:blip r:embed="rId2">
            <a:extLst/>
          </a:blip>
          <a:stretch>
            <a:fillRect/>
          </a:stretch>
        </p:blipFill>
        <p:spPr>
          <a:xfrm>
            <a:off x="10594075" y="5489848"/>
            <a:ext cx="3195850" cy="3090059"/>
          </a:xfrm>
          <a:prstGeom prst="rect">
            <a:avLst/>
          </a:prstGeom>
          <a:ln w="12700">
            <a:miter lim="400000"/>
          </a:ln>
        </p:spPr>
      </p:pic>
      <p:sp>
        <p:nvSpPr>
          <p:cNvPr id="2" name="TextBox 1"/>
          <p:cNvSpPr txBox="1"/>
          <p:nvPr/>
        </p:nvSpPr>
        <p:spPr>
          <a:xfrm>
            <a:off x="6608742" y="902602"/>
            <a:ext cx="11166518" cy="1159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6600" b="1" dirty="0" smtClean="0">
                <a:solidFill>
                  <a:srgbClr val="FFFFFF"/>
                </a:solidFill>
                <a:latin typeface="PT Astra Sans" panose="020B0603020203020204" pitchFamily="34" charset="-52"/>
                <a:ea typeface="PT Astra Sans" panose="020B0603020203020204" pitchFamily="34" charset="-52"/>
                <a:cs typeface="+mn-cs"/>
                <a:sym typeface="Arial Narrow"/>
              </a:rPr>
              <a:t>СПАСИБО ЗА ВНИМАНИЕ</a:t>
            </a:r>
            <a:endParaRPr lang="ru-RU" sz="6600" b="1" dirty="0">
              <a:solidFill>
                <a:srgbClr val="FFFFFF"/>
              </a:solidFill>
              <a:latin typeface="PT Astra Sans" panose="020B0603020203020204" pitchFamily="34" charset="-52"/>
              <a:ea typeface="PT Astra Sans" panose="020B0603020203020204" pitchFamily="34" charset="-52"/>
              <a:cs typeface="+mn-cs"/>
            </a:endParaRPr>
          </a:p>
        </p:txBody>
      </p:sp>
      <p:sp>
        <p:nvSpPr>
          <p:cNvPr id="4" name="Прямоугольник 3"/>
          <p:cNvSpPr/>
          <p:nvPr/>
        </p:nvSpPr>
        <p:spPr>
          <a:xfrm>
            <a:off x="7014140" y="2321296"/>
            <a:ext cx="10355720" cy="769441"/>
          </a:xfrm>
          <a:prstGeom prst="rect">
            <a:avLst/>
          </a:prstGeom>
        </p:spPr>
        <p:txBody>
          <a:bodyPr wrap="none">
            <a:spAutoFit/>
          </a:bodyPr>
          <a:lstStyle/>
          <a:p>
            <a:r>
              <a:rPr lang="ru-RU" sz="4400" b="1" dirty="0" smtClean="0">
                <a:solidFill>
                  <a:srgbClr val="FFFFFF"/>
                </a:solidFill>
                <a:latin typeface="PT Astra Sans" panose="020B0603020203020204" pitchFamily="34" charset="-52"/>
                <a:ea typeface="PT Astra Sans" panose="020B0603020203020204" pitchFamily="34" charset="-52"/>
                <a:cs typeface="+mn-cs"/>
              </a:rPr>
              <a:t>РАД</a:t>
            </a:r>
            <a:r>
              <a:rPr lang="ru-RU" sz="4400" b="1" dirty="0">
                <a:solidFill>
                  <a:srgbClr val="FFFFFF"/>
                </a:solidFill>
                <a:latin typeface="PT Astra Sans" panose="020B0603020203020204" pitchFamily="34" charset="-52"/>
                <a:ea typeface="PT Astra Sans" panose="020B0603020203020204" pitchFamily="34" charset="-52"/>
                <a:cs typeface="+mn-cs"/>
              </a:rPr>
              <a:t>Ы</a:t>
            </a:r>
            <a:r>
              <a:rPr lang="ru-RU" sz="4400" b="1" dirty="0" smtClean="0">
                <a:solidFill>
                  <a:srgbClr val="FFFFFF"/>
                </a:solidFill>
                <a:latin typeface="PT Astra Sans" panose="020B0603020203020204" pitchFamily="34" charset="-52"/>
                <a:ea typeface="PT Astra Sans" panose="020B0603020203020204" pitchFamily="34" charset="-52"/>
                <a:cs typeface="+mn-cs"/>
              </a:rPr>
              <a:t> ОТВЕТИТЬ НА ВАШИ ВОПРОСЫ</a:t>
            </a:r>
            <a:endParaRPr lang="ru-RU" sz="4400" b="1" dirty="0">
              <a:solidFill>
                <a:srgbClr val="FFFFFF"/>
              </a:solidFill>
              <a:latin typeface="PT Astra Sans" panose="020B0603020203020204" pitchFamily="34" charset="-52"/>
              <a:ea typeface="PT Astra Sans" panose="020B0603020203020204" pitchFamily="34" charset="-52"/>
              <a:cs typeface="+mn-cs"/>
            </a:endParaRPr>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104</Words>
  <Application>Microsoft Office PowerPoint</Application>
  <PresentationFormat>Произвольный</PresentationFormat>
  <Paragraphs>32</Paragraphs>
  <Slides>5</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5</vt:i4>
      </vt:variant>
    </vt:vector>
  </HeadingPairs>
  <TitlesOfParts>
    <vt:vector size="13" baseType="lpstr">
      <vt:lpstr>Arial Narrow</vt:lpstr>
      <vt:lpstr>Calibri Light</vt:lpstr>
      <vt:lpstr>Helvetica</vt:lpstr>
      <vt:lpstr>Helvetica Light</vt:lpstr>
      <vt:lpstr>Helvetica Neue</vt:lpstr>
      <vt:lpstr>PT Astra Sans</vt:lpstr>
      <vt:lpstr>Times New Roman</vt:lpstr>
      <vt:lpstr>White</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Bloodies</dc:creator>
  <cp:lastModifiedBy>Елизар Чепоков</cp:lastModifiedBy>
  <cp:revision>31</cp:revision>
  <dcterms:modified xsi:type="dcterms:W3CDTF">2019-10-08T16:30:40Z</dcterms:modified>
</cp:coreProperties>
</file>