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354" y="4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2112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5230254" y="-37339"/>
            <a:ext cx="19217708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0370343" y="1604166"/>
            <a:ext cx="1" cy="2777349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2" name="Очень крутой…"/>
          <p:cNvSpPr txBox="1"/>
          <p:nvPr/>
        </p:nvSpPr>
        <p:spPr>
          <a:xfrm>
            <a:off x="7116914" y="3934663"/>
            <a:ext cx="10259662" cy="4156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Россия в первой половине </a:t>
            </a:r>
            <a:r>
              <a:rPr lang="ru-RU" dirty="0" err="1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xix</a:t>
            </a:r>
            <a:r>
              <a:rPr lang="ru-RU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 века</a:t>
            </a:r>
            <a:endParaRPr lang="ru-RU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7116915" y="8929563"/>
            <a:ext cx="9443424" cy="117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dirty="0">
                <a:latin typeface="PT Astra Serif" panose="020A0603040505020204" pitchFamily="18" charset="-52"/>
                <a:ea typeface="PT Astra Serif" panose="020A0603040505020204" pitchFamily="18" charset="-52"/>
              </a:rPr>
              <a:t>Внешняя политика</a:t>
            </a:r>
            <a:endParaRPr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sp>
        <p:nvSpPr>
          <p:cNvPr id="54" name="Название подразделения,  лаборатории, факультета и т.д."/>
          <p:cNvSpPr txBox="1"/>
          <p:nvPr/>
        </p:nvSpPr>
        <p:spPr>
          <a:xfrm>
            <a:off x="7116914" y="398311"/>
            <a:ext cx="9443423" cy="272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Рассказчики:</a:t>
            </a:r>
          </a:p>
          <a:p>
            <a:pPr lvl="2"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Чепоков Е.</a:t>
            </a:r>
          </a:p>
          <a:p>
            <a:pPr lvl="2"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Мазеин Н.</a:t>
            </a:r>
          </a:p>
          <a:p>
            <a:pPr lvl="2"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Кроливецкая А.</a:t>
            </a:r>
          </a:p>
        </p:txBody>
      </p:sp>
      <p:sp>
        <p:nvSpPr>
          <p:cNvPr id="55" name="Москва, 2017"/>
          <p:cNvSpPr txBox="1"/>
          <p:nvPr/>
        </p:nvSpPr>
        <p:spPr>
          <a:xfrm>
            <a:off x="7116914" y="11898560"/>
            <a:ext cx="9443424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Пермь</a:t>
            </a:r>
            <a:r>
              <a:rPr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, 201</a:t>
            </a:r>
            <a:r>
              <a:rPr lang="ru-RU" dirty="0">
                <a:latin typeface="PT Astra Serif" panose="020A0603040505020204" pitchFamily="18" charset="-52"/>
                <a:ea typeface="PT Astra Serif" panose="020A0603040505020204" pitchFamily="18" charset="-52"/>
              </a:rPr>
              <a:t>9</a:t>
            </a:r>
            <a:endParaRPr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pic>
        <p:nvPicPr>
          <p:cNvPr id="5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1970" y="1330739"/>
            <a:ext cx="2736119" cy="2645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чень крутой заголовок…"/>
          <p:cNvSpPr txBox="1"/>
          <p:nvPr/>
        </p:nvSpPr>
        <p:spPr>
          <a:xfrm>
            <a:off x="2614936" y="305273"/>
            <a:ext cx="21506374" cy="190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Участие России в наполеоновских войнах</a:t>
            </a:r>
            <a:endParaRPr sz="6000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  <a:p>
            <a: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Война третьей коалиции и франко-русский союз (1804-1809)</a:t>
            </a:r>
            <a:r>
              <a:rPr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 </a:t>
            </a:r>
            <a:endParaRPr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69" name="Название подразделения, лаборатории, факультета и т.д."/>
          <p:cNvSpPr txBox="1"/>
          <p:nvPr/>
        </p:nvSpPr>
        <p:spPr>
          <a:xfrm>
            <a:off x="5871486" y="12834664"/>
            <a:ext cx="12165531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algn="ctr"/>
            <a:r>
              <a:rPr lang="ru-RU" sz="3200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Чепоков Елизар, Мазеин Николай, Кроливецкая Арина</a:t>
            </a:r>
            <a:endParaRPr sz="2000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pic>
        <p:nvPicPr>
          <p:cNvPr id="7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8" name="Picture 2" descr="https://upload.wikimedia.org/wikipedia/commons/thumb/5/52/%D0%A2%D0%B8%D0%BB%D1%8C%D0%B7%D0%B8%D1%82._1807.jpg/800px-%D0%A2%D0%B8%D0%BB%D1%8C%D0%B7%D0%B8%D1%82._18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328" y="2643366"/>
            <a:ext cx="6511311" cy="90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usterlitz-baron-Pasc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2" y="3318072"/>
            <a:ext cx="14165863" cy="764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700526" y="11710367"/>
            <a:ext cx="5398913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ru-RU" sz="3200" i="1" dirty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Рис </a:t>
            </a:r>
            <a:r>
              <a:rPr lang="ru-RU" sz="3200" i="1" dirty="0" smtClean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2. </a:t>
            </a:r>
            <a:r>
              <a:rPr lang="ru-RU" sz="3200" i="1" dirty="0" err="1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Тильзитское</a:t>
            </a:r>
            <a:r>
              <a:rPr lang="ru-RU" sz="3200" i="1" dirty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 свидание. </a:t>
            </a:r>
            <a:endParaRPr lang="ru-RU" sz="3200" i="1" dirty="0">
              <a:solidFill>
                <a:srgbClr val="253957"/>
              </a:solidFill>
              <a:latin typeface="PT Astra Serif" panose="020A0603040505020204" pitchFamily="18" charset="-52"/>
              <a:ea typeface="PT Astra Serif" panose="020A0603040505020204" pitchFamily="18" charset="-5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1623" y="10985991"/>
            <a:ext cx="5580053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ru-RU" sz="3200" i="1" dirty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Рис </a:t>
            </a:r>
            <a:r>
              <a:rPr lang="ru-RU" sz="3200" i="1" dirty="0" smtClean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1. Битва под Аустерлицем</a:t>
            </a:r>
            <a:endParaRPr lang="ru-RU" sz="3200" i="1" dirty="0">
              <a:solidFill>
                <a:srgbClr val="253957"/>
              </a:solidFill>
              <a:latin typeface="PT Astra Serif" panose="020A0603040505020204" pitchFamily="18" charset="-52"/>
              <a:ea typeface="PT Astra Serif" panose="020A0603040505020204" pitchFamily="18" charset="-5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256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09" y="2214562"/>
            <a:ext cx="19375083" cy="10547974"/>
          </a:xfrm>
          <a:prstGeom prst="rect">
            <a:avLst/>
          </a:prstGeom>
        </p:spPr>
      </p:pic>
      <p:sp>
        <p:nvSpPr>
          <p:cNvPr id="66" name="Очень крутой заголовок…"/>
          <p:cNvSpPr txBox="1"/>
          <p:nvPr/>
        </p:nvSpPr>
        <p:spPr>
          <a:xfrm>
            <a:off x="2614936" y="305273"/>
            <a:ext cx="21506374" cy="190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Участие России в наполеоновских войнах</a:t>
            </a:r>
            <a:endParaRPr sz="6000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  <a:p>
            <a: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Отечественная война (1812-1814)</a:t>
            </a:r>
            <a:r>
              <a:rPr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 </a:t>
            </a:r>
            <a:endParaRPr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sp>
        <p:nvSpPr>
          <p:cNvPr id="68" name="Линия"/>
          <p:cNvSpPr/>
          <p:nvPr/>
        </p:nvSpPr>
        <p:spPr>
          <a:xfrm>
            <a:off x="1859936" y="8816644"/>
            <a:ext cx="34495617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69" name="Название подразделения, лаборатории, факультета и т.д."/>
          <p:cNvSpPr txBox="1"/>
          <p:nvPr/>
        </p:nvSpPr>
        <p:spPr>
          <a:xfrm>
            <a:off x="5871486" y="12834664"/>
            <a:ext cx="12165531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algn="ctr"/>
            <a:r>
              <a:rPr lang="ru-RU" sz="3200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Чепоков Елизар, Мазеин Николай, Кроливецкая Арина</a:t>
            </a:r>
            <a:endParaRPr sz="2000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pic>
        <p:nvPicPr>
          <p:cNvPr id="7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320" y="4481736"/>
            <a:ext cx="2232248" cy="180020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4528" y="3718331"/>
            <a:ext cx="1512168" cy="1382554"/>
          </a:xfrm>
          <a:prstGeom prst="rect">
            <a:avLst/>
          </a:prstGeom>
        </p:spPr>
      </p:pic>
      <p:pic>
        <p:nvPicPr>
          <p:cNvPr id="1028" name="Picture 4" descr="https://upload.wikimedia.org/wikipedia/commons/e/e6/Battle_of_Maloyaroslavets_18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81" y="2271402"/>
            <a:ext cx="12088736" cy="1054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5/53/Battle_of_Saltanovka_1812_map_cu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4" y="2231982"/>
            <a:ext cx="11549191" cy="1062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5/55/Battle_of_Borodino_panorama_fragment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2368" y="2520921"/>
            <a:ext cx="30670034" cy="993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70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чень крутой заголовок…"/>
          <p:cNvSpPr txBox="1"/>
          <p:nvPr/>
        </p:nvSpPr>
        <p:spPr>
          <a:xfrm>
            <a:off x="2614936" y="305273"/>
            <a:ext cx="21506374" cy="190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5400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Колониальная политика Российской империи</a:t>
            </a:r>
            <a:endParaRPr sz="5400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  <a:p>
            <a: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>
                <a:latin typeface="PT Astra Serif" panose="020A0603040505020204" pitchFamily="18" charset="-52"/>
                <a:ea typeface="PT Astra Serif" panose="020A0603040505020204" pitchFamily="18" charset="-52"/>
              </a:rPr>
              <a:t>Кавказская война</a:t>
            </a:r>
            <a:endParaRPr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69" name="Название подразделения, лаборатории, факультета и т.д."/>
          <p:cNvSpPr txBox="1"/>
          <p:nvPr/>
        </p:nvSpPr>
        <p:spPr>
          <a:xfrm>
            <a:off x="5871486" y="13052501"/>
            <a:ext cx="12165531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algn="ctr"/>
            <a:r>
              <a:rPr lang="ru-RU" sz="3200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Чепоков Елизар, Мазеин Николай, Кроливецкая Арина</a:t>
            </a:r>
            <a:endParaRPr sz="2000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pic>
        <p:nvPicPr>
          <p:cNvPr id="7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https://upload.wikimedia.org/wikipedia/commons/thumb/a/a8/Alexei-jermolov.jpg/800px-Alexei-jermol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24" y="2643366"/>
            <a:ext cx="7620000" cy="873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54287" y="11322316"/>
            <a:ext cx="612507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ru-RU" sz="3200" i="1" dirty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Рис </a:t>
            </a:r>
            <a:r>
              <a:rPr lang="ru-RU" sz="3200" i="1" dirty="0" smtClean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3. </a:t>
            </a:r>
            <a:r>
              <a:rPr lang="ru-RU" sz="3200" i="1" dirty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Алексей Петрович Ермолов</a:t>
            </a:r>
          </a:p>
        </p:txBody>
      </p:sp>
      <p:pic>
        <p:nvPicPr>
          <p:cNvPr id="2052" name="Picture 4" descr="ÐÐ°Ð²ÐºÐ°Ð·ÑÐºÐ°Ñ Ð²Ð¾Ð¹Ð½Ð° 1817-1864 - ÐºÐ°ÑÑ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287" y="2265871"/>
            <a:ext cx="13306945" cy="1026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751170" y="12366377"/>
            <a:ext cx="575317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ru-RU" sz="3200" i="1" dirty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Рис </a:t>
            </a:r>
            <a:r>
              <a:rPr lang="ru-RU" sz="3200" i="1" dirty="0" smtClean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4. Карта Кавказской войны</a:t>
            </a:r>
            <a:endParaRPr lang="ru-RU" sz="3200" i="1" dirty="0">
              <a:solidFill>
                <a:srgbClr val="253957"/>
              </a:solidFill>
              <a:latin typeface="PT Astra Serif" panose="020A0603040505020204" pitchFamily="18" charset="-52"/>
              <a:ea typeface="PT Astra Serif" panose="020A0603040505020204" pitchFamily="18" charset="-5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893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чень крутой заголовок…"/>
          <p:cNvSpPr txBox="1"/>
          <p:nvPr/>
        </p:nvSpPr>
        <p:spPr>
          <a:xfrm>
            <a:off x="2974976" y="671587"/>
            <a:ext cx="14761640" cy="132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PT Astra Serif" panose="020A0603040505020204" pitchFamily="18" charset="-52"/>
                <a:ea typeface="PT Astra Serif" panose="020A0603040505020204" pitchFamily="18" charset="-52"/>
              </a:rPr>
              <a:t>Восточный вопрос</a:t>
            </a:r>
          </a:p>
        </p:txBody>
      </p:sp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69" name="Название подразделения, лаборатории, факультета и т.д."/>
          <p:cNvSpPr txBox="1"/>
          <p:nvPr/>
        </p:nvSpPr>
        <p:spPr>
          <a:xfrm>
            <a:off x="5871486" y="12834664"/>
            <a:ext cx="12165531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algn="ctr"/>
            <a:r>
              <a:rPr lang="ru-RU" sz="3200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Чепоков Елизар, Мазеин Николай, Кроливецкая Арина</a:t>
            </a:r>
            <a:endParaRPr sz="2000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pic>
        <p:nvPicPr>
          <p:cNvPr id="7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4" name="Picture 2" descr="BattleOfSinop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2" y="3184209"/>
            <a:ext cx="10658304" cy="70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18028" y="10220771"/>
            <a:ext cx="5002972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ru-RU" sz="3200" i="1" dirty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Рис </a:t>
            </a:r>
            <a:r>
              <a:rPr lang="ru-RU" sz="3200" i="1" dirty="0" smtClean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5. </a:t>
            </a:r>
            <a:r>
              <a:rPr lang="ru-RU" sz="3200" i="1" dirty="0" err="1" smtClean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Синопское</a:t>
            </a:r>
            <a:r>
              <a:rPr lang="ru-RU" sz="3200" i="1" dirty="0" smtClean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 сражение</a:t>
            </a:r>
            <a:endParaRPr lang="ru-RU" sz="3200" i="1" dirty="0">
              <a:solidFill>
                <a:srgbClr val="253957"/>
              </a:solidFill>
              <a:latin typeface="PT Astra Serif" panose="020A0603040505020204" pitchFamily="18" charset="-52"/>
              <a:ea typeface="PT Astra Serif" panose="020A0603040505020204" pitchFamily="18" charset="-52"/>
              <a:cs typeface="+mn-cs"/>
            </a:endParaRPr>
          </a:p>
        </p:txBody>
      </p:sp>
      <p:pic>
        <p:nvPicPr>
          <p:cNvPr id="3076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010" y="3170357"/>
            <a:ext cx="10385429" cy="737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337850" y="10583452"/>
            <a:ext cx="435375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ru-RU" sz="3200" i="1" dirty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Рис </a:t>
            </a:r>
            <a:r>
              <a:rPr lang="ru-RU" sz="3200" i="1" dirty="0" smtClean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6. Карта сражений</a:t>
            </a:r>
            <a:endParaRPr lang="ru-RU" sz="3200" i="1" dirty="0">
              <a:solidFill>
                <a:srgbClr val="253957"/>
              </a:solidFill>
              <a:latin typeface="PT Astra Serif" panose="020A0603040505020204" pitchFamily="18" charset="-52"/>
              <a:ea typeface="PT Astra Serif" panose="020A0603040505020204" pitchFamily="18" charset="-5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682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чень крутой заголовок…"/>
          <p:cNvSpPr txBox="1"/>
          <p:nvPr/>
        </p:nvSpPr>
        <p:spPr>
          <a:xfrm>
            <a:off x="2758952" y="738941"/>
            <a:ext cx="15913768" cy="126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PT Astra Serif" panose="020A0603040505020204" pitchFamily="18" charset="-52"/>
                <a:ea typeface="PT Astra Serif" panose="020A0603040505020204" pitchFamily="18" charset="-52"/>
              </a:rPr>
              <a:t>Крымская война</a:t>
            </a:r>
          </a:p>
        </p:txBody>
      </p:sp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69" name="Название подразделения, лаборатории, факультета и т.д."/>
          <p:cNvSpPr txBox="1"/>
          <p:nvPr/>
        </p:nvSpPr>
        <p:spPr>
          <a:xfrm>
            <a:off x="5871486" y="12834664"/>
            <a:ext cx="12165531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algn="ctr"/>
            <a:r>
              <a:rPr lang="ru-RU" sz="3200" dirty="0" smtClean="0">
                <a:latin typeface="PT Astra Serif" panose="020A0603040505020204" pitchFamily="18" charset="-52"/>
                <a:ea typeface="PT Astra Serif" panose="020A0603040505020204" pitchFamily="18" charset="-52"/>
              </a:rPr>
              <a:t>Чепоков Елизар, Мазеин Николай, Кроливецкая Арина</a:t>
            </a:r>
            <a:endParaRPr sz="2000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pic>
        <p:nvPicPr>
          <p:cNvPr id="7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84" y="2428963"/>
            <a:ext cx="14447486" cy="9452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92929" y="11721175"/>
            <a:ext cx="555600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ru-RU" sz="3200" i="1" dirty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Рис </a:t>
            </a:r>
            <a:r>
              <a:rPr lang="ru-RU" sz="3200" i="1" dirty="0" smtClean="0">
                <a:solidFill>
                  <a:srgbClr val="253957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7. Карта Крымской войны</a:t>
            </a:r>
            <a:endParaRPr lang="ru-RU" sz="3200" i="1" dirty="0">
              <a:solidFill>
                <a:srgbClr val="253957"/>
              </a:solidFill>
              <a:latin typeface="PT Astra Serif" panose="020A0603040505020204" pitchFamily="18" charset="-52"/>
              <a:ea typeface="PT Astra Serif" panose="020A0603040505020204" pitchFamily="18" charset="-5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168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4075" y="4920064"/>
            <a:ext cx="3195850" cy="309005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6123832" y="1313384"/>
            <a:ext cx="12136335" cy="12214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7000" b="1" cap="all" dirty="0">
                <a:solidFill>
                  <a:schemeClr val="bg1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Спасибо за </a:t>
            </a:r>
            <a:r>
              <a:rPr lang="ru-RU" sz="7000" b="1" cap="all" dirty="0" smtClean="0">
                <a:solidFill>
                  <a:schemeClr val="bg1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внимание</a:t>
            </a:r>
            <a:endParaRPr lang="ru-RU" sz="7000" b="1" cap="all" dirty="0">
              <a:solidFill>
                <a:schemeClr val="bg1"/>
              </a:solidFill>
              <a:latin typeface="PT Astra Serif" panose="020A0603040505020204" pitchFamily="18" charset="-52"/>
              <a:ea typeface="PT Astra Serif" panose="020A0603040505020204" pitchFamily="18" charset="-5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875" y="10683348"/>
            <a:ext cx="9956250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4800" b="1" dirty="0" smtClean="0">
                <a:solidFill>
                  <a:schemeClr val="bg1"/>
                </a:solidFill>
                <a:latin typeface="PT Astra Serif" panose="020A0603040505020204" pitchFamily="18" charset="-52"/>
                <a:ea typeface="PT Astra Serif" panose="020A0603040505020204" pitchFamily="18" charset="-52"/>
                <a:cs typeface="+mn-cs"/>
              </a:rPr>
              <a:t>Готовы ответить на ваши вопросы</a:t>
            </a:r>
            <a:endParaRPr lang="ru-RU" sz="4800" b="1" dirty="0">
              <a:solidFill>
                <a:schemeClr val="bg1"/>
              </a:solidFill>
              <a:latin typeface="PT Astra Serif" panose="020A0603040505020204" pitchFamily="18" charset="-52"/>
              <a:ea typeface="PT Astra Serif" panose="020A0603040505020204" pitchFamily="18" charset="-5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145</Words>
  <Application>Microsoft Office PowerPoint</Application>
  <PresentationFormat>Произвольный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Helvetica</vt:lpstr>
      <vt:lpstr>Helvetica Light</vt:lpstr>
      <vt:lpstr>Helvetica Neue</vt:lpstr>
      <vt:lpstr>PT Astra Serif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Bloodies</dc:creator>
  <cp:lastModifiedBy>Bloodies</cp:lastModifiedBy>
  <cp:revision>15</cp:revision>
  <dcterms:modified xsi:type="dcterms:W3CDTF">2019-03-07T00:23:11Z</dcterms:modified>
</cp:coreProperties>
</file>