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BDDA-5576-43E9-9E17-B3AC0A7E02EC}" type="datetimeFigureOut">
              <a:rPr lang="ru-RU" smtClean="0"/>
              <a:pPr/>
              <a:t>16.09.2017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  <a:br>
              <a:rPr lang="ru-RU" dirty="0"/>
            </a:br>
            <a:r>
              <a:rPr lang="ru-RU" dirty="0"/>
              <a:t>Базовый класс </a:t>
            </a:r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рваного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strings;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for (j = 0; j &lt; </a:t>
            </a:r>
            <a:r>
              <a:rPr lang="en-US" dirty="0" err="1"/>
              <a:t>ragged_array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].Length; j++)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ragged_array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+ "  ");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Инициализация рваного массива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 способ</a:t>
            </a:r>
          </a:p>
          <a:p>
            <a:pPr>
              <a:buNone/>
            </a:pPr>
            <a:r>
              <a:rPr lang="en-US" dirty="0"/>
              <a:t>//3</a:t>
            </a:r>
            <a:r>
              <a:rPr lang="ru-RU" dirty="0"/>
              <a:t>строки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 ][ ] jagArr1=new </a:t>
            </a:r>
            <a:r>
              <a:rPr lang="en-US" dirty="0" err="1"/>
              <a:t>int</a:t>
            </a:r>
            <a:r>
              <a:rPr lang="en-US" dirty="0"/>
              <a:t>[3][];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en-US" dirty="0" err="1"/>
              <a:t>jagArr</a:t>
            </a:r>
            <a:r>
              <a:rPr lang="en-US" dirty="0"/>
              <a:t>[0]=new </a:t>
            </a:r>
            <a:r>
              <a:rPr lang="en-US" dirty="0" err="1"/>
              <a:t>int</a:t>
            </a:r>
            <a:r>
              <a:rPr lang="en-US" dirty="0"/>
              <a:t>[]{1,2,3};</a:t>
            </a:r>
            <a:endParaRPr lang="ru-RU" dirty="0"/>
          </a:p>
          <a:p>
            <a:pPr>
              <a:buNone/>
            </a:pPr>
            <a:r>
              <a:rPr lang="en-US" dirty="0" err="1"/>
              <a:t>jagArr</a:t>
            </a:r>
            <a:r>
              <a:rPr lang="en-US" dirty="0"/>
              <a:t>[1]=new </a:t>
            </a:r>
            <a:r>
              <a:rPr lang="en-US" dirty="0" err="1"/>
              <a:t>int</a:t>
            </a:r>
            <a:r>
              <a:rPr lang="en-US" dirty="0"/>
              <a:t>[]{1,2,3,4,5};</a:t>
            </a:r>
            <a:endParaRPr lang="ru-RU" dirty="0"/>
          </a:p>
          <a:p>
            <a:pPr>
              <a:buNone/>
            </a:pPr>
            <a:r>
              <a:rPr lang="en-US" dirty="0" err="1"/>
              <a:t>jagArr</a:t>
            </a:r>
            <a:r>
              <a:rPr lang="en-US" dirty="0"/>
              <a:t>[2]=new </a:t>
            </a:r>
            <a:r>
              <a:rPr lang="en-US" dirty="0" err="1"/>
              <a:t>int</a:t>
            </a:r>
            <a:r>
              <a:rPr lang="en-US" dirty="0"/>
              <a:t>[]{1,2,3,4,5,6,7};</a:t>
            </a:r>
            <a:endParaRPr lang="ru-RU" dirty="0"/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</a:t>
            </a:r>
            <a:r>
              <a:rPr lang="ru-RU" dirty="0"/>
              <a:t>способ</a:t>
            </a:r>
          </a:p>
          <a:p>
            <a:pPr>
              <a:buNone/>
            </a:pPr>
            <a:r>
              <a:rPr lang="en-US" dirty="0"/>
              <a:t>//3</a:t>
            </a:r>
            <a:r>
              <a:rPr lang="ru-RU" dirty="0"/>
              <a:t>строки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 ][ ]jagArr2=new </a:t>
            </a:r>
            <a:r>
              <a:rPr lang="en-US" dirty="0" err="1"/>
              <a:t>int</a:t>
            </a:r>
            <a:r>
              <a:rPr lang="en-US" dirty="0"/>
              <a:t>[3][]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 ]{1,2,3};</a:t>
            </a:r>
            <a:endParaRPr lang="ru-RU" dirty="0"/>
          </a:p>
          <a:p>
            <a:pPr>
              <a:buNone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 ]{1,2,3,4,5};</a:t>
            </a:r>
            <a:endParaRPr lang="ru-RU" dirty="0"/>
          </a:p>
          <a:p>
            <a:pPr>
              <a:buNone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 ]{1,2,3,4,5,6,7};</a:t>
            </a:r>
            <a:endParaRPr lang="ru-RU" dirty="0"/>
          </a:p>
          <a:p>
            <a:pPr>
              <a:buNone/>
            </a:pPr>
            <a:r>
              <a:rPr lang="en-US" dirty="0"/>
              <a:t>};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Инициализация рваного массива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/>
              <a:t>способ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 ][ ]jagArr3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 ]{1,2,3};</a:t>
            </a:r>
            <a:endParaRPr lang="ru-RU" dirty="0"/>
          </a:p>
          <a:p>
            <a:pPr>
              <a:buNone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 ]{1,2,3,4,5};</a:t>
            </a:r>
            <a:endParaRPr lang="ru-RU" dirty="0"/>
          </a:p>
          <a:p>
            <a:pPr>
              <a:buNone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 ]{1,2,3,4,5,6,7};</a:t>
            </a:r>
            <a:endParaRPr lang="ru-RU" dirty="0"/>
          </a:p>
          <a:p>
            <a:pPr>
              <a:buNone/>
            </a:pPr>
            <a:r>
              <a:rPr lang="en-US" dirty="0"/>
              <a:t>};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цикла </a:t>
            </a:r>
            <a:r>
              <a:rPr lang="ru-RU" dirty="0" err="1"/>
              <a:t>foreach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двумерный массив</a:t>
            </a:r>
            <a:r>
              <a:rPr lang="en-US" dirty="0"/>
              <a:t>  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  <a:endParaRPr lang="ru-RU" dirty="0"/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 in </a:t>
            </a:r>
            <a:r>
              <a:rPr lang="en-US" dirty="0" err="1"/>
              <a:t>matr</a:t>
            </a:r>
            <a:r>
              <a:rPr lang="en-US" dirty="0"/>
              <a:t>)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sum += x;</a:t>
            </a:r>
            <a:endParaRPr lang="ru-RU" dirty="0"/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("Сумма элементов массива равна " + 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sum = 0;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strings;i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 in </a:t>
            </a:r>
            <a:r>
              <a:rPr lang="en-US" dirty="0" err="1"/>
              <a:t>ragged_array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sum += x;</a:t>
            </a:r>
            <a:endParaRPr lang="ru-RU" dirty="0"/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("Сумма элементов массива равна " + 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Поверхностное копирование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Рваный массив (тип [][] )представляет собой массив массивов. </a:t>
            </a:r>
          </a:p>
          <a:p>
            <a:r>
              <a:rPr lang="ru-RU" dirty="0"/>
              <a:t>При присваивании переменной тип[] другой переменной такого же типа присваиваются ссылки, т.е обе переменных будут указывать на одну область памяти.</a:t>
            </a:r>
          </a:p>
          <a:p>
            <a:r>
              <a:rPr lang="en-US" dirty="0" err="1"/>
              <a:t>int</a:t>
            </a:r>
            <a:r>
              <a:rPr lang="en-US" dirty="0"/>
              <a:t>[]mas1=new </a:t>
            </a:r>
            <a:r>
              <a:rPr lang="en-US" dirty="0" err="1"/>
              <a:t>int</a:t>
            </a:r>
            <a:r>
              <a:rPr lang="en-US" dirty="0"/>
              <a:t>{10,20,30,40,50};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[]mas2=mas1;</a:t>
            </a:r>
            <a:endParaRPr lang="ru-RU" dirty="0"/>
          </a:p>
          <a:p>
            <a:r>
              <a:rPr lang="ru-RU" dirty="0"/>
              <a:t>Примеры 7_1, 7_2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Базовый класс </a:t>
            </a:r>
            <a:r>
              <a:rPr lang="en-US" b="1" dirty="0"/>
              <a:t>System</a:t>
            </a:r>
            <a:r>
              <a:rPr lang="ru-RU" b="1" dirty="0"/>
              <a:t>. </a:t>
            </a:r>
            <a:r>
              <a:rPr lang="ru-RU" b="1" dirty="0" err="1"/>
              <a:t>Array</a:t>
            </a:r>
            <a:r>
              <a:rPr lang="ru-RU" b="1" dirty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340768"/>
          <a:ext cx="8784976" cy="4937744"/>
        </p:xfrm>
        <a:graphic>
          <a:graphicData uri="http://schemas.openxmlformats.org/drawingml/2006/table">
            <a:tbl>
              <a:tblPr/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934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Clear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метод, который позволяет устанавливать для всего ряда элементов в массиве пустые значения (0 — для чисел,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null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— для объектных ссылок и 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false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— для булевских выражений)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СоруТо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Метод, который позволяет копировать элементы из исходного массива в целевой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Сору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метод, который позволяет</a:t>
                      </a:r>
                      <a:r>
                        <a:rPr lang="ru-RU" sz="1600" dirty="0">
                          <a:latin typeface="Times-Roman"/>
                          <a:ea typeface="Times New Roman"/>
                          <a:cs typeface="Times-Roman"/>
                        </a:rPr>
                        <a:t> </a:t>
                      </a:r>
                      <a:r>
                        <a:rPr lang="ru-RU" sz="1600" dirty="0">
                          <a:latin typeface="Calibri"/>
                          <a:ea typeface="Times-Roman"/>
                          <a:cs typeface="Times-Roman"/>
                        </a:rPr>
                        <a:t>к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опировать заданный диапазон элементов одного массива в другой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Свойство, которое возвращает информацию о количестве элементов в массиве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Rank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Свойство, которое возвращает информацию о количестве измерений в массиве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Reverse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Статическое свойство, которое представляет содержимое одномерного массива  в обратном порядке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Sort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метод, который позволяет сортировать одномерный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BinarySearch()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 метод, который находит номер элемента в упорядоченном одномерном массиве методом бинарного поиска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IndexOf()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 метод, который находит номер первого вхождения заданного элемента в одномерный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LastIndexOf()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 метод, который находит номер последнего вхождения заданного элемента в одномерный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7_3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Из одномерного массива удалить К элементов, начиная с номера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В двумерный массив добавить строку с номером К.</a:t>
            </a:r>
          </a:p>
          <a:p>
            <a:pPr marL="514350" indent="-514350">
              <a:buAutoNum type="arabicPeriod"/>
            </a:pPr>
            <a:r>
              <a:rPr lang="ru-RU" dirty="0"/>
              <a:t>Из рваного массива удалить самую </a:t>
            </a:r>
            <a:r>
              <a:rPr lang="ru-RU"/>
              <a:t>короткую строку.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Многомерным</a:t>
            </a:r>
            <a:r>
              <a:rPr lang="ru-RU" dirty="0"/>
              <a:t> называется такой массив, который характеризуется двумя или более измерениями, а доступ к отдельному элементу осуществляется посредством двух или более индексов.</a:t>
            </a:r>
          </a:p>
          <a:p>
            <a:r>
              <a:rPr lang="ru-RU" dirty="0"/>
              <a:t>В С</a:t>
            </a:r>
            <a:r>
              <a:rPr lang="en-US" dirty="0"/>
              <a:t># </a:t>
            </a:r>
            <a:r>
              <a:rPr lang="ru-RU" dirty="0"/>
              <a:t>существуют:</a:t>
            </a:r>
          </a:p>
          <a:p>
            <a:pPr lvl="1"/>
            <a:r>
              <a:rPr lang="ru-RU" dirty="0"/>
              <a:t>двумерные (трехмерные и т. д.) массивы;</a:t>
            </a:r>
          </a:p>
          <a:p>
            <a:pPr lvl="1"/>
            <a:r>
              <a:rPr lang="ru-RU" dirty="0"/>
              <a:t>рваные массивы.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двумерном массиве позиция любого элемента определяется двумя индексами (строка, столбец).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[ , ] table = new </a:t>
            </a:r>
            <a:r>
              <a:rPr lang="en-US" sz="2000" dirty="0" err="1"/>
              <a:t>int</a:t>
            </a:r>
            <a:r>
              <a:rPr lang="en-US" sz="2000" dirty="0"/>
              <a:t>[10, 20];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table[1,2]=10;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[, ,] </a:t>
            </a:r>
            <a:r>
              <a:rPr lang="en-US" sz="2000" dirty="0" err="1"/>
              <a:t>multidim</a:t>
            </a:r>
            <a:r>
              <a:rPr lang="en-US" sz="2000" dirty="0"/>
              <a:t> = new </a:t>
            </a:r>
            <a:r>
              <a:rPr lang="en-US" sz="2000" dirty="0" err="1"/>
              <a:t>int</a:t>
            </a:r>
            <a:r>
              <a:rPr lang="en-US" sz="2000" dirty="0"/>
              <a:t> [ 4 , 10, 3];</a:t>
            </a:r>
          </a:p>
          <a:p>
            <a:pPr>
              <a:buNone/>
            </a:pPr>
            <a:r>
              <a:rPr lang="en-US" sz="2000" dirty="0" err="1"/>
              <a:t>multidim</a:t>
            </a:r>
            <a:r>
              <a:rPr lang="ru-RU" sz="2000" dirty="0"/>
              <a:t>[1,2,3]=100;</a:t>
            </a:r>
          </a:p>
          <a:p>
            <a:pPr>
              <a:buNone/>
            </a:pPr>
            <a:endParaRPr lang="ru-RU" sz="2000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5796136" y="2204864"/>
            <a:ext cx="2520280" cy="2160240"/>
            <a:chOff x="5076056" y="1916832"/>
            <a:chExt cx="2520280" cy="216024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076056" y="1916832"/>
              <a:ext cx="2520280" cy="432048"/>
              <a:chOff x="5076056" y="1916832"/>
              <a:chExt cx="2520280" cy="432048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50760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558011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08416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58822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7092280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5076056" y="2348880"/>
              <a:ext cx="2520280" cy="432048"/>
              <a:chOff x="5076056" y="1916832"/>
              <a:chExt cx="2520280" cy="43204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50760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558011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608416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ru-RU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658822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7092280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076056" y="2780928"/>
              <a:ext cx="2520280" cy="432048"/>
              <a:chOff x="5076056" y="1916832"/>
              <a:chExt cx="2520280" cy="432048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0760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58011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608416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658822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7092280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5076056" y="3212976"/>
              <a:ext cx="2520280" cy="432048"/>
              <a:chOff x="5076056" y="1916832"/>
              <a:chExt cx="2520280" cy="432048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50760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558011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608416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658822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7092280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0" name="Группа 29"/>
            <p:cNvGrpSpPr/>
            <p:nvPr/>
          </p:nvGrpSpPr>
          <p:grpSpPr>
            <a:xfrm>
              <a:off x="5076056" y="3645024"/>
              <a:ext cx="2520280" cy="432048"/>
              <a:chOff x="5076056" y="1916832"/>
              <a:chExt cx="2520280" cy="432048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50760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558011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608416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658822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7092280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5796136" y="18448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        1       2        ….      19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76056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76056" y="26369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76056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6056" y="35010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. . 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76056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9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двумерного массива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//инициализация матрицы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</a:t>
            </a:r>
            <a:r>
              <a:rPr lang="en-US" dirty="0" err="1"/>
              <a:t>matr</a:t>
            </a:r>
            <a:r>
              <a:rPr lang="en-US" dirty="0"/>
              <a:t> = {{11,12,13},</a:t>
            </a:r>
            <a:endParaRPr lang="ru-RU" dirty="0"/>
          </a:p>
          <a:p>
            <a:pPr>
              <a:buNone/>
            </a:pPr>
            <a:r>
              <a:rPr lang="en-US" dirty="0"/>
              <a:t>               {21,22,23}};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ru-RU" dirty="0"/>
              <a:t>//печать матрицы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</a:t>
            </a:r>
            <a:r>
              <a:rPr lang="ru-RU" dirty="0"/>
              <a:t> //строки</a:t>
            </a:r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for (j = 0; j &lt; 3; j++)</a:t>
            </a:r>
            <a:r>
              <a:rPr lang="ru-RU" dirty="0"/>
              <a:t> //столбцы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matr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 + "  ");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формирования двумерного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038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Random </a:t>
            </a:r>
            <a:r>
              <a:rPr lang="en-US" dirty="0" err="1"/>
              <a:t>rnd</a:t>
            </a:r>
            <a:r>
              <a:rPr lang="en-US" dirty="0"/>
              <a:t>=new Random();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strings, columns;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("Введите количество строк");</a:t>
            </a:r>
          </a:p>
          <a:p>
            <a:pPr>
              <a:buNone/>
            </a:pPr>
            <a:r>
              <a:rPr lang="en-US" dirty="0"/>
              <a:t>strings = Convert.ToInt32 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("Введите количество столбцов");</a:t>
            </a:r>
          </a:p>
          <a:p>
            <a:pPr>
              <a:buNone/>
            </a:pPr>
            <a:r>
              <a:rPr lang="en-US" dirty="0"/>
              <a:t>columns = Convert.ToInt32 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table = new </a:t>
            </a:r>
            <a:r>
              <a:rPr lang="en-US" dirty="0" err="1"/>
              <a:t>int</a:t>
            </a:r>
            <a:r>
              <a:rPr lang="en-US" dirty="0"/>
              <a:t> [strings, columns];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перебор строк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strings;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//перебор элементов столбца</a:t>
            </a:r>
            <a:endParaRPr lang="en-US" dirty="0"/>
          </a:p>
          <a:p>
            <a:pPr>
              <a:buNone/>
            </a:pPr>
            <a:r>
              <a:rPr lang="en-US" dirty="0"/>
              <a:t>       for (j = 0; j &lt; columns; j++)</a:t>
            </a:r>
          </a:p>
          <a:p>
            <a:pPr>
              <a:buNone/>
            </a:pPr>
            <a:r>
              <a:rPr lang="en-US" dirty="0"/>
              <a:t>      {</a:t>
            </a:r>
          </a:p>
          <a:p>
            <a:pPr>
              <a:buNone/>
            </a:pPr>
            <a:r>
              <a:rPr lang="en-US" dirty="0"/>
              <a:t>              table[</a:t>
            </a:r>
            <a:r>
              <a:rPr lang="en-US" dirty="0" err="1"/>
              <a:t>i</a:t>
            </a:r>
            <a:r>
              <a:rPr lang="en-US" dirty="0"/>
              <a:t>, j] = </a:t>
            </a:r>
            <a:r>
              <a:rPr lang="en-US" dirty="0" err="1"/>
              <a:t>rnd.Next</a:t>
            </a:r>
            <a:r>
              <a:rPr lang="en-US" dirty="0"/>
              <a:t>(1, 10);                    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/>
              <a:t>Console.Write</a:t>
            </a:r>
            <a:r>
              <a:rPr lang="en-US" dirty="0"/>
              <a:t>(table[</a:t>
            </a:r>
            <a:r>
              <a:rPr lang="en-US" dirty="0" err="1"/>
              <a:t>i</a:t>
            </a:r>
            <a:r>
              <a:rPr lang="en-US" dirty="0"/>
              <a:t>, j] + "  ");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ru-RU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двумерного массива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//печать матрицы с помощью метода </a:t>
            </a:r>
            <a:r>
              <a:rPr lang="ru-RU" dirty="0" err="1"/>
              <a:t>GetLength</a:t>
            </a:r>
            <a:r>
              <a:rPr lang="ru-RU" dirty="0"/>
              <a:t>()</a:t>
            </a:r>
          </a:p>
          <a:p>
            <a:pPr>
              <a:buNone/>
            </a:pPr>
            <a:r>
              <a:rPr lang="en-US" dirty="0"/>
              <a:t>static void </a:t>
            </a:r>
            <a:r>
              <a:rPr lang="en-US" dirty="0" err="1"/>
              <a:t>PrintMatr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[,] </a:t>
            </a:r>
            <a:r>
              <a:rPr lang="en-US" dirty="0" err="1"/>
              <a:t>matr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  <a:endParaRPr lang="ru-RU" dirty="0"/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matr.GetLength</a:t>
            </a:r>
            <a:r>
              <a:rPr lang="en-US" dirty="0">
                <a:solidFill>
                  <a:srgbClr val="FF0000"/>
                </a:solidFill>
              </a:rPr>
              <a:t>(0)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for (j = 0; j &lt; </a:t>
            </a:r>
            <a:r>
              <a:rPr lang="en-US" dirty="0" err="1">
                <a:solidFill>
                  <a:srgbClr val="FF0000"/>
                </a:solidFill>
              </a:rPr>
              <a:t>matr.GetLength</a:t>
            </a:r>
            <a:r>
              <a:rPr lang="en-US" dirty="0">
                <a:solidFill>
                  <a:srgbClr val="FF0000"/>
                </a:solidFill>
              </a:rPr>
              <a:t>(1); </a:t>
            </a:r>
            <a:r>
              <a:rPr lang="en-US" dirty="0"/>
              <a:t>j++)</a:t>
            </a:r>
            <a:endParaRPr lang="ru-RU" dirty="0"/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matr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j].</a:t>
            </a:r>
            <a:r>
              <a:rPr lang="en-US" dirty="0" err="1"/>
              <a:t>ToString</a:t>
            </a:r>
            <a:r>
              <a:rPr lang="en-US" dirty="0"/>
              <a:t>() + " ");</a:t>
            </a:r>
            <a:endParaRPr lang="ru-RU" dirty="0"/>
          </a:p>
          <a:p>
            <a:pPr>
              <a:buNone/>
            </a:pPr>
            <a:r>
              <a:rPr lang="en-US" dirty="0"/>
              <a:t>                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класса </a:t>
            </a:r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matr.Length</a:t>
            </a:r>
            <a:r>
              <a:rPr lang="ru-RU" dirty="0"/>
              <a:t> – свойство, которое содержит общее количество элементов матрицы (по всем размерностям).</a:t>
            </a:r>
          </a:p>
          <a:p>
            <a:r>
              <a:rPr lang="ru-RU" dirty="0" err="1"/>
              <a:t>matr.Rank</a:t>
            </a:r>
            <a:r>
              <a:rPr lang="ru-RU" dirty="0"/>
              <a:t>() – свойство, которое содержит количество размерностей массива.</a:t>
            </a:r>
            <a:endParaRPr lang="en-US" dirty="0"/>
          </a:p>
          <a:p>
            <a:r>
              <a:rPr lang="en-US" dirty="0" err="1"/>
              <a:t>matr</a:t>
            </a:r>
            <a:r>
              <a:rPr lang="en-US" dirty="0"/>
              <a:t>. </a:t>
            </a:r>
            <a:r>
              <a:rPr lang="en-US" dirty="0" err="1"/>
              <a:t>GetLength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rank) – </a:t>
            </a:r>
            <a:r>
              <a:rPr lang="ru-RU" dirty="0"/>
              <a:t>свойство, которое содержит количество элементов измерения </a:t>
            </a:r>
            <a:r>
              <a:rPr lang="en-US" dirty="0"/>
              <a:t>rank.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Рваные массивы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С# позволяет создавать двумерный массив у которого строки могут иметь различную длину (рваный массив).</a:t>
            </a:r>
          </a:p>
          <a:p>
            <a:r>
              <a:rPr lang="ru-RU" dirty="0"/>
              <a:t>тип[][] имя = </a:t>
            </a:r>
            <a:r>
              <a:rPr lang="ru-RU" dirty="0" err="1"/>
              <a:t>new</a:t>
            </a:r>
            <a:r>
              <a:rPr lang="ru-RU" dirty="0"/>
              <a:t> тип[размер][];</a:t>
            </a:r>
          </a:p>
          <a:p>
            <a:r>
              <a:rPr lang="ru-RU" dirty="0"/>
              <a:t>размер означает количество строк в массиве. </a:t>
            </a:r>
          </a:p>
          <a:p>
            <a:r>
              <a:rPr lang="ru-RU" dirty="0"/>
              <a:t>Для самих строк память выделяется индивидуально, что позволяет строкам иметь разную длину.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32040" y="184482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23488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932040" y="285293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2040" y="335699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32040" y="38610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012160" y="184482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88224" y="184482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64288" y="184482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740352" y="184482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012160" y="242088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588224" y="242088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12160" y="29969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588224" y="299695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012160" y="357301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588224" y="357301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164288" y="357301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12160" y="414908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292080" y="213285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292080" y="270892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292080" y="321297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364088" y="371703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220072" y="422108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рваного массива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("Формирование рваного массива");</a:t>
            </a:r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("Введите количество строк");</a:t>
            </a:r>
          </a:p>
          <a:p>
            <a:pPr>
              <a:buNone/>
            </a:pPr>
            <a:r>
              <a:rPr lang="en-US" dirty="0"/>
              <a:t>strings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jagged_array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[strings][];</a:t>
            </a:r>
            <a:endParaRPr lang="ru-RU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strings; </a:t>
            </a:r>
            <a:r>
              <a:rPr lang="en-US" dirty="0" err="1"/>
              <a:t>i</a:t>
            </a:r>
            <a:r>
              <a:rPr lang="en-US" dirty="0"/>
              <a:t>++)</a:t>
            </a:r>
            <a:r>
              <a:rPr lang="ru-RU" dirty="0"/>
              <a:t> //строки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Console.WriteLine</a:t>
            </a:r>
            <a:r>
              <a:rPr lang="ru-RU" dirty="0"/>
              <a:t>("Введите количество столбцов");</a:t>
            </a:r>
          </a:p>
          <a:p>
            <a:pPr>
              <a:buNone/>
            </a:pPr>
            <a:r>
              <a:rPr lang="ru-RU" dirty="0"/>
              <a:t>      </a:t>
            </a:r>
            <a:r>
              <a:rPr lang="en-US" dirty="0"/>
              <a:t>columns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ru-RU" dirty="0"/>
              <a:t> </a:t>
            </a:r>
            <a:r>
              <a:rPr lang="en-US" dirty="0" err="1"/>
              <a:t>jagged_array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new </a:t>
            </a:r>
            <a:r>
              <a:rPr lang="en-US" dirty="0" err="1"/>
              <a:t>int</a:t>
            </a:r>
            <a:r>
              <a:rPr lang="en-US" dirty="0"/>
              <a:t>[columns];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ru-RU" dirty="0"/>
              <a:t> </a:t>
            </a:r>
            <a:r>
              <a:rPr lang="en-US" dirty="0"/>
              <a:t> for (j = 0; j &lt; columns; j++)</a:t>
            </a:r>
            <a:r>
              <a:rPr lang="ru-RU" dirty="0"/>
              <a:t> //столбцы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jagged_array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rnd.Next</a:t>
            </a:r>
            <a:r>
              <a:rPr lang="en-US" dirty="0"/>
              <a:t>(0, 10);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872</Words>
  <Application>Microsoft Office PowerPoint</Application>
  <PresentationFormat>Экран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Многомерные массивы Базовый класс Array</vt:lpstr>
      <vt:lpstr>Многомерные массивы</vt:lpstr>
      <vt:lpstr>Двумерные массивы</vt:lpstr>
      <vt:lpstr>Инициализация двумерного массива</vt:lpstr>
      <vt:lpstr>Пример формирования двумерного массива</vt:lpstr>
      <vt:lpstr>Печать двумерного массива </vt:lpstr>
      <vt:lpstr>Свойства класса Array</vt:lpstr>
      <vt:lpstr>Рваные массивы</vt:lpstr>
      <vt:lpstr>Формирование рваного массива</vt:lpstr>
      <vt:lpstr>Печать рваного массива</vt:lpstr>
      <vt:lpstr>Инициализация рваного массива</vt:lpstr>
      <vt:lpstr>Инициализация рваного массива</vt:lpstr>
      <vt:lpstr>Использование цикла foreach</vt:lpstr>
      <vt:lpstr>Поверхностное копирование</vt:lpstr>
      <vt:lpstr>Базовый класс System. Array </vt:lpstr>
      <vt:lpstr>Пример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Многомерные массивы Базовый класс Array</dc:title>
  <dc:creator>VikentyevaOL</dc:creator>
  <cp:lastModifiedBy>VikentyevaOL</cp:lastModifiedBy>
  <cp:revision>4</cp:revision>
  <dcterms:created xsi:type="dcterms:W3CDTF">2015-11-16T15:20:55Z</dcterms:created>
  <dcterms:modified xsi:type="dcterms:W3CDTF">2017-09-16T09:49:34Z</dcterms:modified>
</cp:coreProperties>
</file>