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7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1022-541B-4A67-9014-09D984810D9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7AB6-A530-45F2-AF73-0AD5A0F0A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16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1022-541B-4A67-9014-09D984810D9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7AB6-A530-45F2-AF73-0AD5A0F0A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62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1022-541B-4A67-9014-09D984810D9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7AB6-A530-45F2-AF73-0AD5A0F0A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1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1022-541B-4A67-9014-09D984810D9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7AB6-A530-45F2-AF73-0AD5A0F0AAD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051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1022-541B-4A67-9014-09D984810D9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7AB6-A530-45F2-AF73-0AD5A0F0A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222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1022-541B-4A67-9014-09D984810D9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7AB6-A530-45F2-AF73-0AD5A0F0A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965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1022-541B-4A67-9014-09D984810D9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7AB6-A530-45F2-AF73-0AD5A0F0A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02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1022-541B-4A67-9014-09D984810D9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7AB6-A530-45F2-AF73-0AD5A0F0A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802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1022-541B-4A67-9014-09D984810D9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7AB6-A530-45F2-AF73-0AD5A0F0A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6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1022-541B-4A67-9014-09D984810D9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7AB6-A530-45F2-AF73-0AD5A0F0A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17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1022-541B-4A67-9014-09D984810D9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7AB6-A530-45F2-AF73-0AD5A0F0A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4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1022-541B-4A67-9014-09D984810D9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7AB6-A530-45F2-AF73-0AD5A0F0A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67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1022-541B-4A67-9014-09D984810D9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7AB6-A530-45F2-AF73-0AD5A0F0A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5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1022-541B-4A67-9014-09D984810D9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7AB6-A530-45F2-AF73-0AD5A0F0A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5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1022-541B-4A67-9014-09D984810D9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7AB6-A530-45F2-AF73-0AD5A0F0A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25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1022-541B-4A67-9014-09D984810D9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7AB6-A530-45F2-AF73-0AD5A0F0A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32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1022-541B-4A67-9014-09D984810D9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7AB6-A530-45F2-AF73-0AD5A0F0A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47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1022-541B-4A67-9014-09D984810D9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7AB6-A530-45F2-AF73-0AD5A0F0A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183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Эпоха Ивана </a:t>
            </a:r>
            <a:r>
              <a:rPr lang="en-US" dirty="0" smtClean="0"/>
              <a:t>IV </a:t>
            </a:r>
            <a:r>
              <a:rPr lang="ru-RU" dirty="0" smtClean="0"/>
              <a:t>Грозного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Внешняя политика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9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Восточная политика: события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39" y="1586428"/>
            <a:ext cx="602235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6890" y="5937766"/>
            <a:ext cx="421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Карта казанских походов Ивана Грозного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40" y="1761397"/>
            <a:ext cx="5119145" cy="4001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90076" y="5773487"/>
            <a:ext cx="217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осады </a:t>
            </a:r>
            <a:r>
              <a:rPr lang="ru-RU" dirty="0" err="1" smtClean="0"/>
              <a:t>казани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6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восточной политики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Казанское ханство было полностью </a:t>
            </a:r>
            <a:r>
              <a:rPr lang="ru-RU" dirty="0" smtClean="0"/>
              <a:t>уничтожено</a:t>
            </a:r>
          </a:p>
          <a:p>
            <a:r>
              <a:rPr lang="ru-RU" dirty="0" smtClean="0"/>
              <a:t>Было </a:t>
            </a:r>
            <a:r>
              <a:rPr lang="ru-RU" dirty="0"/>
              <a:t>присоединено </a:t>
            </a:r>
            <a:r>
              <a:rPr lang="ru-RU" dirty="0" smtClean="0"/>
              <a:t>Среднее Поволжье</a:t>
            </a:r>
          </a:p>
          <a:p>
            <a:r>
              <a:rPr lang="ru-RU" dirty="0"/>
              <a:t>Р</a:t>
            </a:r>
            <a:r>
              <a:rPr lang="ru-RU" dirty="0" smtClean="0"/>
              <a:t>асширения торговых связей с Кавказом и странами Востока</a:t>
            </a:r>
          </a:p>
          <a:p>
            <a:r>
              <a:rPr lang="ru-RU" dirty="0"/>
              <a:t>З</a:t>
            </a:r>
            <a:r>
              <a:rPr lang="ru-RU" dirty="0" smtClean="0"/>
              <a:t>ависимость </a:t>
            </a:r>
            <a:r>
              <a:rPr lang="ru-RU" dirty="0"/>
              <a:t>от России признала Ногайская </a:t>
            </a:r>
            <a:r>
              <a:rPr lang="ru-RU" dirty="0" smtClean="0"/>
              <a:t>Орда</a:t>
            </a:r>
          </a:p>
          <a:p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состав России была включена также территория современной </a:t>
            </a:r>
            <a:r>
              <a:rPr lang="ru-RU" dirty="0" smtClean="0"/>
              <a:t>Башкирии</a:t>
            </a:r>
          </a:p>
          <a:p>
            <a:r>
              <a:rPr lang="ru-RU" dirty="0"/>
              <a:t>Г</a:t>
            </a:r>
            <a:r>
              <a:rPr lang="ru-RU" dirty="0" smtClean="0"/>
              <a:t>раница </a:t>
            </a:r>
            <a:r>
              <a:rPr lang="ru-RU" dirty="0"/>
              <a:t>России на востоке стала проходить по р. Уралу (Яик), а на </a:t>
            </a:r>
            <a:r>
              <a:rPr lang="ru-RU" dirty="0" smtClean="0"/>
              <a:t>юге — </a:t>
            </a:r>
            <a:r>
              <a:rPr lang="ru-RU" dirty="0"/>
              <a:t>по р. Тереку.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8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6" y="268077"/>
            <a:ext cx="10353761" cy="1326321"/>
          </a:xfrm>
        </p:spPr>
        <p:txBody>
          <a:bodyPr/>
          <a:lstStyle/>
          <a:p>
            <a:r>
              <a:rPr lang="ru-RU" dirty="0" smtClean="0"/>
              <a:t>Ливонская война</a:t>
            </a:r>
            <a:endParaRPr lang="ru-RU" dirty="0"/>
          </a:p>
        </p:txBody>
      </p:sp>
      <p:pic>
        <p:nvPicPr>
          <p:cNvPr id="2052" name="Picture 4" descr="ÐÐ°ÑÑÐ¸Ð½ÐºÐ¸ Ð¿Ð¾ Ð·Ð°Ð¿ÑÐ¾ÑÑ Ð»Ð¸Ð²Ð¾Ð½ÑÐºÐ°Ñ Ð²Ð¾Ð¹Ð½Ð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124" y="1318862"/>
            <a:ext cx="6782332" cy="488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Ð»Ð¸Ð²Ð¾Ð½ÑÐºÐ°Ñ Ð²Ð¾Ð¹Ð½Ð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4" y="1123720"/>
            <a:ext cx="3685809" cy="559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7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западной политики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Закончил </a:t>
            </a:r>
            <a:r>
              <a:rPr lang="ru-RU" dirty="0"/>
              <a:t>своё существование Ливонский </a:t>
            </a:r>
            <a:r>
              <a:rPr lang="ru-RU" dirty="0" smtClean="0"/>
              <a:t>орден</a:t>
            </a:r>
          </a:p>
          <a:p>
            <a:r>
              <a:rPr lang="ru-RU" dirty="0"/>
              <a:t>О</a:t>
            </a:r>
            <a:r>
              <a:rPr lang="ru-RU" dirty="0" smtClean="0"/>
              <a:t>бразование </a:t>
            </a:r>
            <a:r>
              <a:rPr lang="ru-RU" dirty="0"/>
              <a:t>Речи </a:t>
            </a:r>
            <a:r>
              <a:rPr lang="ru-RU" dirty="0" err="1" smtClean="0"/>
              <a:t>Посполитой</a:t>
            </a:r>
            <a:endParaRPr lang="ru-RU" dirty="0" smtClean="0"/>
          </a:p>
          <a:p>
            <a:r>
              <a:rPr lang="ru-RU" dirty="0"/>
              <a:t>Русское царство </a:t>
            </a:r>
            <a:r>
              <a:rPr lang="ru-RU" dirty="0" smtClean="0"/>
              <a:t>пришло </a:t>
            </a:r>
            <a:r>
              <a:rPr lang="ru-RU" dirty="0"/>
              <a:t>к экономическому </a:t>
            </a:r>
            <a:r>
              <a:rPr lang="ru-RU" dirty="0" smtClean="0"/>
              <a:t>упадку</a:t>
            </a:r>
          </a:p>
          <a:p>
            <a:r>
              <a:rPr lang="ru-RU" dirty="0" smtClean="0"/>
              <a:t>Дипломатические отношения с Англией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Орлов </a:t>
            </a:r>
            <a:r>
              <a:rPr lang="ru-RU" dirty="0"/>
              <a:t>А. С., Георгиев В. А., Георгиева Н. Г., Сивохина Т. А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en-US" dirty="0" smtClean="0"/>
              <a:t>/</a:t>
            </a:r>
            <a:r>
              <a:rPr lang="ru-RU" dirty="0" smtClean="0"/>
              <a:t> История </a:t>
            </a:r>
            <a:r>
              <a:rPr lang="ru-RU" dirty="0"/>
              <a:t>России с древнейших времён до наших дней </a:t>
            </a:r>
            <a:r>
              <a:rPr lang="ru-RU" dirty="0" smtClean="0"/>
              <a:t>— </a:t>
            </a:r>
            <a:r>
              <a:rPr lang="ru-RU" dirty="0"/>
              <a:t>М.: Проспект, 1999. </a:t>
            </a:r>
            <a:r>
              <a:rPr lang="ru-RU" dirty="0" smtClean="0"/>
              <a:t>— </a:t>
            </a:r>
            <a:r>
              <a:rPr lang="ru-RU" dirty="0"/>
              <a:t>544 с</a:t>
            </a:r>
            <a:r>
              <a:rPr lang="ru-RU" dirty="0" smtClean="0"/>
              <a:t>.</a:t>
            </a:r>
          </a:p>
          <a:p>
            <a:r>
              <a:rPr lang="ru-RU" dirty="0"/>
              <a:t>В.Б. </a:t>
            </a:r>
            <a:r>
              <a:rPr lang="ru-RU" dirty="0" err="1"/>
              <a:t>Кобрин</a:t>
            </a:r>
            <a:r>
              <a:rPr lang="ru-RU" dirty="0"/>
              <a:t>, Иван Грозный. М.: Изд. "Московский рабочий", 1989 г., 175 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3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135</TotalTime>
  <Words>160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Эпоха Ивана IV Грозного</vt:lpstr>
      <vt:lpstr>Восточная политика: события</vt:lpstr>
      <vt:lpstr>Итоги восточной политики</vt:lpstr>
      <vt:lpstr>Ливонская война</vt:lpstr>
      <vt:lpstr>Итоги западной политики</vt:lpstr>
      <vt:lpstr>Источники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Эпоха Ивана IV Грозного</dc:title>
  <dc:creator>Bloodies</dc:creator>
  <cp:lastModifiedBy>Bloodies</cp:lastModifiedBy>
  <cp:revision>9</cp:revision>
  <dcterms:created xsi:type="dcterms:W3CDTF">2019-02-13T16:27:35Z</dcterms:created>
  <dcterms:modified xsi:type="dcterms:W3CDTF">2019-02-13T18:42:43Z</dcterms:modified>
</cp:coreProperties>
</file>