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3fa197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3fa197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Какую проблему решает продукт?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Проблему выбора одежды по погодным условиям. В осенне-весенний период иногда бывает сложно определить погоды посмотрев на улицу через окно. Зачастую для этого вообще не остается времени, особенно у бизнесменов и других людей, постоянно спешащих куда-либо. Люди одеваются также, как и в прошлый раз, потому что сегодня точно также светит солнце, но мало кто мог предположить, что температура упала, и легкая ветровка уже не поможет согреться, не говоря уже о том, что через пол часа пойдет дождь, а зонт никто не взял...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Как?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Приложение Cloudy будет оповещать пользователя о погоде на улице, подсказывать ему необходимый набор вещей, которые ему следует надеть, а также предлагает краткую выдержку о последующих погодных условиях.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Для кого?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любого человека, живущего в городе старше 16 лет.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Чем отличается от существующих? (фишки)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Аналогов данному приложению нет, но если сравнивать приложение с другими приложениями о погоде, то наш продукт будет куда более удобен, потому что пользователю будет приходить сжатое и информативное уведомление с утра, и даже самый ленивый или торопливый человек будет знать прогноз погоды и температуру на улице, в то время как сейчас всем нужно открывать приложение (например) «яндекс.погода» открывать нужную дату, смотреть прогноз на весь день, думать, что надеть и т.д. Лень двигатель прогресса, поэтому cloudy должно сократить траты на сборы с утра или ив любую другую часть дня, а также помочь ленивым людям узнать прогноз погоды и одеваться всегда по погоде.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3fa197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3fa197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Основная цель приложения это улучшить процесс выбора одежды по погоде как для ленивого человека, так и для занятого. Люди почти каждый день выходят на улицу и не заботятся о том, какую одежду им стоит надеть в тот или иной день. Мало кто проверяет погоду ежедневно для того, чтобы убедиться в правильности выборе одежды, потому что это долгий, нудный и не всегда удобный процесс.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Система Cloudy решает эту проблему: занятые люди, желающие либо быстро добраться до работы, либо дольше поспать, а потом сломя голову бежать до офиса, не обладают даже 2 минутами личного времени для проверки погоды и грамотного выбора одежды. Cloudy пришлет Push уведомление при первой активации смартфона после сна пользователя с информацией о погоде и подборке одежды “на выход”. Это будет быстро, удобно и, что самое главное, не нужно открывать приложение, ждать загрузки информации и тд. Просто проснулся, прочитал, надел и вышел правильно одетый на улицу. Для ленивых людей данное приложение подойдет не меньше. Им не придется открывать прогноз погоды, искать сегодняшнюю дату, анализировать изменения погоды на протяжении всего дня и тд. достаточно просто прочитать уведомление.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3fa197c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3fa197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3fa197c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3fa197c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сегмент – ленивый студент, школьник, молодой человек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Обычный студент, которому зачастую нет дела до того, какая погода на улице. Все что он знает о ней – это цвет неба, который видел с утра через окно. Он запросто может легко одеться, когда на улице сильный ветер, надеть солнечные очки, когда через два часа пойдет дождь и т.д. Для этих пользователей важна простота и функция напоминания. Приложение должно работать в фоновом режиме и не требовать от пользователя его открытия на смартфоне.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1.Как часто вы задумываетесь о выборе одежды перед выходом куда-либо на улицу?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2.Как часто ты верны в своих выборах?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3.Пользовался ли бы ты таким приложением?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4.Был бы для вас удобно добавить каждую вещь из вашего гардероба в систему cloudy при помощи фотографирования каждой из них?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5.Как вы видите идеального помощника по подбору одежды?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сегмент бизнесмен, деловой человек.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Взрослый, озабоченный экономией денег и времени человек. Ему некогда открывать приложение по прогнозу погоды с утра, когда он спешит на работу, он не хочет тратить время на то, чтобы посмотреть какие погодные условия будут сегодня вечером и т.д. Ему главное получить быстро, четко и удобно.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021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1.Готовите ли вы свою одежду заранее?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2.Смотрите ли вы погоду?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3.Утром, вы каждый раз смотрите погоду в других приложениях? Если да, то что для вас наиболее важно и удобно?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4.Как долго вы уделяете время утренним новостям, погоде и т.п?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5.Как часто Вы забываете очки, зонт или любую другую подобную вещь?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6.Как добираетесь до работы, одеваетесь ли вы одинаково или по-разному в зависимости от способа?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сегмент – девушки от 16 лет и старше, выбирающие как сегодня одеться и т.д.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7051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Девушки, которым интересен онлайн шоппинг, выбор нового образа для себя. Просмотр вещей на собственной модели и т.д. Для этого сегмента важна оболочка приложения, его внешний в ид и количество коллаборируемых брендов. Чем их больше – тем больший охват женской аудитории будет у cloudy.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021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1.Как долго собираетесь с утра, подбираете одежду?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2.Как часто следите за новыми трендами в одежде и покупаете что-то новое?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3.Что вам важно при подборе одежды?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5.Сколько вещей примерно у вас в гардеробе?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3fa197c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3fa197c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3fa197c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3fa197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3fa197c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3fa197c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3fa197c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3fa197c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Разработка системы подбора одежды по погодным условиям Cloudy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бизнес-идея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Создание мобильного приложения для облегчения процесса подбора одежды по погодным условиям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Видение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Стейкхолдеры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Инвесторы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Акционеры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работники команды разработки 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работники компании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партнеры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рекламодатели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пользователи</a:t>
            </a:r>
            <a:b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площадки для скачивания приложения (GP, App Store)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Вопросы интервью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case, контекстная диаграмма (андрей доделывает)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Дерево требований (бизнес, пользовательские, функциональные)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Нефункциональные требований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должно быть простым, но в то же время включать в себя глубокий, полезный и удобный функционал (например по созданию 3D моделей и добавлению своих собственных вещей в гардероб)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Приложение должно работать на шаг впереди пользователя: заранее создавать образ 3D модели, формировать текст уведомления, собирать актуальные данные о погоде и тд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Приложение должно работать плавно и быстро загружать все страницы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Прототип, связь прототипа с требованиями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