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45" r:id="rId2"/>
    <p:sldId id="343" r:id="rId3"/>
    <p:sldId id="283" r:id="rId4"/>
    <p:sldId id="389" r:id="rId5"/>
    <p:sldId id="391" r:id="rId6"/>
    <p:sldId id="315" r:id="rId7"/>
    <p:sldId id="369" r:id="rId8"/>
    <p:sldId id="392" r:id="rId9"/>
    <p:sldId id="400" r:id="rId10"/>
    <p:sldId id="393" r:id="rId11"/>
    <p:sldId id="394" r:id="rId12"/>
    <p:sldId id="395" r:id="rId13"/>
    <p:sldId id="397" r:id="rId14"/>
    <p:sldId id="398" r:id="rId15"/>
    <p:sldId id="3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B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>
        <p:scale>
          <a:sx n="66" d="100"/>
          <a:sy n="66" d="100"/>
        </p:scale>
        <p:origin x="965" y="643"/>
      </p:cViewPr>
      <p:guideLst>
        <p:guide orient="horz" pos="2160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A891-F9A3-44B5-B733-09602E748DC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1ADB-5708-424B-B98F-4FE880655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2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3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04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2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1ADB-5708-424B-B98F-4FE8806552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6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8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89878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86296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82714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7.jp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9.jp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709930"/>
            <a:ext cx="9432925" cy="5305425"/>
          </a:xfrm>
          <a:prstGeom prst="rect">
            <a:avLst/>
          </a:prstGeom>
        </p:spPr>
      </p:pic>
      <p:pic>
        <p:nvPicPr>
          <p:cNvPr id="2" name="图片 1" descr="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" y="713104"/>
            <a:ext cx="9422765" cy="5360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调整情况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00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设计</a:t>
            </a:r>
            <a:endParaRPr lang="zh-CN" sz="3200" dirty="0">
              <a:ea typeface="微软简标宋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2130" r="3791" b="2265"/>
          <a:stretch/>
        </p:blipFill>
        <p:spPr>
          <a:xfrm>
            <a:off x="6326848" y="1263903"/>
            <a:ext cx="2972421" cy="5391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79" y="522331"/>
            <a:ext cx="1111060" cy="11147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79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前端</a:t>
            </a:r>
            <a:r>
              <a:rPr lang="zh-CN" altLang="en-US" sz="3200" dirty="0" smtClean="0">
                <a:ea typeface="微软简标宋" pitchFamily="2" charset="-122"/>
              </a:rPr>
              <a:t>开发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的安卓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HTML5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/ CSS3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《HTML/CSS </a:t>
            </a:r>
            <a:r>
              <a:rPr lang="zh-CN" altLang="en-US" sz="2400" dirty="0" smtClean="0"/>
              <a:t>设计与构建网站</a:t>
            </a:r>
            <a:r>
              <a:rPr lang="en-US" altLang="zh-CN" sz="2400" dirty="0" smtClean="0"/>
              <a:t>》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915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后端</a:t>
            </a:r>
            <a:r>
              <a:rPr lang="zh-CN" altLang="en-US" sz="3200" dirty="0" smtClean="0">
                <a:ea typeface="微软简标宋" pitchFamily="2" charset="-122"/>
              </a:rPr>
              <a:t>开发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Java EE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Django (Python)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Webview</a:t>
            </a:r>
            <a:r>
              <a:rPr lang="zh-CN" altLang="en-US" sz="2400" dirty="0" smtClean="0"/>
              <a:t>与安卓</a:t>
            </a:r>
            <a:r>
              <a:rPr lang="en-US" altLang="zh-CN" sz="2400" dirty="0" err="1" smtClean="0"/>
              <a:t>api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Nginx </a:t>
            </a:r>
            <a:r>
              <a:rPr lang="zh-CN" altLang="en-US" sz="2400" dirty="0" smtClean="0"/>
              <a:t>服务器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20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tanford </a:t>
            </a:r>
            <a:r>
              <a:rPr lang="zh-CN" altLang="en-US" sz="2400" dirty="0"/>
              <a:t>深度学习课程</a:t>
            </a:r>
            <a:r>
              <a:rPr lang="en-US" altLang="zh-CN" sz="2400" dirty="0"/>
              <a:t>(CS231n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TensorFlow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框架初探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Github </a:t>
            </a:r>
            <a:r>
              <a:rPr lang="zh-CN" altLang="en-US" sz="2400" dirty="0" smtClean="0"/>
              <a:t>项目：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style-transfer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MVision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论文阅读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3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1" y="4441943"/>
            <a:ext cx="3903199" cy="2416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4" y="1944813"/>
            <a:ext cx="3917485" cy="24971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791" y="2878589"/>
            <a:ext cx="3535986" cy="2705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670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" y="709930"/>
            <a:ext cx="9432925" cy="5375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7920" y="2848610"/>
            <a:ext cx="2418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墨影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1004" y="3319412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754373" y="2742767"/>
            <a:ext cx="8682506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基于计算机视觉的边缘检测算法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图像特征提取 </a:t>
            </a:r>
            <a:r>
              <a:rPr lang="en-US" altLang="zh-CN" sz="2400" dirty="0">
                <a:latin typeface="隶书" panose="02010509060101010101" pitchFamily="49" charset="-122"/>
                <a:ea typeface="微软简中圆" pitchFamily="2" charset="-122"/>
              </a:rPr>
              <a:t>+ </a:t>
            </a: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图像风格迁移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采用</a:t>
            </a:r>
            <a:r>
              <a:rPr lang="en-US" altLang="zh-CN" sz="2400" dirty="0">
                <a:latin typeface="隶书" panose="02010509060101010101" pitchFamily="49" charset="-122"/>
                <a:ea typeface="微软简中圆" pitchFamily="2" charset="-122"/>
              </a:rPr>
              <a:t>vgg19</a:t>
            </a: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卷积神经网络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核心技术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核心技术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42565"/>
            <a:ext cx="10015220" cy="38969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1004" y="3319412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754373" y="2838017"/>
            <a:ext cx="8682506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传统艺术的发展现状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2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文化创意产业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2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隶书" panose="02010509060101010101" pitchFamily="49" charset="-122"/>
                <a:ea typeface="微软简中圆" pitchFamily="2" charset="-122"/>
              </a:rPr>
              <a:t>“互联网</a:t>
            </a:r>
            <a:r>
              <a:rPr lang="en-US" altLang="zh-CN" sz="2200" dirty="0" smtClean="0">
                <a:latin typeface="隶书" panose="02010509060101010101" pitchFamily="49" charset="-122"/>
                <a:ea typeface="微软简中圆" pitchFamily="2" charset="-122"/>
              </a:rPr>
              <a:t>+</a:t>
            </a:r>
            <a:r>
              <a:rPr lang="zh-CN" altLang="en-US" sz="2200" dirty="0" smtClean="0">
                <a:latin typeface="隶书" panose="02010509060101010101" pitchFamily="49" charset="-122"/>
                <a:ea typeface="微软简中圆" pitchFamily="2" charset="-122"/>
              </a:rPr>
              <a:t>”时代</a:t>
            </a: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下的水墨画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项目背景</a:t>
            </a:r>
            <a:endParaRPr lang="en-US" altLang="zh-CN" sz="3200" dirty="0">
              <a:ea typeface="微软简标宋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2655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普通人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绘画工具、绘画水平的限制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学习者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临摹作品少、交流平台少、寻名师指点难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画家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举办画展成本高、分享传播渠道少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水墨画爱好者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装裱画作、印制折扇衣服，成本高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厂商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水墨画及周边制品没有大规模的订单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社会痛点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项目介绍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/>
              <a:t>创作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交流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分享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教育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商品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05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项目前期开发过程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前端开发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后端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核心</a:t>
            </a:r>
            <a:r>
              <a:rPr lang="zh-CN" altLang="en-US" sz="2400" dirty="0" smtClean="0"/>
              <a:t>技术学习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06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189</Words>
  <Application>Microsoft Office PowerPoint</Application>
  <PresentationFormat>宽屏</PresentationFormat>
  <Paragraphs>69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Roboto Black</vt:lpstr>
      <vt:lpstr>Roboto Medium</vt:lpstr>
      <vt:lpstr>华文行楷</vt:lpstr>
      <vt:lpstr>宋体</vt:lpstr>
      <vt:lpstr>微软简中圆</vt:lpstr>
      <vt:lpstr>微软简标宋</vt:lpstr>
      <vt:lpstr>隶书</vt:lpstr>
      <vt:lpstr>Arial</vt:lpstr>
      <vt:lpstr>Calibri</vt:lpstr>
      <vt:lpstr>Calibri Light</vt:lpstr>
      <vt:lpstr>Source Sans Pro</vt:lpstr>
      <vt:lpstr>Office 主题</vt:lpstr>
      <vt:lpstr>PowerPoint 演示文稿</vt:lpstr>
      <vt:lpstr>PowerPoint 演示文稿</vt:lpstr>
      <vt:lpstr>PowerPoint 演示文稿</vt:lpstr>
      <vt:lpstr>核心技术</vt:lpstr>
      <vt:lpstr>核心技术</vt:lpstr>
      <vt:lpstr>项目背景</vt:lpstr>
      <vt:lpstr>社会痛点</vt:lpstr>
      <vt:lpstr>项目介绍</vt:lpstr>
      <vt:lpstr>项目前期开发过程</vt:lpstr>
      <vt:lpstr>调整情况</vt:lpstr>
      <vt:lpstr>设计</vt:lpstr>
      <vt:lpstr>前端开发</vt:lpstr>
      <vt:lpstr>后端开发</vt:lpstr>
      <vt:lpstr>核心技术学习</vt:lpstr>
      <vt:lpstr>核心技术学习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44</cp:revision>
  <dcterms:created xsi:type="dcterms:W3CDTF">2016-05-09T13:01:00Z</dcterms:created>
  <dcterms:modified xsi:type="dcterms:W3CDTF">2018-10-07T05:59:21Z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