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基于</a:t>
            </a:r>
            <a:r>
              <a:rPr lang="en-US" altLang="zh-CN" sz="4800" dirty="0" smtClean="0"/>
              <a:t>JAVA</a:t>
            </a:r>
            <a:r>
              <a:rPr lang="zh-CN" altLang="en-US" sz="4800" dirty="0" smtClean="0"/>
              <a:t>网络编程的聊天软件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网络编程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51215"/>
            <a:ext cx="9601200" cy="4116185"/>
          </a:xfrm>
        </p:spPr>
        <p:txBody>
          <a:bodyPr/>
          <a:lstStyle/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开发精简的聊天通讯软件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lang="en-US" altLang="zh-CN" kern="0" dirty="0" smtClean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     </a:t>
            </a:r>
            <a:r>
              <a:rPr lang="zh-CN" altLang="zh-CN" kern="0" dirty="0" smtClean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能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满足用户日常一对一通讯、群组（聊天室）通讯、用户间文件传输共享功能，并逐步添加如语音通话、视频通讯的功能。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对系统资源占用少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lang="en-US" altLang="zh-CN" kern="0" dirty="0" smtClean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     </a:t>
            </a:r>
            <a:r>
              <a:rPr lang="zh-CN" altLang="zh-CN" kern="0" dirty="0" smtClean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降低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各项功能对系统资源的占用，及时释放系统资源，尽可能减少由此软件造成的系统卡顿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各项基础功能完备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lang="en-US" altLang="zh-CN" kern="0" dirty="0" smtClean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     </a:t>
            </a:r>
            <a:r>
              <a:rPr lang="zh-CN" altLang="zh-CN" kern="0" dirty="0" smtClean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保证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对聊天记录的储存、检索，对文件的缓存与定期清理等底层功能完备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去除无用功能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kern="0" dirty="0"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lang="en-US" altLang="zh-CN" kern="0" dirty="0" smtClean="0">
                <a:ea typeface="宋体" panose="02010600030101010101" pitchFamily="2" charset="-122"/>
                <a:cs typeface="黑体" panose="02010609060101010101" pitchFamily="49" charset="-122"/>
              </a:rPr>
              <a:t>    </a:t>
            </a:r>
            <a:r>
              <a:rPr lang="zh-CN" altLang="zh-CN" kern="0" dirty="0" smtClean="0">
                <a:ea typeface="宋体" panose="02010600030101010101" pitchFamily="2" charset="-122"/>
                <a:cs typeface="黑体" panose="02010609060101010101" pitchFamily="49" charset="-122"/>
              </a:rPr>
              <a:t>去除</a:t>
            </a:r>
            <a:r>
              <a:rPr lang="zh-CN" altLang="zh-CN" kern="0" dirty="0">
                <a:ea typeface="宋体" panose="02010600030101010101" pitchFamily="2" charset="-122"/>
                <a:cs typeface="黑体" panose="02010609060101010101" pitchFamily="49" charset="-122"/>
              </a:rPr>
              <a:t>如花边新闻推送等无用功能，突出即时通讯属性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3658" y="559724"/>
            <a:ext cx="93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网络编程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58" y="1026994"/>
            <a:ext cx="3940233" cy="4320861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87" y="1026994"/>
            <a:ext cx="4261206" cy="43208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2679469" cy="55002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GUI</a:t>
            </a:r>
            <a:r>
              <a:rPr lang="zh-CN" altLang="en-US" sz="2000" dirty="0" smtClean="0"/>
              <a:t>设计</a:t>
            </a:r>
            <a:endParaRPr lang="zh-CN" altLang="en-US" sz="2000" dirty="0"/>
          </a:p>
        </p:txBody>
      </p:sp>
      <p:pic>
        <p:nvPicPr>
          <p:cNvPr id="3" name="图片 2" descr="test_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27" y="1235824"/>
            <a:ext cx="5467390" cy="4724435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9" y="2461295"/>
            <a:ext cx="3695727" cy="20240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成果展示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12" y="859398"/>
            <a:ext cx="5357852" cy="4695859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5807825" y="2255520"/>
            <a:ext cx="2094809" cy="164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863244" y="3990109"/>
            <a:ext cx="2039390" cy="68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863245" y="5176058"/>
            <a:ext cx="2039389" cy="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902634" y="2019741"/>
            <a:ext cx="1850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设置自己的</a:t>
            </a:r>
            <a:r>
              <a:rPr lang="en-US" altLang="zh-CN" sz="1600" dirty="0" smtClean="0"/>
              <a:t>port no.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985760" y="3820832"/>
            <a:ext cx="176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输入对方的</a:t>
            </a:r>
            <a:r>
              <a:rPr lang="en-US" altLang="zh-CN" sz="1600" dirty="0" err="1" smtClean="0"/>
              <a:t>ip</a:t>
            </a:r>
            <a:r>
              <a:rPr lang="zh-CN" altLang="en-US" sz="1600" dirty="0" smtClean="0"/>
              <a:t>地址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985760" y="5023407"/>
            <a:ext cx="2028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输入对方的</a:t>
            </a:r>
            <a:r>
              <a:rPr lang="en-US" altLang="zh-CN" sz="1600" dirty="0" smtClean="0"/>
              <a:t>port no.</a:t>
            </a:r>
            <a:endParaRPr lang="en-US" altLang="zh-CN" sz="1600" dirty="0" smtClean="0"/>
          </a:p>
        </p:txBody>
      </p:sp>
      <p:cxnSp>
        <p:nvCxnSpPr>
          <p:cNvPr id="19" name="肘形连接符 18"/>
          <p:cNvCxnSpPr/>
          <p:nvPr/>
        </p:nvCxnSpPr>
        <p:spPr>
          <a:xfrm>
            <a:off x="1230284" y="5087389"/>
            <a:ext cx="3701934" cy="975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932218" y="5878083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输入框</a:t>
            </a:r>
            <a:endParaRPr lang="zh-CN" altLang="en-US" dirty="0"/>
          </a:p>
        </p:txBody>
      </p:sp>
      <p:sp>
        <p:nvSpPr>
          <p:cNvPr id="21" name="上箭头标注 20"/>
          <p:cNvSpPr/>
          <p:nvPr/>
        </p:nvSpPr>
        <p:spPr>
          <a:xfrm>
            <a:off x="1596043" y="5520636"/>
            <a:ext cx="1069571" cy="71489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箭头标注 21"/>
          <p:cNvSpPr/>
          <p:nvPr/>
        </p:nvSpPr>
        <p:spPr>
          <a:xfrm>
            <a:off x="3460322" y="5532521"/>
            <a:ext cx="1106136" cy="71489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67802" y="5858673"/>
            <a:ext cx="926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发送消息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554531" y="5878083"/>
            <a:ext cx="101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发送文件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00" y="1873134"/>
            <a:ext cx="4183121" cy="20120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76799" y="4679711"/>
            <a:ext cx="307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接收文件时，弹出存储文件位置，并自定义文件名字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Ink Free" panose="03080402000500000000" pitchFamily="66" charset="0"/>
              </a:rPr>
              <a:t>THANK YOU!</a:t>
            </a:r>
            <a:endParaRPr lang="zh-CN" altLang="en-US" dirty="0">
              <a:latin typeface="Ink Free" panose="03080402000500000000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334</Words>
  <Application>WPS 演示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Franklin Gothic Book</vt:lpstr>
      <vt:lpstr>Calibri</vt:lpstr>
      <vt:lpstr>黑体</vt:lpstr>
      <vt:lpstr>Ink Free</vt:lpstr>
      <vt:lpstr>华文楷体</vt:lpstr>
      <vt:lpstr>微软雅黑</vt:lpstr>
      <vt:lpstr/>
      <vt:lpstr>Arial Unicode MS</vt:lpstr>
      <vt:lpstr>Segoe Print</vt:lpstr>
      <vt:lpstr>Crop</vt:lpstr>
      <vt:lpstr>基于JAVA网络编程的聊天软件</vt:lpstr>
      <vt:lpstr>研究目标</vt:lpstr>
      <vt:lpstr>技术介绍</vt:lpstr>
      <vt:lpstr>PowerPoint 演示文稿</vt:lpstr>
      <vt:lpstr>GUI设计</vt:lpstr>
      <vt:lpstr>成果展示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基于JAVA网络编程的聊天软件</dc:title>
  <dc:creator>曾 嘉</dc:creator>
  <cp:lastModifiedBy>会毅重的甲鱼</cp:lastModifiedBy>
  <cp:revision>11</cp:revision>
  <dcterms:created xsi:type="dcterms:W3CDTF">2018-06-12T05:47:00Z</dcterms:created>
  <dcterms:modified xsi:type="dcterms:W3CDTF">2018-06-12T10:58:26Z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