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6" d="100"/>
          <a:sy n="96" d="100"/>
        </p:scale>
        <p:origin x="3642" y="-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9BF7E-D895-4479-AA16-A1EFBB1DFB64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0AD9-4A1A-46F5-8C20-B13BF1AB9C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69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4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8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3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5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2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4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5448-65FA-475B-83D9-B0FB1A0A581D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4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6E35A-22F4-4398-BEAF-79566784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972" y="1179406"/>
            <a:ext cx="103632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Социальная сеть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>
                <a:solidFill>
                  <a:schemeClr val="bg1"/>
                </a:solidFill>
              </a:rPr>
              <a:t>D&amp;K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A89AAE-D86F-4FC8-8CA6-37176FD6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972" y="4070997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Разработчики: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Дунаев Кирилл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Дубинин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254007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0A13C-1F10-4503-8003-A254535F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A29194-B772-409D-B2A1-1C5D5EC9DD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8945" y="1507223"/>
            <a:ext cx="4362129" cy="19217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862C22-B77B-4878-A25F-6B1ACC2B82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6338" y="4642534"/>
            <a:ext cx="2231393" cy="9654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665AD6C-D0E0-449E-861F-BE73074B4C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1244" y="4001293"/>
            <a:ext cx="2409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2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6411-CC61-4545-BEE9-BA5153B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A4EF2-42DB-4E68-9F6B-6730C46EC3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7266" y="1844509"/>
            <a:ext cx="3855960" cy="34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A58BF-1D62-4EE9-A6C6-64E79504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DDD19-4AF6-4E5B-A28C-FA438FC59B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5383" y="1761693"/>
            <a:ext cx="4610793" cy="37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52613-2426-4E45-B790-B5F76B4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Чаты, сообщения и </a:t>
            </a:r>
            <a:r>
              <a:rPr lang="en-US" dirty="0">
                <a:solidFill>
                  <a:schemeClr val="bg1"/>
                </a:solidFill>
              </a:rPr>
              <a:t>Redis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794E0-0AD1-447F-8652-84055AB1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69069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Самая важная часть социальной сети это переписка между пользователями.</a:t>
            </a:r>
          </a:p>
          <a:p>
            <a:r>
              <a:rPr lang="ru-RU" dirty="0">
                <a:solidFill>
                  <a:schemeClr val="bg1"/>
                </a:solidFill>
              </a:rPr>
              <a:t>Для этого в нашем приложении есть модели </a:t>
            </a:r>
            <a:r>
              <a:rPr lang="ru-RU" dirty="0" err="1">
                <a:solidFill>
                  <a:schemeClr val="bg1"/>
                </a:solidFill>
              </a:rPr>
              <a:t>Messages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Chats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</a:rPr>
              <a:t>На помощь приходит библиотека </a:t>
            </a:r>
            <a:r>
              <a:rPr lang="en-US" dirty="0">
                <a:solidFill>
                  <a:schemeClr val="bg1"/>
                </a:solidFill>
              </a:rPr>
              <a:t>channels </a:t>
            </a:r>
            <a:r>
              <a:rPr lang="ru-RU" dirty="0">
                <a:solidFill>
                  <a:schemeClr val="bg1"/>
                </a:solidFill>
              </a:rPr>
              <a:t>и хранилище </a:t>
            </a:r>
            <a:r>
              <a:rPr lang="en-US" dirty="0" err="1">
                <a:solidFill>
                  <a:schemeClr val="bg1"/>
                </a:solidFill>
              </a:rPr>
              <a:t>Redis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Когда пользователь открывает диалог с другим пользователем создается </a:t>
            </a:r>
            <a:r>
              <a:rPr lang="ru-RU" dirty="0" err="1">
                <a:solidFill>
                  <a:schemeClr val="bg1"/>
                </a:solidFill>
              </a:rPr>
              <a:t>WEBSocket</a:t>
            </a:r>
            <a:r>
              <a:rPr lang="ru-RU" dirty="0">
                <a:solidFill>
                  <a:schemeClr val="bg1"/>
                </a:solidFill>
              </a:rPr>
              <a:t> и если он напишет сообщение то это сообщение отправится во все </a:t>
            </a:r>
            <a:r>
              <a:rPr lang="ru-RU" dirty="0" err="1">
                <a:solidFill>
                  <a:schemeClr val="bg1"/>
                </a:solidFill>
              </a:rPr>
              <a:t>WEBSocket`ы</a:t>
            </a:r>
            <a:r>
              <a:rPr lang="ru-RU" dirty="0">
                <a:solidFill>
                  <a:schemeClr val="bg1"/>
                </a:solidFill>
              </a:rPr>
              <a:t> уже открытые в этом диалоге.</a:t>
            </a:r>
          </a:p>
        </p:txBody>
      </p:sp>
    </p:spTree>
    <p:extLst>
      <p:ext uri="{BB962C8B-B14F-4D97-AF65-F5344CB8AC3E}">
        <p14:creationId xmlns:p14="http://schemas.microsoft.com/office/powerpoint/2010/main" val="205646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06F28-4526-4619-B5D4-FBDBF649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ECF5B-D388-4765-B8C9-5DE66B91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Есть некоторые фичи, которые фичи уже находятся в процессе реализации, к примеру, сообщества и изменения многих полей модели </a:t>
            </a:r>
            <a:r>
              <a:rPr lang="en-US" dirty="0">
                <a:solidFill>
                  <a:schemeClr val="bg1"/>
                </a:solidFill>
              </a:rPr>
              <a:t>Profile.</a:t>
            </a:r>
          </a:p>
          <a:p>
            <a:r>
              <a:rPr lang="ru-RU" dirty="0">
                <a:solidFill>
                  <a:schemeClr val="bg1"/>
                </a:solidFill>
              </a:rPr>
              <a:t>Остальные возможности в стадии планирования. Например, галерея, музыка и т.д.</a:t>
            </a:r>
          </a:p>
        </p:txBody>
      </p:sp>
    </p:spTree>
    <p:extLst>
      <p:ext uri="{BB962C8B-B14F-4D97-AF65-F5344CB8AC3E}">
        <p14:creationId xmlns:p14="http://schemas.microsoft.com/office/powerpoint/2010/main" val="134479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2BE26-495B-48BA-81E8-EF1C5C8D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F72A-4914-4F1E-91FC-B8526DFB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Являясь очень сложной темой,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разработка послужила испытанием на прочность, но мы его прошли и узнали множество аспектов этой сферы.</a:t>
            </a:r>
          </a:p>
        </p:txBody>
      </p:sp>
    </p:spTree>
    <p:extLst>
      <p:ext uri="{BB962C8B-B14F-4D97-AF65-F5344CB8AC3E}">
        <p14:creationId xmlns:p14="http://schemas.microsoft.com/office/powerpoint/2010/main" val="47442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2A1DC-C546-4813-AFF5-DBD620D3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DC083-EB3B-4FAD-BB8B-1B976E65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Социальная сеть «</a:t>
            </a:r>
            <a:r>
              <a:rPr lang="en-US" dirty="0">
                <a:solidFill>
                  <a:schemeClr val="bg1"/>
                </a:solidFill>
              </a:rPr>
              <a:t>D&amp;K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призвана проверить и углубить наши знания в сфере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разработке, по большей части с помощью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Естественно, соцсеть разработана для коммуникации людей, но в отличие от уже существующих </a:t>
            </a:r>
            <a:r>
              <a:rPr lang="en-US" dirty="0">
                <a:solidFill>
                  <a:schemeClr val="bg1"/>
                </a:solidFill>
              </a:rPr>
              <a:t>“D&amp;K” </a:t>
            </a:r>
            <a:r>
              <a:rPr lang="ru-RU" dirty="0">
                <a:solidFill>
                  <a:schemeClr val="bg1"/>
                </a:solidFill>
              </a:rPr>
              <a:t>даёт нам возможность добавлять те фичи, которые нужны нам, и удалять ненужные.</a:t>
            </a:r>
          </a:p>
        </p:txBody>
      </p:sp>
    </p:spTree>
    <p:extLst>
      <p:ext uri="{BB962C8B-B14F-4D97-AF65-F5344CB8AC3E}">
        <p14:creationId xmlns:p14="http://schemas.microsoft.com/office/powerpoint/2010/main" val="3432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C4488-6C9C-4FE0-8CFD-A120DFF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Django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829C15-8BF9-4143-83CB-ACA41599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7406" y="2839831"/>
            <a:ext cx="6790422" cy="1178338"/>
          </a:xfrm>
        </p:spPr>
      </p:pic>
    </p:spTree>
    <p:extLst>
      <p:ext uri="{BB962C8B-B14F-4D97-AF65-F5344CB8AC3E}">
        <p14:creationId xmlns:p14="http://schemas.microsoft.com/office/powerpoint/2010/main" val="31509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5FD2A-AFFF-460E-A714-F44B255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Profile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2746E-0649-4F55-8CBC-0A35A959AF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372" y="1839392"/>
            <a:ext cx="7848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9F5D-0B69-4907-BA99-A5C92E80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0" y="19259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Посты в социальной сети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0E9F51C-0788-4AE6-A3F7-FE2FB8AE2926}"/>
              </a:ext>
            </a:extLst>
          </p:cNvPr>
          <p:cNvCxnSpPr/>
          <p:nvPr/>
        </p:nvCxnSpPr>
        <p:spPr>
          <a:xfrm flipH="1">
            <a:off x="4336659" y="1158620"/>
            <a:ext cx="1233996" cy="511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A74A642-AD09-4131-80E5-D687F86A2A57}"/>
              </a:ext>
            </a:extLst>
          </p:cNvPr>
          <p:cNvCxnSpPr>
            <a:cxnSpLocks/>
          </p:cNvCxnSpPr>
          <p:nvPr/>
        </p:nvCxnSpPr>
        <p:spPr>
          <a:xfrm>
            <a:off x="6595468" y="1113478"/>
            <a:ext cx="1168892" cy="575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6861B2-C245-499F-8CBD-B8883517115E}"/>
              </a:ext>
            </a:extLst>
          </p:cNvPr>
          <p:cNvSpPr txBox="1"/>
          <p:nvPr/>
        </p:nvSpPr>
        <p:spPr>
          <a:xfrm>
            <a:off x="2671929" y="1721857"/>
            <a:ext cx="34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8D7D8-1FB3-4E7B-AF00-CE61B582D0DF}"/>
              </a:ext>
            </a:extLst>
          </p:cNvPr>
          <p:cNvSpPr txBox="1"/>
          <p:nvPr/>
        </p:nvSpPr>
        <p:spPr>
          <a:xfrm>
            <a:off x="7795706" y="175636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288055-9C9C-45C7-BC6B-FDD60A1474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299" y="2269773"/>
            <a:ext cx="3997311" cy="5920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FDF067-96AC-433F-8153-1B81360FB1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0180" y="2218015"/>
            <a:ext cx="4641310" cy="5309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747A223-729B-4AFD-9BD4-3C2FB997266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5882" y="3136419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1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7EBAB-044C-416C-A4EA-1278229E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Лайки и комментарии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02715-3D59-41DD-A36E-082B7CF81A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420" y="2678782"/>
            <a:ext cx="5173548" cy="8599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F775EC-40C2-4703-A321-FF0332600A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696865"/>
            <a:ext cx="5306188" cy="8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233B1-A9F1-4F35-A560-077C88E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Друзья и подписчики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BA86F8-2299-4F63-81A0-4A51BE3EB6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031680"/>
            <a:ext cx="4679456" cy="13815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06150A-43DE-4FC2-972E-6BF34E1B72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668" y="2023008"/>
            <a:ext cx="5257800" cy="13814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287825-170E-45E6-938B-7D219A1CFE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6724" y="4130181"/>
            <a:ext cx="4429584" cy="1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5B30-CBC6-483F-B6F8-85125E63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50006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Тесная связь некоторых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C83AB0-4843-4F8A-97D0-908A5DBD40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551" y="2511362"/>
            <a:ext cx="4886325" cy="2028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83342B-7318-4D47-BC47-C7265E1B571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126" y="2473261"/>
            <a:ext cx="5019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EE1CA-80A6-4AD3-9727-5F216DBF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Frontend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CD938-749A-441C-95CA-B8D8F577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Конечно, чистые </a:t>
            </a:r>
            <a:r>
              <a:rPr lang="en-US" dirty="0">
                <a:solidFill>
                  <a:schemeClr val="bg1"/>
                </a:solidFill>
              </a:rPr>
              <a:t>HTML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ru-RU" dirty="0">
                <a:solidFill>
                  <a:schemeClr val="bg1"/>
                </a:solidFill>
              </a:rPr>
              <a:t>хороши, но рано или поздно будет момент, когда </a:t>
            </a:r>
            <a:r>
              <a:rPr lang="ru-RU" u="sng" dirty="0">
                <a:solidFill>
                  <a:schemeClr val="bg1"/>
                </a:solidFill>
              </a:rPr>
              <a:t>нужно</a:t>
            </a:r>
            <a:r>
              <a:rPr lang="ru-RU" dirty="0">
                <a:solidFill>
                  <a:schemeClr val="bg1"/>
                </a:solidFill>
              </a:rPr>
              <a:t> будет обрабатывать данные на стороне клиента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к примеру, лайки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 На помощь приходит </a:t>
            </a:r>
            <a:r>
              <a:rPr lang="en-US" dirty="0">
                <a:solidFill>
                  <a:schemeClr val="bg1"/>
                </a:solidFill>
              </a:rPr>
              <a:t>JavaScript</a:t>
            </a:r>
            <a:r>
              <a:rPr lang="ru-RU" dirty="0">
                <a:solidFill>
                  <a:schemeClr val="bg1"/>
                </a:solidFill>
              </a:rPr>
              <a:t> (И, для удобства, не в чистом виде, а с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Тут возникает необходимость из кода </a:t>
            </a:r>
            <a:r>
              <a:rPr lang="en-US" dirty="0">
                <a:solidFill>
                  <a:schemeClr val="bg1"/>
                </a:solidFill>
              </a:rPr>
              <a:t>JS </a:t>
            </a:r>
            <a:r>
              <a:rPr lang="ru-RU" dirty="0">
                <a:solidFill>
                  <a:schemeClr val="bg1"/>
                </a:solidFill>
              </a:rPr>
              <a:t>получать данные о моделях в </a:t>
            </a:r>
            <a:r>
              <a:rPr lang="en-US" dirty="0">
                <a:solidFill>
                  <a:schemeClr val="bg1"/>
                </a:solidFill>
              </a:rPr>
              <a:t>Django,</a:t>
            </a:r>
            <a:r>
              <a:rPr lang="ru-RU" dirty="0">
                <a:solidFill>
                  <a:schemeClr val="bg1"/>
                </a:solidFill>
              </a:rPr>
              <a:t> тут же нам поможет созданное </a:t>
            </a:r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964187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8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299</Words>
  <Application>Microsoft Office PowerPoint</Application>
  <PresentationFormat>Широкоэкранный</PresentationFormat>
  <Paragraphs>36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powerpointbase.com-828</vt:lpstr>
      <vt:lpstr>Социальная сеть «D&amp;K»</vt:lpstr>
      <vt:lpstr>Введение</vt:lpstr>
      <vt:lpstr>Django</vt:lpstr>
      <vt:lpstr>Profile</vt:lpstr>
      <vt:lpstr>Посты в социальной сети</vt:lpstr>
      <vt:lpstr>Лайки и комментарии</vt:lpstr>
      <vt:lpstr>Друзья и подписчики</vt:lpstr>
      <vt:lpstr>Тесная связь некоторых моделей</vt:lpstr>
      <vt:lpstr>API и Frontend</vt:lpstr>
      <vt:lpstr>JavaScript</vt:lpstr>
      <vt:lpstr>JavaScript</vt:lpstr>
      <vt:lpstr>API</vt:lpstr>
      <vt:lpstr>Чаты, сообщения и Redis</vt:lpstr>
      <vt:lpstr>Планы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«D&amp;K»</dc:title>
  <dc:creator>Кирилл Дунаев</dc:creator>
  <cp:lastModifiedBy>Кирилл Дунаев</cp:lastModifiedBy>
  <cp:revision>15</cp:revision>
  <dcterms:created xsi:type="dcterms:W3CDTF">2021-04-24T10:08:40Z</dcterms:created>
  <dcterms:modified xsi:type="dcterms:W3CDTF">2021-05-26T09:12:34Z</dcterms:modified>
</cp:coreProperties>
</file>