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3" r:id="rId7"/>
    <p:sldId id="269" r:id="rId8"/>
    <p:sldId id="259" r:id="rId9"/>
    <p:sldId id="264" r:id="rId10"/>
    <p:sldId id="265" r:id="rId11"/>
    <p:sldId id="266" r:id="rId12"/>
    <p:sldId id="267" r:id="rId13"/>
    <p:sldId id="268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96" d="100"/>
          <a:sy n="96" d="100"/>
        </p:scale>
        <p:origin x="3642" y="-17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9BF7E-D895-4479-AA16-A1EFBB1DFB64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40AD9-4A1A-46F5-8C20-B13BF1AB9C0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1269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40AD9-4A1A-46F5-8C20-B13BF1AB9C06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16544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40AD9-4A1A-46F5-8C20-B13BF1AB9C0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3765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40AD9-4A1A-46F5-8C20-B13BF1AB9C06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98307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40AD9-4A1A-46F5-8C20-B13BF1AB9C06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95287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40AD9-4A1A-46F5-8C20-B13BF1AB9C06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18132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5448-65FA-475B-83D9-B0FB1A0A581D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044B-2076-4EE0-85CC-0CAE0262747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8386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5448-65FA-475B-83D9-B0FB1A0A581D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044B-2076-4EE0-85CC-0CAE0262747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2886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5448-65FA-475B-83D9-B0FB1A0A581D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044B-2076-4EE0-85CC-0CAE0262747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7882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5448-65FA-475B-83D9-B0FB1A0A581D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044B-2076-4EE0-85CC-0CAE0262747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3152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5448-65FA-475B-83D9-B0FB1A0A581D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044B-2076-4EE0-85CC-0CAE0262747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7409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5448-65FA-475B-83D9-B0FB1A0A581D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044B-2076-4EE0-85CC-0CAE0262747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356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5448-65FA-475B-83D9-B0FB1A0A581D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044B-2076-4EE0-85CC-0CAE0262747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8586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5448-65FA-475B-83D9-B0FB1A0A581D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044B-2076-4EE0-85CC-0CAE0262747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830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5448-65FA-475B-83D9-B0FB1A0A581D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044B-2076-4EE0-85CC-0CAE0262747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9821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5448-65FA-475B-83D9-B0FB1A0A581D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044B-2076-4EE0-85CC-0CAE0262747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0662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5448-65FA-475B-83D9-B0FB1A0A581D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044B-2076-4EE0-85CC-0CAE0262747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0748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D5448-65FA-475B-83D9-B0FB1A0A581D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9044B-2076-4EE0-85CC-0CAE0262747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6940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F66E35A-22F4-4398-BEAF-795667843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7972" y="1179406"/>
            <a:ext cx="10363200" cy="23876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Социальная сеть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«</a:t>
            </a:r>
            <a:r>
              <a:rPr lang="en-US" dirty="0">
                <a:solidFill>
                  <a:schemeClr val="bg1"/>
                </a:solidFill>
              </a:rPr>
              <a:t>D&amp;K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0A89AAE-D86F-4FC8-8CA6-37176FD6C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7972" y="4070997"/>
            <a:ext cx="9144000" cy="1655762"/>
          </a:xfrm>
        </p:spPr>
        <p:txBody>
          <a:bodyPr/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Разработчики: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Дунаев Кирилл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Дубинин Дмитрий</a:t>
            </a:r>
          </a:p>
        </p:txBody>
      </p:sp>
    </p:spTree>
    <p:extLst>
      <p:ext uri="{BB962C8B-B14F-4D97-AF65-F5344CB8AC3E}">
        <p14:creationId xmlns:p14="http://schemas.microsoft.com/office/powerpoint/2010/main" xmlns="" val="2540079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B90A13C-1F10-4503-8003-A254535F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JavaScript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BB5A0FE-AE4B-4EF5-A9B4-711DDA5DC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Самое простое, что можно сделать: при клике на кнопку, менять класс объекта, а остальное оставить </a:t>
            </a:r>
            <a:r>
              <a:rPr lang="en-US" dirty="0">
                <a:solidFill>
                  <a:schemeClr val="bg1"/>
                </a:solidFill>
              </a:rPr>
              <a:t>CSS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1CA29194-B772-409D-B2A1-1C5D5EC9DD6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0929" y="2783388"/>
            <a:ext cx="4362129" cy="192177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B2862C22-B77B-4878-A25F-6B1ACC2B82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43586" y="4803564"/>
            <a:ext cx="2231393" cy="9654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028CC2E-4503-403E-B9EE-691E838A14BA}"/>
              </a:ext>
            </a:extLst>
          </p:cNvPr>
          <p:cNvSpPr txBox="1"/>
          <p:nvPr/>
        </p:nvSpPr>
        <p:spPr>
          <a:xfrm>
            <a:off x="1882146" y="5032244"/>
            <a:ext cx="639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Так реализована, допустим, </a:t>
            </a:r>
            <a:r>
              <a:rPr lang="ru-RU" dirty="0" err="1">
                <a:solidFill>
                  <a:schemeClr val="bg1"/>
                </a:solidFill>
              </a:rPr>
              <a:t>менюшка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7665AD6C-D0E0-449E-861F-BE73074B4C6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6972" y="4001294"/>
            <a:ext cx="24098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3820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376411-CC61-4545-BEE9-BA5153BB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JavaScript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7816D67-3C88-48E7-9CF8-856375F5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848"/>
            <a:ext cx="10515600" cy="4351338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Уже сложнее работать с моделями. Возьмём, к примеру, лайки. Тогда при клике на изображение лайка, код должен изменить цвет картинки, кол-во лайков, а также создать новый объект модели </a:t>
            </a:r>
            <a:r>
              <a:rPr lang="en-US" dirty="0">
                <a:solidFill>
                  <a:schemeClr val="bg1"/>
                </a:solidFill>
              </a:rPr>
              <a:t>Likes</a:t>
            </a:r>
            <a:r>
              <a:rPr lang="ru-RU" dirty="0">
                <a:solidFill>
                  <a:schemeClr val="bg1"/>
                </a:solidFill>
              </a:rPr>
              <a:t>. Тут-то нам и пригодиться </a:t>
            </a:r>
            <a:r>
              <a:rPr lang="en-US" dirty="0">
                <a:solidFill>
                  <a:schemeClr val="bg1"/>
                </a:solidFill>
              </a:rPr>
              <a:t>API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AD1A4EF2-42DB-4E68-9F6B-6730C46EC3D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4346" y="2996653"/>
            <a:ext cx="3855960" cy="349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8455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27A58BF-1D62-4EE9-A6C6-64E79504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F256AC3-751B-4F06-82CE-BE8D73847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Код </a:t>
            </a:r>
            <a:r>
              <a:rPr lang="en-US" dirty="0">
                <a:solidFill>
                  <a:schemeClr val="bg1"/>
                </a:solidFill>
              </a:rPr>
              <a:t>JS </a:t>
            </a:r>
            <a:r>
              <a:rPr lang="ru-RU" dirty="0">
                <a:solidFill>
                  <a:schemeClr val="bg1"/>
                </a:solidFill>
              </a:rPr>
              <a:t>посылает запрос на нужный </a:t>
            </a:r>
            <a:r>
              <a:rPr lang="en-US" dirty="0" err="1">
                <a:solidFill>
                  <a:schemeClr val="bg1"/>
                </a:solidFill>
              </a:rPr>
              <a:t>url</a:t>
            </a:r>
            <a:r>
              <a:rPr lang="ru-RU" dirty="0">
                <a:solidFill>
                  <a:schemeClr val="bg1"/>
                </a:solidFill>
              </a:rPr>
              <a:t>, который обрабатывается </a:t>
            </a:r>
            <a:r>
              <a:rPr lang="en-US" dirty="0">
                <a:solidFill>
                  <a:schemeClr val="bg1"/>
                </a:solidFill>
              </a:rPr>
              <a:t>Django</a:t>
            </a:r>
            <a:r>
              <a:rPr lang="ru-RU" dirty="0">
                <a:solidFill>
                  <a:schemeClr val="bg1"/>
                </a:solidFill>
              </a:rPr>
              <a:t> в нашем классе, который вернёт необходимые данные.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1BDDDD19-4AF6-4E5B-A28C-FA438FC59BB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8807" y="2703525"/>
            <a:ext cx="4610793" cy="378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922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0E52613-2426-4E45-B790-B5F76B42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Чаты, сообщения и </a:t>
            </a:r>
            <a:r>
              <a:rPr lang="en-US" dirty="0">
                <a:solidFill>
                  <a:schemeClr val="bg1"/>
                </a:solidFill>
              </a:rPr>
              <a:t>Redis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07794E0-0AD1-447F-8652-84055AB1D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Самая важная часть социальной сети это переписка между пользователями.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этого в нашем приложении есть модели </a:t>
            </a:r>
            <a:r>
              <a:rPr lang="ru-RU" dirty="0" err="1" smtClean="0">
                <a:solidFill>
                  <a:schemeClr val="bg1"/>
                </a:solidFill>
              </a:rPr>
              <a:t>Messages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ru-RU" dirty="0" err="1" smtClean="0">
                <a:solidFill>
                  <a:schemeClr val="bg1"/>
                </a:solidFill>
              </a:rPr>
              <a:t>Chats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ru-RU" dirty="0">
                <a:solidFill>
                  <a:schemeClr val="bg1"/>
                </a:solidFill>
              </a:rPr>
              <a:t>помощь приходит библиотека </a:t>
            </a:r>
            <a:r>
              <a:rPr lang="en-US" dirty="0">
                <a:solidFill>
                  <a:schemeClr val="bg1"/>
                </a:solidFill>
              </a:rPr>
              <a:t>channels </a:t>
            </a:r>
            <a:r>
              <a:rPr lang="ru-RU" dirty="0">
                <a:solidFill>
                  <a:schemeClr val="bg1"/>
                </a:solidFill>
              </a:rPr>
              <a:t>и хранилище </a:t>
            </a:r>
            <a:r>
              <a:rPr lang="en-US" dirty="0" err="1" smtClean="0">
                <a:solidFill>
                  <a:schemeClr val="bg1"/>
                </a:solidFill>
              </a:rPr>
              <a:t>Redis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Когда пользователь открывает диалог с другим пользователем создается </a:t>
            </a:r>
            <a:r>
              <a:rPr lang="ru-RU" dirty="0" err="1" smtClean="0">
                <a:solidFill>
                  <a:schemeClr val="bg1"/>
                </a:solidFill>
              </a:rPr>
              <a:t>WEBSocket</a:t>
            </a:r>
            <a:r>
              <a:rPr lang="ru-RU" dirty="0" smtClean="0">
                <a:solidFill>
                  <a:schemeClr val="bg1"/>
                </a:solidFill>
              </a:rPr>
              <a:t> и если он напишет сообщение то это сообщение отправится во все </a:t>
            </a:r>
            <a:r>
              <a:rPr lang="ru-RU" dirty="0" err="1" smtClean="0">
                <a:solidFill>
                  <a:schemeClr val="bg1"/>
                </a:solidFill>
              </a:rPr>
              <a:t>WEBSocket`ы</a:t>
            </a:r>
            <a:r>
              <a:rPr lang="ru-RU" dirty="0" smtClean="0">
                <a:solidFill>
                  <a:schemeClr val="bg1"/>
                </a:solidFill>
              </a:rPr>
              <a:t> уже открытые в этом диалоге.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646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6606F28-4526-4619-B5D4-FBDBF649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Планы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68ECF5B-D388-4765-B8C9-5DE66B911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Есть некоторые фичи, которые фичи уже находятся в процессе реализации, к примеру, сообщества и изменения многих полей модели </a:t>
            </a:r>
            <a:r>
              <a:rPr lang="en-US" dirty="0">
                <a:solidFill>
                  <a:schemeClr val="bg1"/>
                </a:solidFill>
              </a:rPr>
              <a:t>Profile.</a:t>
            </a:r>
          </a:p>
          <a:p>
            <a:r>
              <a:rPr lang="ru-RU" dirty="0">
                <a:solidFill>
                  <a:schemeClr val="bg1"/>
                </a:solidFill>
              </a:rPr>
              <a:t>Остальные возможности в стадии планирования. Например, галерея, музыка и т.д.</a:t>
            </a:r>
          </a:p>
        </p:txBody>
      </p:sp>
    </p:spTree>
    <p:extLst>
      <p:ext uri="{BB962C8B-B14F-4D97-AF65-F5344CB8AC3E}">
        <p14:creationId xmlns:p14="http://schemas.microsoft.com/office/powerpoint/2010/main" xmlns="" val="134479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882BE26-495B-48BA-81E8-EF1C5C8D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AF9F72A-4914-4F1E-91FC-B8526DFB1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Являясь очень сложной темой, </a:t>
            </a:r>
            <a:r>
              <a:rPr lang="en-US" dirty="0">
                <a:solidFill>
                  <a:schemeClr val="bg1"/>
                </a:solidFill>
              </a:rPr>
              <a:t>WEB-</a:t>
            </a:r>
            <a:r>
              <a:rPr lang="ru-RU" dirty="0">
                <a:solidFill>
                  <a:schemeClr val="bg1"/>
                </a:solidFill>
              </a:rPr>
              <a:t>разработка послужила испытанием на прочность, но мы его прошли и узнали множество аспектов этой сферы.</a:t>
            </a:r>
          </a:p>
        </p:txBody>
      </p:sp>
    </p:spTree>
    <p:extLst>
      <p:ext uri="{BB962C8B-B14F-4D97-AF65-F5344CB8AC3E}">
        <p14:creationId xmlns:p14="http://schemas.microsoft.com/office/powerpoint/2010/main" xmlns="" val="47442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BD2A1DC-C546-4813-AFF5-DBD620D3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22DC083-EB3B-4FAD-BB8B-1B976E651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Социальная сеть «</a:t>
            </a:r>
            <a:r>
              <a:rPr lang="en-US" dirty="0">
                <a:solidFill>
                  <a:schemeClr val="bg1"/>
                </a:solidFill>
              </a:rPr>
              <a:t>D&amp;K</a:t>
            </a:r>
            <a:r>
              <a:rPr lang="ru-RU" dirty="0">
                <a:solidFill>
                  <a:schemeClr val="bg1"/>
                </a:solidFill>
              </a:rPr>
              <a:t>»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призвана проверить и углубить наши знания в сфере </a:t>
            </a:r>
            <a:r>
              <a:rPr lang="en-US" dirty="0">
                <a:solidFill>
                  <a:schemeClr val="bg1"/>
                </a:solidFill>
              </a:rPr>
              <a:t>WEB-</a:t>
            </a:r>
            <a:r>
              <a:rPr lang="ru-RU" dirty="0">
                <a:solidFill>
                  <a:schemeClr val="bg1"/>
                </a:solidFill>
              </a:rPr>
              <a:t>разработке, по большей части с помощью языка </a:t>
            </a:r>
            <a:r>
              <a:rPr lang="en-US" dirty="0">
                <a:solidFill>
                  <a:schemeClr val="bg1"/>
                </a:solidFill>
              </a:rPr>
              <a:t>Python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Естественно, соцсеть разработана для коммуникации людей, но в отличие от уже существующих </a:t>
            </a:r>
            <a:r>
              <a:rPr lang="en-US" dirty="0">
                <a:solidFill>
                  <a:schemeClr val="bg1"/>
                </a:solidFill>
              </a:rPr>
              <a:t>“D&amp;K” </a:t>
            </a:r>
            <a:r>
              <a:rPr lang="ru-RU" dirty="0">
                <a:solidFill>
                  <a:schemeClr val="bg1"/>
                </a:solidFill>
              </a:rPr>
              <a:t>даёт нам возможность добавлять те фичи, которые нужны нам, и удалять ненужные.</a:t>
            </a:r>
          </a:p>
        </p:txBody>
      </p:sp>
    </p:spTree>
    <p:extLst>
      <p:ext uri="{BB962C8B-B14F-4D97-AF65-F5344CB8AC3E}">
        <p14:creationId xmlns:p14="http://schemas.microsoft.com/office/powerpoint/2010/main" xmlns="" val="34323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2BC4488-6C9C-4FE0-8CFD-A120DFF8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Django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FA360D7-9671-4B69-83A7-7B46979F7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5"/>
            <a:ext cx="10515600" cy="4351338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Был использован фреймворк </a:t>
            </a:r>
            <a:r>
              <a:rPr lang="en-US" dirty="0">
                <a:solidFill>
                  <a:schemeClr val="bg1"/>
                </a:solidFill>
              </a:rPr>
              <a:t>Django </a:t>
            </a:r>
            <a:r>
              <a:rPr lang="ru-RU" dirty="0">
                <a:solidFill>
                  <a:schemeClr val="bg1"/>
                </a:solidFill>
              </a:rPr>
              <a:t>в связи с его множеством плюсов, таких как: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Большое количество функций уже реализовано и </a:t>
            </a:r>
            <a:r>
              <a:rPr lang="ru-RU" dirty="0" smtClean="0">
                <a:solidFill>
                  <a:schemeClr val="bg1"/>
                </a:solidFill>
              </a:rPr>
              <a:t>автоматизировано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Удобная база данных и ORM в частности </a:t>
            </a:r>
            <a:r>
              <a:rPr lang="ru-RU" dirty="0" err="1" smtClean="0">
                <a:solidFill>
                  <a:schemeClr val="bg1"/>
                </a:solidFill>
              </a:rPr>
              <a:t>ManyToManyFields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Возможность "надстройки" и </a:t>
            </a:r>
            <a:r>
              <a:rPr lang="ru-RU" dirty="0" err="1" smtClean="0">
                <a:solidFill>
                  <a:schemeClr val="bg1"/>
                </a:solidFill>
              </a:rPr>
              <a:t>персонализации</a:t>
            </a:r>
            <a:r>
              <a:rPr lang="ru-RU" dirty="0" smtClean="0">
                <a:solidFill>
                  <a:schemeClr val="bg1"/>
                </a:solidFill>
              </a:rPr>
              <a:t>, к примеру замены базы данных на более мощную, </a:t>
            </a:r>
            <a:r>
              <a:rPr lang="ru-RU" dirty="0" err="1" smtClean="0">
                <a:solidFill>
                  <a:schemeClr val="bg1"/>
                </a:solidFill>
              </a:rPr>
              <a:t>WEBSoket`ы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ru-RU" dirty="0" err="1" smtClean="0">
                <a:solidFill>
                  <a:schemeClr val="bg1"/>
                </a:solidFill>
              </a:rPr>
              <a:t>др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092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345FD2A-AFFF-460E-A714-F44B255F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Profile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8EB1CEC-6A47-42E6-A273-C88A674F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Django </a:t>
            </a:r>
            <a:r>
              <a:rPr lang="ru-RU" dirty="0">
                <a:solidFill>
                  <a:schemeClr val="bg1"/>
                </a:solidFill>
              </a:rPr>
              <a:t>встроена модель </a:t>
            </a:r>
            <a:r>
              <a:rPr lang="en-US" dirty="0">
                <a:solidFill>
                  <a:schemeClr val="bg1"/>
                </a:solidFill>
              </a:rPr>
              <a:t>User,</a:t>
            </a:r>
            <a:r>
              <a:rPr lang="ru-RU" dirty="0">
                <a:solidFill>
                  <a:schemeClr val="bg1"/>
                </a:solidFill>
              </a:rPr>
              <a:t> однако полей в этих моделях недостаточно. Так что сделана связанная с </a:t>
            </a:r>
            <a:r>
              <a:rPr lang="en-US" dirty="0">
                <a:solidFill>
                  <a:schemeClr val="bg1"/>
                </a:solidFill>
              </a:rPr>
              <a:t>User </a:t>
            </a:r>
            <a:r>
              <a:rPr lang="ru-RU" dirty="0">
                <a:solidFill>
                  <a:schemeClr val="bg1"/>
                </a:solidFill>
              </a:rPr>
              <a:t>модель </a:t>
            </a:r>
            <a:r>
              <a:rPr lang="en-US" dirty="0">
                <a:solidFill>
                  <a:schemeClr val="bg1"/>
                </a:solidFill>
              </a:rPr>
              <a:t>Profile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4D32746E-0649-4F55-8CBC-0A35A959AFC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6492" y="2909240"/>
            <a:ext cx="78486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296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B6D9F5D-0B69-4907-BA99-A5C92E80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20" y="192599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Посты в социальной сети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xmlns="" id="{C0E9F51C-0788-4AE6-A3F7-FE2FB8AE2926}"/>
              </a:ext>
            </a:extLst>
          </p:cNvPr>
          <p:cNvCxnSpPr/>
          <p:nvPr/>
        </p:nvCxnSpPr>
        <p:spPr>
          <a:xfrm flipH="1">
            <a:off x="4336659" y="1158620"/>
            <a:ext cx="1233996" cy="5117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xmlns="" id="{BA74A642-AD09-4131-80E5-D687F86A2A57}"/>
              </a:ext>
            </a:extLst>
          </p:cNvPr>
          <p:cNvCxnSpPr>
            <a:cxnSpLocks/>
          </p:cNvCxnSpPr>
          <p:nvPr/>
        </p:nvCxnSpPr>
        <p:spPr>
          <a:xfrm>
            <a:off x="6595468" y="1113478"/>
            <a:ext cx="1168892" cy="5754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46861B2-C245-499F-8CBD-B8883517115E}"/>
              </a:ext>
            </a:extLst>
          </p:cNvPr>
          <p:cNvSpPr txBox="1"/>
          <p:nvPr/>
        </p:nvSpPr>
        <p:spPr>
          <a:xfrm>
            <a:off x="2671929" y="1721857"/>
            <a:ext cx="34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News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5B8D7D8-1FB3-4E7B-AF00-CE61B582D0DF}"/>
              </a:ext>
            </a:extLst>
          </p:cNvPr>
          <p:cNvSpPr txBox="1"/>
          <p:nvPr/>
        </p:nvSpPr>
        <p:spPr>
          <a:xfrm>
            <a:off x="7795706" y="1756363"/>
            <a:ext cx="272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Repost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95288055-9C9C-45C7-BC6B-FDD60A1474E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3299" y="2269773"/>
            <a:ext cx="3997311" cy="59201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C9FDF067-96AC-433F-8153-1B81360FB14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10180" y="2218015"/>
            <a:ext cx="4641310" cy="53092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6747A223-729B-4AFD-9BD4-3C2FB997266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75882" y="3136419"/>
            <a:ext cx="73533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671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897EBAB-044C-416C-A4EA-1278229E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Лайки и комментарии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3187AB1-A397-46E5-9A42-BDE9ECAD1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9946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Модели, помогающие пользователям критиковать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хвалить тот или иной пост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AA02715-3D59-41DD-A36E-082B7CF81A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406" y="2999027"/>
            <a:ext cx="5173548" cy="8599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DBF775EC-40C2-4703-A321-FF0332600AB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8836" y="2999027"/>
            <a:ext cx="5306188" cy="8599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DF0E5A-BE94-4805-9A4D-128FC8ED89FC}"/>
              </a:ext>
            </a:extLst>
          </p:cNvPr>
          <p:cNvSpPr txBox="1"/>
          <p:nvPr/>
        </p:nvSpPr>
        <p:spPr>
          <a:xfrm>
            <a:off x="1495148" y="4358936"/>
            <a:ext cx="1059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Модель </a:t>
            </a:r>
            <a:r>
              <a:rPr lang="en-US" dirty="0">
                <a:solidFill>
                  <a:schemeClr val="bg1"/>
                </a:solidFill>
              </a:rPr>
              <a:t>Likes </a:t>
            </a:r>
            <a:r>
              <a:rPr lang="ru-RU" dirty="0">
                <a:solidFill>
                  <a:schemeClr val="bg1"/>
                </a:solidFill>
              </a:rPr>
              <a:t>имеет поле </a:t>
            </a:r>
            <a:r>
              <a:rPr lang="en-US" dirty="0" err="1">
                <a:solidFill>
                  <a:schemeClr val="bg1"/>
                </a:solidFill>
              </a:rPr>
              <a:t>unique_parameter</a:t>
            </a:r>
            <a:r>
              <a:rPr lang="ru-RU" dirty="0">
                <a:solidFill>
                  <a:schemeClr val="bg1"/>
                </a:solidFill>
              </a:rPr>
              <a:t>, который </a:t>
            </a:r>
            <a:r>
              <a:rPr lang="ru-RU" dirty="0" smtClean="0">
                <a:solidFill>
                  <a:schemeClr val="bg1"/>
                </a:solidFill>
              </a:rPr>
              <a:t>необходим пользователь не мог несколько раз </a:t>
            </a:r>
            <a:r>
              <a:rPr lang="ru-RU" dirty="0" err="1" smtClean="0">
                <a:solidFill>
                  <a:schemeClr val="bg1"/>
                </a:solidFill>
              </a:rPr>
              <a:t>лайкать</a:t>
            </a:r>
            <a:r>
              <a:rPr lang="ru-RU" dirty="0" smtClean="0">
                <a:solidFill>
                  <a:schemeClr val="bg1"/>
                </a:solidFill>
              </a:rPr>
              <a:t> одну и ту же запись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134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2C233B1-A9F1-4F35-A560-077C88E2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Друзья и подписчики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2A446DF-F4BB-437B-AB2B-97BF64347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Конечно, просто добавить в друзей пользователя нельзя, нужно отправить запрос, а в зависимости от ответа вы попадёте или в друзья, или в подписчики.</a:t>
            </a:r>
          </a:p>
          <a:p>
            <a:r>
              <a:rPr lang="ru-RU" dirty="0">
                <a:solidFill>
                  <a:schemeClr val="bg1"/>
                </a:solidFill>
              </a:rPr>
              <a:t>Так и пришли модели </a:t>
            </a:r>
            <a:r>
              <a:rPr lang="en-US" dirty="0" err="1">
                <a:solidFill>
                  <a:schemeClr val="bg1"/>
                </a:solidFill>
              </a:rPr>
              <a:t>FriendRequest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FriedShip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 err="1">
                <a:solidFill>
                  <a:schemeClr val="bg1"/>
                </a:solidFill>
              </a:rPr>
              <a:t>SubscriberShip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2CBA86F8-2299-4F63-81A0-4A51BE3EB6B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757" y="3645979"/>
            <a:ext cx="4679456" cy="13815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8B06150A-43DE-4FC2-972E-6BF34E1B722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3646021"/>
            <a:ext cx="5257800" cy="138146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71287825-170E-45E6-938B-7D219A1CFEC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0832" y="5145165"/>
            <a:ext cx="4429584" cy="127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70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B465B30-CBC6-483F-B6F8-85125E630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3" y="500062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Тесная связь некоторых моделей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48A165C-CECD-464B-A453-9DCAEC977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Возьмём, к примеру модели </a:t>
            </a:r>
            <a:r>
              <a:rPr lang="en-US" dirty="0">
                <a:solidFill>
                  <a:schemeClr val="bg1"/>
                </a:solidFill>
              </a:rPr>
              <a:t>User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Profile</a:t>
            </a:r>
            <a:r>
              <a:rPr lang="ru-RU" dirty="0">
                <a:solidFill>
                  <a:schemeClr val="bg1"/>
                </a:solidFill>
              </a:rPr>
              <a:t>. Легко понять, что если есть объект </a:t>
            </a:r>
            <a:r>
              <a:rPr lang="en-US" dirty="0">
                <a:solidFill>
                  <a:schemeClr val="bg1"/>
                </a:solidFill>
              </a:rPr>
              <a:t>User,</a:t>
            </a:r>
            <a:r>
              <a:rPr lang="ru-RU" dirty="0">
                <a:solidFill>
                  <a:schemeClr val="bg1"/>
                </a:solidFill>
              </a:rPr>
              <a:t> то должен быть и объект </a:t>
            </a:r>
            <a:r>
              <a:rPr lang="en-US" dirty="0">
                <a:solidFill>
                  <a:schemeClr val="bg1"/>
                </a:solidFill>
              </a:rPr>
              <a:t>Profile. </a:t>
            </a:r>
            <a:r>
              <a:rPr lang="ru-RU" dirty="0">
                <a:solidFill>
                  <a:schemeClr val="bg1"/>
                </a:solidFill>
              </a:rPr>
              <a:t>Точно так же и с моделями </a:t>
            </a:r>
            <a:r>
              <a:rPr lang="en-US" dirty="0">
                <a:solidFill>
                  <a:schemeClr val="bg1"/>
                </a:solidFill>
              </a:rPr>
              <a:t>News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Posts, Repost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Posts</a:t>
            </a:r>
          </a:p>
          <a:p>
            <a:r>
              <a:rPr lang="en-US" dirty="0">
                <a:solidFill>
                  <a:schemeClr val="bg1"/>
                </a:solidFill>
              </a:rPr>
              <a:t>Django </a:t>
            </a:r>
            <a:r>
              <a:rPr lang="ru-RU" dirty="0">
                <a:solidFill>
                  <a:schemeClr val="bg1"/>
                </a:solidFill>
              </a:rPr>
              <a:t>позволяет добиться того, чтоб при создании объекта одной модели, создавался объект другой.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46C83AB0-4843-4F8A-97D0-908A5DBD40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6169" y="4148138"/>
            <a:ext cx="4886325" cy="20288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4183342B-7318-4D47-BC47-C7265E1B571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34125" y="4148138"/>
            <a:ext cx="50196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822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9FEE1CA-80A6-4AD3-9727-5F216DBF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API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Frontend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E3CD938-749A-441C-95CA-B8D8F5777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Конечно, чистые </a:t>
            </a:r>
            <a:r>
              <a:rPr lang="en-US" dirty="0">
                <a:solidFill>
                  <a:schemeClr val="bg1"/>
                </a:solidFill>
              </a:rPr>
              <a:t>HTML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CSS </a:t>
            </a:r>
            <a:r>
              <a:rPr lang="ru-RU" dirty="0">
                <a:solidFill>
                  <a:schemeClr val="bg1"/>
                </a:solidFill>
              </a:rPr>
              <a:t>хороши, но рано или поздно будет момент, когда </a:t>
            </a:r>
            <a:r>
              <a:rPr lang="ru-RU" u="sng" dirty="0">
                <a:solidFill>
                  <a:schemeClr val="bg1"/>
                </a:solidFill>
              </a:rPr>
              <a:t>нужно</a:t>
            </a:r>
            <a:r>
              <a:rPr lang="ru-RU" dirty="0">
                <a:solidFill>
                  <a:schemeClr val="bg1"/>
                </a:solidFill>
              </a:rPr>
              <a:t> будет обрабатывать данные на стороне клиента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ru-RU" dirty="0">
                <a:solidFill>
                  <a:schemeClr val="bg1"/>
                </a:solidFill>
              </a:rPr>
              <a:t>к примеру, лайки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 На помощь приходит </a:t>
            </a:r>
            <a:r>
              <a:rPr lang="en-US" dirty="0">
                <a:solidFill>
                  <a:schemeClr val="bg1"/>
                </a:solidFill>
              </a:rPr>
              <a:t>JavaScript</a:t>
            </a:r>
            <a:r>
              <a:rPr lang="ru-RU" dirty="0">
                <a:solidFill>
                  <a:schemeClr val="bg1"/>
                </a:solidFill>
              </a:rPr>
              <a:t> (И, для удобства, не в чистом виде, а с </a:t>
            </a:r>
            <a:r>
              <a:rPr lang="en-US" dirty="0" err="1">
                <a:solidFill>
                  <a:schemeClr val="bg1"/>
                </a:solidFill>
              </a:rPr>
              <a:t>JQuery</a:t>
            </a:r>
            <a:r>
              <a:rPr lang="ru-RU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Тут возникает необходимость из кода </a:t>
            </a:r>
            <a:r>
              <a:rPr lang="en-US" dirty="0">
                <a:solidFill>
                  <a:schemeClr val="bg1"/>
                </a:solidFill>
              </a:rPr>
              <a:t>JS </a:t>
            </a:r>
            <a:r>
              <a:rPr lang="ru-RU" dirty="0">
                <a:solidFill>
                  <a:schemeClr val="bg1"/>
                </a:solidFill>
              </a:rPr>
              <a:t>получать данные о моделях в </a:t>
            </a:r>
            <a:r>
              <a:rPr lang="en-US" dirty="0">
                <a:solidFill>
                  <a:schemeClr val="bg1"/>
                </a:solidFill>
              </a:rPr>
              <a:t>Django,</a:t>
            </a:r>
            <a:r>
              <a:rPr lang="ru-RU" dirty="0">
                <a:solidFill>
                  <a:schemeClr val="bg1"/>
                </a:solidFill>
              </a:rPr>
              <a:t> тут же нам поможет созданное </a:t>
            </a:r>
            <a:r>
              <a:rPr lang="en-US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xmlns="" val="179641874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828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561</Words>
  <Application>Microsoft Office PowerPoint</Application>
  <PresentationFormat>Произвольный</PresentationFormat>
  <Paragraphs>51</Paragraphs>
  <Slides>15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powerpointbase.com-828</vt:lpstr>
      <vt:lpstr>Социальная сеть «D&amp;K»</vt:lpstr>
      <vt:lpstr>Введение</vt:lpstr>
      <vt:lpstr>Django</vt:lpstr>
      <vt:lpstr>Profile</vt:lpstr>
      <vt:lpstr>Посты в социальной сети</vt:lpstr>
      <vt:lpstr>Лайки и комментарии</vt:lpstr>
      <vt:lpstr>Друзья и подписчики</vt:lpstr>
      <vt:lpstr>Тесная связь некоторых моделей</vt:lpstr>
      <vt:lpstr>API и Frontend</vt:lpstr>
      <vt:lpstr>JavaScript</vt:lpstr>
      <vt:lpstr>JavaScript</vt:lpstr>
      <vt:lpstr>API</vt:lpstr>
      <vt:lpstr>Чаты, сообщения и Redis</vt:lpstr>
      <vt:lpstr>Планы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Социальная сеть «D&amp;K»</dc:title>
  <dc:creator>Кирилл Дунаев</dc:creator>
  <cp:lastModifiedBy>AMD</cp:lastModifiedBy>
  <cp:revision>14</cp:revision>
  <dcterms:created xsi:type="dcterms:W3CDTF">2021-04-24T10:08:40Z</dcterms:created>
  <dcterms:modified xsi:type="dcterms:W3CDTF">2021-05-25T19:13:43Z</dcterms:modified>
</cp:coreProperties>
</file>