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D080B9-499A-4F5A-8F12-19879694AE57}">
  <a:tblStyle styleId="{5ED080B9-499A-4F5A-8F12-19879694AE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ddcef6ff4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ddcef6ff4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ddcef6ff4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ddcef6ff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dcef6ff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dcef6ff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dcef6ff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dcef6ff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dcef6ff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ddcef6ff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ddcef6ff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ddcef6ff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ddcef6ff4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ddcef6ff4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ddcef6ff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ddcef6ff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ddcef6ff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ddcef6ff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ddcef6ff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ddcef6ff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loodshtorm/test_tasks/tree/main/dso/ximilab/triv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Socks-shop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уязвимости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Misconfigurations	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00" y="1111901"/>
            <a:ext cx="7541975" cy="38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20625" y="1076150"/>
            <a:ext cx="7285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i="1" lang="ru" sz="1107"/>
              <a:t>Обновление зависимостей и компонентов:</a:t>
            </a:r>
            <a:endParaRPr i="1"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/>
              <a:t>Проверка и обновление версий используемых библиотек и фреймворков в приложении.</a:t>
            </a:r>
            <a:br>
              <a:rPr lang="ru" sz="1107"/>
            </a:br>
            <a:r>
              <a:rPr lang="ru" sz="1107"/>
              <a:t>Обновление операционной системы контейнеров до последних доступных версий для устранения известных уязвимостей.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i="1" lang="ru" sz="1107"/>
              <a:t>Установка патчей безопасности:</a:t>
            </a:r>
            <a:endParaRPr i="1"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/>
              <a:t>Применение патчей безопасности к операционной системе и используемым программным компонентам.</a:t>
            </a:r>
            <a:br>
              <a:rPr lang="ru" sz="1107"/>
            </a:br>
            <a:r>
              <a:rPr lang="ru" sz="1107"/>
              <a:t>Установка исправлений, рекомендованных разработчиками и поставщиками для конкретных уязвимостей.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i="1" lang="ru" sz="1107"/>
              <a:t>Настройка безопасных параметров:</a:t>
            </a:r>
            <a:endParaRPr i="1"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/>
              <a:t>Проверка конфигурации приложения и контейнеров на предмет использования безопасных настроек.</a:t>
            </a:r>
            <a:br>
              <a:rPr lang="ru" sz="1107"/>
            </a:br>
            <a:r>
              <a:rPr lang="ru" sz="1107"/>
              <a:t>Отключение или ограничение ненужных сервисов и функций, которые могут представлять угрозу для безопасности.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i="1" lang="ru" sz="1107"/>
              <a:t>Обучение и аудит кода:</a:t>
            </a:r>
            <a:endParaRPr i="1"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/>
              <a:t>Проведение обучения сотрудников по правилам безопасного программирования и обращения с конфиденциальной информацией.</a:t>
            </a:r>
            <a:br>
              <a:rPr lang="ru" sz="1107"/>
            </a:br>
            <a:r>
              <a:rPr lang="ru" sz="1107"/>
              <a:t>Проведение кодового аудита для выявления потенциальных уязвимостей и ошибок в программном коде.</a:t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i="1" lang="ru" sz="1107"/>
              <a:t>Мониторинг и реагирование на инциденты:</a:t>
            </a:r>
            <a:endParaRPr i="1"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107"/>
              <a:t>Настройка систем мониторинга безопасности для раннего обнаружения и реагирования на подозрительную активность.</a:t>
            </a:r>
            <a:br>
              <a:rPr lang="ru" sz="1107"/>
            </a:br>
            <a:r>
              <a:rPr lang="ru" sz="1107"/>
              <a:t>Планирование и проведение учебных сценариев и упражнений по реагированию на инциденты безопасности.</a:t>
            </a:r>
            <a:endParaRPr sz="11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CECEC"/>
                </a:solidFill>
              </a:rPr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 </a:t>
            </a:r>
            <a:r>
              <a:rPr lang="ru">
                <a:solidFill>
                  <a:srgbClr val="ECECEC"/>
                </a:solidFill>
              </a:rPr>
              <a:t>анализ уязвимостей в контейнерах приложения Sock Shop</a:t>
            </a:r>
            <a:endParaRPr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CECEC"/>
                </a:solidFill>
              </a:rPr>
              <a:t>Приложение представляет собой ориентированную на пользователя часть интернет-магазина по продаже носков. Он предназначен для помощи в демонстрации и тестировании микросервисных и облачных технологий.</a:t>
            </a:r>
            <a:endParaRPr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CECEC"/>
                </a:solidFill>
              </a:rPr>
              <a:t>Он построен с использованием Spring Boot , Go kit и Node.js и упакован в контейнеры Docker.</a:t>
            </a:r>
            <a:endParaRPr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инструмента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65150"/>
            <a:ext cx="70389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ля анализа уязвимостей в контейнерах является ключевым этапом в обеспечении безопасности приложений. В данном случае, я решил использовать Trivy из-за его широких возможностей и простоты использования.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Trivy - это быстрый и простой в использовании инструмент для сканирования контейнеров на наличие уязвимостей и нарушений безопасности.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Trivy предоставляет обширный набор функций для анализа уязвимостей в контейнерах. Он может сканировать образы контейнеров на предмет известных уязвимостей в операционной системе и зависимых библиотеках, а также на наличие нарушений конфигурации и утечек секретных данных.</a:t>
            </a:r>
            <a:br>
              <a:rPr lang="ru"/>
            </a:br>
            <a:r>
              <a:rPr lang="ru"/>
              <a:t>Интеграция с Kubernetes позволяет автоматизировать процесс сканирования контейнеров в кластере.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Trivy автоматически загружает обновления базы данных уязвимостей, обеспечивая актуальность результатов анализа.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и проведение сканирования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1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Запуск Sock Shop на локальном Kubernetes-кластере: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Для запуска приложения Sock Shop на локальном Kubernetes-кластере, я использовал инструмент Minikube, который позволяет развернуть локальный кластер Kubernetes на моем компьютере.</a:t>
            </a:r>
            <a:br>
              <a:rPr lang="r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Я склонировал репозиторий Sock Shop из GitHub (https://github.com/microservices-demo/microservices-demo) и следовал инструкциям по развертыванию приложения на Kubernetes.</a:t>
            </a:r>
            <a:br>
              <a:rPr lang="r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Затем я использовал команду kubectl apply для применения манифестов Kubernetes из репозитория, что позволило развернуть все микросервисы Sock Shop в локальном кластере, я выделил в отдельный namespace.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и проведение сканирования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образов контейнеров Sock Shop на наличие уязвимостей: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Для анализа уязвимостей в контейнерах Sock Shop я использовал инструмент Trivy. Trivy позволяет сканировать образы контейнеров на предмет известных уязвимостей в операционной системе и зависимых библиотеках.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Я использовал команду trivy image &lt;имя_образа&gt; для сканирования каждого образа контейнера Sock Shop, что позволило мне получить список найденных уязвимостей и рекомендаций по их устранению.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и проведение сканирования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1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Подготовка и проведение представления о выбранном инструменте: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Для подготовки презентации я использовал результаты сканирования образов контейнеров Sock Shop с помощью Trivy.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 презентации я представил обзор функционала Trivy, его преимущества и статистику уязвимостей в контейнерах Sock Shop.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Я рассказал о том, почему выбрал Trivy для проведения анализа уязвимостей, уделив внимание его простоте использования, широкому функционалу и активной поддержке сообщества разработчиков.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Каждый из этих шагов был важным этапом в обеспечении безопасности приложения Sock Shop, и использование Trivy позволило мне эффективно провести анализ уязвимостей и принять меры по их устранению.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сканирования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проведения сканирования уязвимостей в приложении Sock Shop с использованием инструмента Trivy были получены следующие результаты: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Общее количество найденных уязвимостей в приложении Sock Shop составляет 2195.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Уязвимости были классифицированы по уровням критичности: критические (C), высокие (H), средние (M), низкие (L), неизвестные (U).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Графическая диаграмма наглядно отображает распределение уязвимостей по их уровню критичности.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Полный перечень всех уязвимостей можно найти по ссылке: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https://github.com/Bloodshtorm/test_tasks/tree/main/dso/ximilab/trivy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сканирования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604163" y="3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{5ED080B9-499A-4F5A-8F12-19879694AE57}</a:tableStyleId>
              </a:tblPr>
              <a:tblGrid>
                <a:gridCol w="274775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1967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Resource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Vulnerabilities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Misconfigurations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96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orders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carts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rabbitmq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payment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queue-master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79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user-db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99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orders-db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shipping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catalogue-db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carts-db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catalogue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session-db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front-end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Всего: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Суммарно: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2195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Vulnerabilities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00" y="1124438"/>
            <a:ext cx="7369724" cy="37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