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2EABA-3AA5-4248-86A1-CE17B60860F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71654-5319-4C45-810B-2F6895D2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7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71654-5319-4C45-810B-2F6895D2FF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8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5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4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1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2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29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0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3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3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8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1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3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9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8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8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1B093-A48A-4472-802E-67CE870FF4BB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93FBEB-8A32-4DFA-A0A0-AED78A545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5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DA80-4501-4F3B-B992-6EDCBFBA4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406FD-AFE9-40FB-93D5-32E010256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198513-C096-4273-856D-1A8D2881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EAAF13-A1B5-4AEB-B00D-C7E8956CE579}"/>
              </a:ext>
            </a:extLst>
          </p:cNvPr>
          <p:cNvSpPr txBox="1"/>
          <p:nvPr/>
        </p:nvSpPr>
        <p:spPr>
          <a:xfrm>
            <a:off x="1060315" y="243191"/>
            <a:ext cx="743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Gobold" panose="02000500000000000000" pitchFamily="2" charset="0"/>
              </a:rPr>
              <a:t>What is Block chain 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F0E789-E358-49B4-8A17-0B1797678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3480985"/>
            <a:ext cx="5571241" cy="31338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C32179-3645-4F10-B773-EFD11B8280E9}"/>
              </a:ext>
            </a:extLst>
          </p:cNvPr>
          <p:cNvSpPr txBox="1"/>
          <p:nvPr/>
        </p:nvSpPr>
        <p:spPr>
          <a:xfrm>
            <a:off x="1060315" y="1348033"/>
            <a:ext cx="963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Blockchain is </a:t>
            </a:r>
            <a:r>
              <a:rPr lang="en-US" b="1" dirty="0"/>
              <a:t>a system of recording information in a way</a:t>
            </a:r>
            <a:r>
              <a:rPr lang="en-US" dirty="0"/>
              <a:t> that makes it difficult or impossible to change, hack, or cheat the system. A blockchain is essentially a digital ledger of transactions that is duplicated and distributed across the entire network of computer systems on the blockchain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66227-8ACB-4A7F-8E52-B0176C618A7C}"/>
              </a:ext>
            </a:extLst>
          </p:cNvPr>
          <p:cNvSpPr txBox="1"/>
          <p:nvPr/>
        </p:nvSpPr>
        <p:spPr>
          <a:xfrm>
            <a:off x="5879869" y="3916589"/>
            <a:ext cx="542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node has the entire database, whenever new</a:t>
            </a:r>
          </a:p>
          <a:p>
            <a:r>
              <a:rPr lang="en-IN" dirty="0"/>
              <a:t>Data is to be added it is synced with each node.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4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04A9E-2D1B-499C-BC47-66D6BF742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1061110"/>
            <a:ext cx="7480570" cy="303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6F8B5-BCDA-4F7A-BE35-5909D93D8876}"/>
              </a:ext>
            </a:extLst>
          </p:cNvPr>
          <p:cNvSpPr txBox="1"/>
          <p:nvPr/>
        </p:nvSpPr>
        <p:spPr>
          <a:xfrm>
            <a:off x="2132029" y="165107"/>
            <a:ext cx="7927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bold" panose="02000500000000000000" pitchFamily="2" charset="0"/>
              </a:rPr>
              <a:t>Trust Frameworks and Consensus Mechanisms</a:t>
            </a:r>
          </a:p>
          <a:p>
            <a:endParaRPr lang="en-IN" sz="2800" dirty="0">
              <a:latin typeface="Gobold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7895F-F8B3-474C-BCAB-7FF9EA54776D}"/>
              </a:ext>
            </a:extLst>
          </p:cNvPr>
          <p:cNvSpPr txBox="1"/>
          <p:nvPr/>
        </p:nvSpPr>
        <p:spPr>
          <a:xfrm>
            <a:off x="768284" y="4515034"/>
            <a:ext cx="10991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Consensus, as a concept, is fundamental to any system where more than one entity is participating. </a:t>
            </a:r>
          </a:p>
          <a:p>
            <a:r>
              <a:rPr lang="en-US" sz="1600" dirty="0"/>
              <a:t>As a </a:t>
            </a:r>
            <a:r>
              <a:rPr lang="en-US" sz="1600" b="1" dirty="0"/>
              <a:t>public </a:t>
            </a:r>
            <a:r>
              <a:rPr lang="en-US" sz="1600" dirty="0"/>
              <a:t>blockchain aims to include any participant that runs a node, there is a need to quickly reach agreement on whether to accept a new block as part of the chain when it is mined. Without the ability to reach this agreement, the blockchain can not create new blocks. A consensus mechanism is a set of rules that allows multiple machines that are connected together to work together while tolerating some machines providing incorrect data or failing completely. A blockchain needs a consensus mechanism to ensure there are a set of rules for creating and accepting each newly created block.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189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244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210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Gobold</vt:lpstr>
      <vt:lpstr>Trebuchet MS</vt:lpstr>
      <vt:lpstr>Wingdings 3</vt:lpstr>
      <vt:lpstr>Facet</vt:lpstr>
      <vt:lpstr>z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Kaith</dc:creator>
  <cp:lastModifiedBy>Dhruv Kaith</cp:lastModifiedBy>
  <cp:revision>9</cp:revision>
  <dcterms:created xsi:type="dcterms:W3CDTF">2021-09-23T08:02:53Z</dcterms:created>
  <dcterms:modified xsi:type="dcterms:W3CDTF">2021-09-24T04:35:56Z</dcterms:modified>
</cp:coreProperties>
</file>