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0083800" cy="10693400"/>
  <p:notesSz cx="100838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839" y="2891790"/>
            <a:ext cx="8072120" cy="1322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190" y="1737995"/>
            <a:ext cx="907542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7975" y="4103370"/>
            <a:ext cx="3248025" cy="1266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1950" y="692776"/>
            <a:ext cx="3886200" cy="5066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11750" y="1428539"/>
            <a:ext cx="4131309" cy="1620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9140" y="5924493"/>
            <a:ext cx="4895850" cy="571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229" y="553720"/>
            <a:ext cx="33464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Configuration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4450" y="1435100"/>
            <a:ext cx="10034295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1470" y="553720"/>
            <a:ext cx="17938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835660" y="1949450"/>
            <a:ext cx="7810500" cy="369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0485" rIns="0" bIns="0" rtlCol="0" vert="horz">
            <a:spAutoFit/>
          </a:bodyPr>
          <a:lstStyle/>
          <a:p>
            <a:pPr marL="2291715" marR="5080" indent="-1990089">
              <a:lnSpc>
                <a:spcPts val="4930"/>
              </a:lnSpc>
              <a:spcBef>
                <a:spcPts val="555"/>
              </a:spcBef>
            </a:pPr>
            <a:r>
              <a:rPr dirty="0" spc="-10"/>
              <a:t>Step </a:t>
            </a:r>
            <a:r>
              <a:rPr dirty="0" spc="-5"/>
              <a:t>4: </a:t>
            </a:r>
            <a:r>
              <a:rPr dirty="0" spc="-10"/>
              <a:t>Spring </a:t>
            </a:r>
            <a:r>
              <a:rPr dirty="0" spc="-5"/>
              <a:t>Hibernate</a:t>
            </a:r>
            <a:r>
              <a:rPr dirty="0" spc="-100"/>
              <a:t> </a:t>
            </a:r>
            <a:r>
              <a:rPr dirty="0"/>
              <a:t>Java  </a:t>
            </a:r>
            <a:r>
              <a:rPr dirty="0" spc="-5"/>
              <a:t>Configuration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6564" y="1254125"/>
            <a:ext cx="6162093" cy="5038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90" y="1482089"/>
            <a:ext cx="9286240" cy="462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020" y="3205479"/>
            <a:ext cx="66897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Step </a:t>
            </a:r>
            <a:r>
              <a:rPr dirty="0" spc="-5"/>
              <a:t>5: </a:t>
            </a:r>
            <a:r>
              <a:rPr dirty="0" spc="-10"/>
              <a:t>Spring </a:t>
            </a:r>
            <a:r>
              <a:rPr dirty="0" spc="-5"/>
              <a:t>MVC</a:t>
            </a:r>
            <a:r>
              <a:rPr dirty="0" spc="-80"/>
              <a:t> </a:t>
            </a:r>
            <a:r>
              <a:rPr dirty="0" spc="-5"/>
              <a:t>basics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539" y="553720"/>
            <a:ext cx="52406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Hello world</a:t>
            </a:r>
            <a:r>
              <a:rPr dirty="0" spc="-100"/>
              <a:t> </a:t>
            </a:r>
            <a:r>
              <a:rPr dirty="0"/>
              <a:t>controller</a:t>
            </a:r>
          </a:p>
        </p:txBody>
      </p:sp>
      <p:sp>
        <p:nvSpPr>
          <p:cNvPr id="3" name="object 3"/>
          <p:cNvSpPr/>
          <p:nvPr/>
        </p:nvSpPr>
        <p:spPr>
          <a:xfrm>
            <a:off x="949960" y="1802129"/>
            <a:ext cx="8267700" cy="3990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4229" y="553720"/>
            <a:ext cx="58826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Web </a:t>
            </a:r>
            <a:r>
              <a:rPr dirty="0" spc="-5"/>
              <a:t>layer</a:t>
            </a:r>
            <a:r>
              <a:rPr dirty="0" spc="-65"/>
              <a:t> </a:t>
            </a:r>
            <a:r>
              <a:rPr dirty="0"/>
              <a:t>configuration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31221" y="2444750"/>
            <a:ext cx="8181370" cy="2676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553720"/>
            <a:ext cx="73767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Front Controller</a:t>
            </a:r>
            <a:r>
              <a:rPr dirty="0" spc="-65"/>
              <a:t> </a:t>
            </a:r>
            <a:r>
              <a:rPr dirty="0" spc="-10"/>
              <a:t>Configuration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04190" y="1934210"/>
            <a:ext cx="9215120" cy="4204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9000" y="996950"/>
            <a:ext cx="8390890" cy="560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5410" y="3492500"/>
            <a:ext cx="46342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Step </a:t>
            </a:r>
            <a:r>
              <a:rPr dirty="0" spc="-5"/>
              <a:t>1: DAO,</a:t>
            </a:r>
            <a:r>
              <a:rPr dirty="0" spc="-85"/>
              <a:t> </a:t>
            </a:r>
            <a:r>
              <a:rPr dirty="0" spc="-35"/>
              <a:t>DTO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839" y="553720"/>
            <a:ext cx="53651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ContextLoaderListner</a:t>
            </a:r>
          </a:p>
        </p:txBody>
      </p:sp>
      <p:sp>
        <p:nvSpPr>
          <p:cNvPr id="3" name="object 3"/>
          <p:cNvSpPr/>
          <p:nvPr/>
        </p:nvSpPr>
        <p:spPr>
          <a:xfrm>
            <a:off x="797559" y="1935479"/>
            <a:ext cx="8572500" cy="3723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0485" rIns="0" bIns="0" rtlCol="0" vert="horz">
            <a:spAutoFit/>
          </a:bodyPr>
          <a:lstStyle/>
          <a:p>
            <a:pPr marL="2360930" marR="5080" indent="-1461770">
              <a:lnSpc>
                <a:spcPts val="4930"/>
              </a:lnSpc>
              <a:spcBef>
                <a:spcPts val="555"/>
              </a:spcBef>
            </a:pPr>
            <a:r>
              <a:rPr dirty="0" spc="-10"/>
              <a:t>Step </a:t>
            </a:r>
            <a:r>
              <a:rPr dirty="0" spc="-5"/>
              <a:t>6: </a:t>
            </a:r>
            <a:r>
              <a:rPr dirty="0" spc="-10"/>
              <a:t>Spring </a:t>
            </a:r>
            <a:r>
              <a:rPr dirty="0" spc="-5"/>
              <a:t>MVC</a:t>
            </a:r>
            <a:r>
              <a:rPr dirty="0" spc="-100"/>
              <a:t> </a:t>
            </a:r>
            <a:r>
              <a:rPr dirty="0" spc="-5"/>
              <a:t>java  </a:t>
            </a:r>
            <a:r>
              <a:rPr dirty="0"/>
              <a:t>configuration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19" y="1930400"/>
            <a:ext cx="8582025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6870" y="1992629"/>
            <a:ext cx="6915150" cy="3609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450" y="3205479"/>
            <a:ext cx="76860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Step </a:t>
            </a:r>
            <a:r>
              <a:rPr dirty="0" spc="-5"/>
              <a:t>7: </a:t>
            </a:r>
            <a:r>
              <a:rPr dirty="0" spc="-10"/>
              <a:t>Spring </a:t>
            </a:r>
            <a:r>
              <a:rPr dirty="0" spc="-5"/>
              <a:t>MVC,</a:t>
            </a:r>
            <a:r>
              <a:rPr dirty="0" spc="-70"/>
              <a:t> </a:t>
            </a:r>
            <a:r>
              <a:rPr dirty="0" spc="-5"/>
              <a:t>Hibernate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215" y="853330"/>
            <a:ext cx="9135745" cy="5518150"/>
            <a:chOff x="406215" y="853330"/>
            <a:chExt cx="9135745" cy="5518150"/>
          </a:xfrm>
        </p:grpSpPr>
        <p:sp>
          <p:nvSpPr>
            <p:cNvPr id="3" name="object 3"/>
            <p:cNvSpPr/>
            <p:nvPr/>
          </p:nvSpPr>
          <p:spPr>
            <a:xfrm>
              <a:off x="406215" y="853330"/>
              <a:ext cx="9135138" cy="55181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2868" y="536629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160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3208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6256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9304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2352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5400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28448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1496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34544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37592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40640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43688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46736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49784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2832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5880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8928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61976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65024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68072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71120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74168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77216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80264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83312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86360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89408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92456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9550400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 h="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6350">
            <a:solidFill>
              <a:srgbClr val="3FA0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-3175" y="0"/>
            <a:ext cx="7562850" cy="10680700"/>
            <a:chOff x="-3175" y="0"/>
            <a:chExt cx="7562850" cy="10680700"/>
          </a:xfrm>
        </p:grpSpPr>
        <p:sp>
          <p:nvSpPr>
            <p:cNvPr id="32" name="object 32"/>
            <p:cNvSpPr/>
            <p:nvPr/>
          </p:nvSpPr>
          <p:spPr>
            <a:xfrm>
              <a:off x="0" y="9855200"/>
              <a:ext cx="7556500" cy="0"/>
            </a:xfrm>
            <a:custGeom>
              <a:avLst/>
              <a:gdLst/>
              <a:ahLst/>
              <a:cxnLst/>
              <a:rect l="l" t="t" r="r" b="b"/>
              <a:pathLst>
                <a:path w="7556500" h="0">
                  <a:moveTo>
                    <a:pt x="0" y="0"/>
                  </a:moveTo>
                  <a:lnTo>
                    <a:pt x="7556500" y="0"/>
                  </a:lnTo>
                </a:path>
              </a:pathLst>
            </a:custGeom>
            <a:ln w="6350">
              <a:solidFill>
                <a:srgbClr val="3FA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11225" y="0"/>
              <a:ext cx="6350" cy="10680700"/>
            </a:xfrm>
            <a:custGeom>
              <a:avLst/>
              <a:gdLst/>
              <a:ahLst/>
              <a:cxnLst/>
              <a:rect l="l" t="t" r="r" b="b"/>
              <a:pathLst>
                <a:path w="6350" h="10680700">
                  <a:moveTo>
                    <a:pt x="0" y="0"/>
                  </a:moveTo>
                  <a:lnTo>
                    <a:pt x="6350" y="0"/>
                  </a:lnTo>
                  <a:lnTo>
                    <a:pt x="6350" y="10680700"/>
                  </a:lnTo>
                  <a:lnTo>
                    <a:pt x="0" y="10680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628025" y="1930400"/>
              <a:ext cx="2101850" cy="2963545"/>
            </a:xfrm>
            <a:custGeom>
              <a:avLst/>
              <a:gdLst/>
              <a:ahLst/>
              <a:cxnLst/>
              <a:rect l="l" t="t" r="r" b="b"/>
              <a:pathLst>
                <a:path w="2101850" h="2963545">
                  <a:moveTo>
                    <a:pt x="0" y="33781"/>
                  </a:moveTo>
                  <a:lnTo>
                    <a:pt x="20345" y="33781"/>
                  </a:lnTo>
                  <a:lnTo>
                    <a:pt x="58445" y="26149"/>
                  </a:lnTo>
                  <a:lnTo>
                    <a:pt x="609307" y="26149"/>
                  </a:lnTo>
                  <a:lnTo>
                    <a:pt x="635495" y="17411"/>
                  </a:lnTo>
                  <a:lnTo>
                    <a:pt x="696468" y="0"/>
                  </a:lnTo>
                  <a:lnTo>
                    <a:pt x="1420571" y="0"/>
                  </a:lnTo>
                  <a:lnTo>
                    <a:pt x="1460258" y="7937"/>
                  </a:lnTo>
                  <a:lnTo>
                    <a:pt x="1484071" y="15875"/>
                  </a:lnTo>
                  <a:lnTo>
                    <a:pt x="1492008" y="15875"/>
                  </a:lnTo>
                </a:path>
                <a:path w="2101850" h="2963545">
                  <a:moveTo>
                    <a:pt x="1599158" y="2963113"/>
                  </a:moveTo>
                  <a:lnTo>
                    <a:pt x="2101507" y="2963113"/>
                  </a:lnTo>
                </a:path>
              </a:pathLst>
            </a:custGeom>
            <a:ln w="1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285481" y="2582316"/>
              <a:ext cx="368300" cy="3175"/>
            </a:xfrm>
            <a:custGeom>
              <a:avLst/>
              <a:gdLst/>
              <a:ahLst/>
              <a:cxnLst/>
              <a:rect l="l" t="t" r="r" b="b"/>
              <a:pathLst>
                <a:path w="368300" h="3175">
                  <a:moveTo>
                    <a:pt x="-8953" y="1460"/>
                  </a:moveTo>
                  <a:lnTo>
                    <a:pt x="376859" y="1460"/>
                  </a:lnTo>
                </a:path>
              </a:pathLst>
            </a:custGeom>
            <a:ln w="208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53249" y="2743644"/>
              <a:ext cx="559435" cy="6985"/>
            </a:xfrm>
            <a:custGeom>
              <a:avLst/>
              <a:gdLst/>
              <a:ahLst/>
              <a:cxnLst/>
              <a:rect l="l" t="t" r="r" b="b"/>
              <a:pathLst>
                <a:path w="559435" h="6985">
                  <a:moveTo>
                    <a:pt x="0" y="6451"/>
                  </a:moveTo>
                  <a:lnTo>
                    <a:pt x="12890" y="0"/>
                  </a:lnTo>
                  <a:lnTo>
                    <a:pt x="559244" y="0"/>
                  </a:lnTo>
                </a:path>
              </a:pathLst>
            </a:custGeom>
            <a:ln w="1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665816" y="4681855"/>
              <a:ext cx="203593" cy="1061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381099" y="4711027"/>
            <a:ext cx="2261870" cy="62166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92075">
              <a:lnSpc>
                <a:spcPts val="1160"/>
              </a:lnSpc>
              <a:spcBef>
                <a:spcPts val="170"/>
              </a:spcBef>
            </a:pP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Thread.currentThread.join(0);  hread.currentThread.join();</a:t>
            </a:r>
            <a:endParaRPr sz="10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hread.currentThread.join(700);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5840" y="2353983"/>
            <a:ext cx="3247390" cy="3116580"/>
            <a:chOff x="555840" y="2353983"/>
            <a:chExt cx="3247390" cy="3116580"/>
          </a:xfrm>
        </p:grpSpPr>
        <p:sp>
          <p:nvSpPr>
            <p:cNvPr id="40" name="object 40"/>
            <p:cNvSpPr/>
            <p:nvPr/>
          </p:nvSpPr>
          <p:spPr>
            <a:xfrm>
              <a:off x="565048" y="2363190"/>
              <a:ext cx="2967355" cy="3098165"/>
            </a:xfrm>
            <a:custGeom>
              <a:avLst/>
              <a:gdLst/>
              <a:ahLst/>
              <a:cxnLst/>
              <a:rect l="l" t="t" r="r" b="b"/>
              <a:pathLst>
                <a:path w="2967354" h="3098165">
                  <a:moveTo>
                    <a:pt x="38798" y="0"/>
                  </a:moveTo>
                  <a:lnTo>
                    <a:pt x="1323581" y="0"/>
                  </a:lnTo>
                  <a:lnTo>
                    <a:pt x="1331569" y="7937"/>
                  </a:lnTo>
                  <a:lnTo>
                    <a:pt x="1331569" y="15138"/>
                  </a:lnTo>
                  <a:lnTo>
                    <a:pt x="1335735" y="31800"/>
                  </a:lnTo>
                  <a:lnTo>
                    <a:pt x="1335735" y="54178"/>
                  </a:lnTo>
                  <a:lnTo>
                    <a:pt x="1367485" y="149428"/>
                  </a:lnTo>
                  <a:lnTo>
                    <a:pt x="1383360" y="181178"/>
                  </a:lnTo>
                  <a:lnTo>
                    <a:pt x="1407718" y="205486"/>
                  </a:lnTo>
                  <a:lnTo>
                    <a:pt x="1407718" y="427888"/>
                  </a:lnTo>
                  <a:lnTo>
                    <a:pt x="1399781" y="435825"/>
                  </a:lnTo>
                  <a:lnTo>
                    <a:pt x="1399781" y="475513"/>
                  </a:lnTo>
                  <a:lnTo>
                    <a:pt x="1391843" y="483450"/>
                  </a:lnTo>
                  <a:lnTo>
                    <a:pt x="705840" y="483450"/>
                  </a:lnTo>
                  <a:lnTo>
                    <a:pt x="679894" y="474814"/>
                  </a:lnTo>
                  <a:lnTo>
                    <a:pt x="555625" y="474814"/>
                  </a:lnTo>
                  <a:lnTo>
                    <a:pt x="523875" y="466877"/>
                  </a:lnTo>
                  <a:lnTo>
                    <a:pt x="134937" y="466877"/>
                  </a:lnTo>
                  <a:lnTo>
                    <a:pt x="127000" y="458939"/>
                  </a:lnTo>
                  <a:lnTo>
                    <a:pt x="55562" y="458939"/>
                  </a:lnTo>
                  <a:lnTo>
                    <a:pt x="39687" y="451002"/>
                  </a:lnTo>
                  <a:lnTo>
                    <a:pt x="15875" y="451002"/>
                  </a:lnTo>
                  <a:lnTo>
                    <a:pt x="0" y="435127"/>
                  </a:lnTo>
                  <a:lnTo>
                    <a:pt x="0" y="427888"/>
                  </a:lnTo>
                  <a:lnTo>
                    <a:pt x="15138" y="412750"/>
                  </a:lnTo>
                  <a:lnTo>
                    <a:pt x="15138" y="63500"/>
                  </a:lnTo>
                  <a:lnTo>
                    <a:pt x="23075" y="47625"/>
                  </a:lnTo>
                  <a:lnTo>
                    <a:pt x="23075" y="0"/>
                  </a:lnTo>
                </a:path>
                <a:path w="2967354" h="3098165">
                  <a:moveTo>
                    <a:pt x="2720238" y="3097657"/>
                  </a:moveTo>
                  <a:lnTo>
                    <a:pt x="2768549" y="3097657"/>
                  </a:lnTo>
                  <a:lnTo>
                    <a:pt x="2800299" y="3089719"/>
                  </a:lnTo>
                  <a:lnTo>
                    <a:pt x="2832049" y="3089719"/>
                  </a:lnTo>
                  <a:lnTo>
                    <a:pt x="2863799" y="3081782"/>
                  </a:lnTo>
                  <a:lnTo>
                    <a:pt x="2887611" y="3065907"/>
                  </a:lnTo>
                  <a:lnTo>
                    <a:pt x="2919361" y="3057969"/>
                  </a:lnTo>
                  <a:lnTo>
                    <a:pt x="2943174" y="3050032"/>
                  </a:lnTo>
                  <a:lnTo>
                    <a:pt x="2959049" y="3050032"/>
                  </a:lnTo>
                  <a:lnTo>
                    <a:pt x="2966986" y="3042094"/>
                  </a:lnTo>
                </a:path>
                <a:path w="2967354" h="3098165">
                  <a:moveTo>
                    <a:pt x="114998" y="679450"/>
                  </a:moveTo>
                  <a:lnTo>
                    <a:pt x="122732" y="679450"/>
                  </a:lnTo>
                  <a:lnTo>
                    <a:pt x="151612" y="686650"/>
                  </a:lnTo>
                  <a:lnTo>
                    <a:pt x="175323" y="694537"/>
                  </a:lnTo>
                  <a:lnTo>
                    <a:pt x="215011" y="702475"/>
                  </a:lnTo>
                  <a:lnTo>
                    <a:pt x="405511" y="702475"/>
                  </a:lnTo>
                </a:path>
                <a:path w="2967354" h="3098165">
                  <a:moveTo>
                    <a:pt x="682282" y="865682"/>
                  </a:moveTo>
                  <a:lnTo>
                    <a:pt x="724496" y="857250"/>
                  </a:lnTo>
                  <a:lnTo>
                    <a:pt x="768108" y="857250"/>
                  </a:lnTo>
                  <a:lnTo>
                    <a:pt x="803376" y="848423"/>
                  </a:lnTo>
                  <a:lnTo>
                    <a:pt x="947737" y="848423"/>
                  </a:lnTo>
                  <a:lnTo>
                    <a:pt x="955675" y="840486"/>
                  </a:lnTo>
                  <a:lnTo>
                    <a:pt x="995362" y="840486"/>
                  </a:lnTo>
                </a:path>
              </a:pathLst>
            </a:custGeom>
            <a:ln w="1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406817" y="4258970"/>
              <a:ext cx="1948814" cy="15875"/>
            </a:xfrm>
            <a:custGeom>
              <a:avLst/>
              <a:gdLst/>
              <a:ahLst/>
              <a:cxnLst/>
              <a:rect l="l" t="t" r="r" b="b"/>
              <a:pathLst>
                <a:path w="1948814" h="15875">
                  <a:moveTo>
                    <a:pt x="-8953" y="7937"/>
                  </a:moveTo>
                  <a:lnTo>
                    <a:pt x="1957565" y="7937"/>
                  </a:lnTo>
                </a:path>
              </a:pathLst>
            </a:custGeom>
            <a:ln w="3378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583927" y="4304855"/>
              <a:ext cx="210185" cy="0"/>
            </a:xfrm>
            <a:custGeom>
              <a:avLst/>
              <a:gdLst/>
              <a:ahLst/>
              <a:cxnLst/>
              <a:rect l="l" t="t" r="r" b="b"/>
              <a:pathLst>
                <a:path w="210185" h="0">
                  <a:moveTo>
                    <a:pt x="0" y="0"/>
                  </a:moveTo>
                  <a:lnTo>
                    <a:pt x="209600" y="0"/>
                  </a:lnTo>
                </a:path>
              </a:pathLst>
            </a:custGeom>
            <a:ln w="1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6006477" y="3267240"/>
            <a:ext cx="5422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x---x+1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41884" y="1241895"/>
            <a:ext cx="6153785" cy="3685540"/>
            <a:chOff x="341884" y="1241895"/>
            <a:chExt cx="6153785" cy="3685540"/>
          </a:xfrm>
        </p:grpSpPr>
        <p:sp>
          <p:nvSpPr>
            <p:cNvPr id="45" name="object 45"/>
            <p:cNvSpPr/>
            <p:nvPr/>
          </p:nvSpPr>
          <p:spPr>
            <a:xfrm>
              <a:off x="5945136" y="3458362"/>
              <a:ext cx="541655" cy="36830"/>
            </a:xfrm>
            <a:custGeom>
              <a:avLst/>
              <a:gdLst/>
              <a:ahLst/>
              <a:cxnLst/>
              <a:rect l="l" t="t" r="r" b="b"/>
              <a:pathLst>
                <a:path w="541654" h="36829">
                  <a:moveTo>
                    <a:pt x="0" y="36563"/>
                  </a:moveTo>
                  <a:lnTo>
                    <a:pt x="10375" y="26200"/>
                  </a:lnTo>
                  <a:lnTo>
                    <a:pt x="16624" y="26200"/>
                  </a:lnTo>
                  <a:lnTo>
                    <a:pt x="22275" y="20548"/>
                  </a:lnTo>
                  <a:lnTo>
                    <a:pt x="39839" y="20548"/>
                  </a:lnTo>
                  <a:lnTo>
                    <a:pt x="53136" y="13893"/>
                  </a:lnTo>
                  <a:lnTo>
                    <a:pt x="60274" y="6756"/>
                  </a:lnTo>
                  <a:lnTo>
                    <a:pt x="67119" y="6756"/>
                  </a:lnTo>
                  <a:lnTo>
                    <a:pt x="73875" y="0"/>
                  </a:lnTo>
                </a:path>
                <a:path w="541654" h="36829">
                  <a:moveTo>
                    <a:pt x="176517" y="10922"/>
                  </a:moveTo>
                  <a:lnTo>
                    <a:pt x="299834" y="10922"/>
                  </a:lnTo>
                  <a:lnTo>
                    <a:pt x="305892" y="4914"/>
                  </a:lnTo>
                  <a:lnTo>
                    <a:pt x="541235" y="4914"/>
                  </a:lnTo>
                  <a:lnTo>
                    <a:pt x="534200" y="11912"/>
                  </a:lnTo>
                </a:path>
              </a:pathLst>
            </a:custGeom>
            <a:ln w="1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159576" y="3502253"/>
              <a:ext cx="73266" cy="128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962668" y="3303790"/>
              <a:ext cx="8255" cy="95250"/>
            </a:xfrm>
            <a:custGeom>
              <a:avLst/>
              <a:gdLst/>
              <a:ahLst/>
              <a:cxnLst/>
              <a:rect l="l" t="t" r="r" b="b"/>
              <a:pathLst>
                <a:path w="8255" h="95250">
                  <a:moveTo>
                    <a:pt x="0" y="0"/>
                  </a:moveTo>
                  <a:lnTo>
                    <a:pt x="0" y="47625"/>
                  </a:lnTo>
                  <a:lnTo>
                    <a:pt x="7937" y="63500"/>
                  </a:lnTo>
                  <a:lnTo>
                    <a:pt x="7937" y="95250"/>
                  </a:lnTo>
                </a:path>
              </a:pathLst>
            </a:custGeom>
            <a:ln w="1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50837" y="3234931"/>
              <a:ext cx="8255" cy="936625"/>
            </a:xfrm>
            <a:custGeom>
              <a:avLst/>
              <a:gdLst/>
              <a:ahLst/>
              <a:cxnLst/>
              <a:rect l="l" t="t" r="r" b="b"/>
              <a:pathLst>
                <a:path w="8254" h="936625">
                  <a:moveTo>
                    <a:pt x="3968" y="-8953"/>
                  </a:moveTo>
                  <a:lnTo>
                    <a:pt x="3968" y="945134"/>
                  </a:lnTo>
                </a:path>
              </a:pathLst>
            </a:custGeom>
            <a:ln w="258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23913" y="1250848"/>
              <a:ext cx="4658995" cy="3667760"/>
            </a:xfrm>
            <a:custGeom>
              <a:avLst/>
              <a:gdLst/>
              <a:ahLst/>
              <a:cxnLst/>
              <a:rect l="l" t="t" r="r" b="b"/>
              <a:pathLst>
                <a:path w="4658995" h="3667760">
                  <a:moveTo>
                    <a:pt x="626567" y="2501303"/>
                  </a:moveTo>
                  <a:lnTo>
                    <a:pt x="1096314" y="2501303"/>
                  </a:lnTo>
                  <a:lnTo>
                    <a:pt x="1115021" y="2491981"/>
                  </a:lnTo>
                  <a:lnTo>
                    <a:pt x="1133220" y="2491981"/>
                  </a:lnTo>
                  <a:lnTo>
                    <a:pt x="1142060" y="2483104"/>
                  </a:lnTo>
                  <a:lnTo>
                    <a:pt x="1159370" y="2483104"/>
                  </a:lnTo>
                  <a:lnTo>
                    <a:pt x="1167853" y="2474620"/>
                  </a:lnTo>
                  <a:lnTo>
                    <a:pt x="1184325" y="2466378"/>
                  </a:lnTo>
                  <a:lnTo>
                    <a:pt x="1208189" y="2442514"/>
                  </a:lnTo>
                  <a:lnTo>
                    <a:pt x="1208189" y="2341168"/>
                  </a:lnTo>
                  <a:lnTo>
                    <a:pt x="1192314" y="2309418"/>
                  </a:lnTo>
                  <a:lnTo>
                    <a:pt x="1176439" y="2285606"/>
                  </a:lnTo>
                  <a:lnTo>
                    <a:pt x="1160564" y="2277668"/>
                  </a:lnTo>
                  <a:lnTo>
                    <a:pt x="1128661" y="2245817"/>
                  </a:lnTo>
                  <a:lnTo>
                    <a:pt x="1112735" y="2245817"/>
                  </a:lnTo>
                  <a:lnTo>
                    <a:pt x="1080338" y="2237689"/>
                  </a:lnTo>
                  <a:lnTo>
                    <a:pt x="1044232" y="2219629"/>
                  </a:lnTo>
                  <a:lnTo>
                    <a:pt x="1007910" y="2210549"/>
                  </a:lnTo>
                  <a:lnTo>
                    <a:pt x="981278" y="2210549"/>
                  </a:lnTo>
                  <a:lnTo>
                    <a:pt x="946442" y="2201862"/>
                  </a:lnTo>
                  <a:lnTo>
                    <a:pt x="678853" y="2201862"/>
                  </a:lnTo>
                  <a:lnTo>
                    <a:pt x="647103" y="2209800"/>
                  </a:lnTo>
                  <a:lnTo>
                    <a:pt x="639165" y="2217737"/>
                  </a:lnTo>
                  <a:lnTo>
                    <a:pt x="615353" y="2225675"/>
                  </a:lnTo>
                  <a:lnTo>
                    <a:pt x="583603" y="2241550"/>
                  </a:lnTo>
                  <a:lnTo>
                    <a:pt x="559790" y="2257425"/>
                  </a:lnTo>
                  <a:lnTo>
                    <a:pt x="535978" y="2265362"/>
                  </a:lnTo>
                  <a:lnTo>
                    <a:pt x="520103" y="2273300"/>
                  </a:lnTo>
                  <a:lnTo>
                    <a:pt x="496290" y="2281237"/>
                  </a:lnTo>
                  <a:lnTo>
                    <a:pt x="480415" y="2289175"/>
                  </a:lnTo>
                  <a:lnTo>
                    <a:pt x="456603" y="2305050"/>
                  </a:lnTo>
                  <a:lnTo>
                    <a:pt x="424853" y="2336800"/>
                  </a:lnTo>
                  <a:lnTo>
                    <a:pt x="408978" y="2344737"/>
                  </a:lnTo>
                  <a:lnTo>
                    <a:pt x="408978" y="2408237"/>
                  </a:lnTo>
                  <a:lnTo>
                    <a:pt x="416915" y="2424112"/>
                  </a:lnTo>
                  <a:lnTo>
                    <a:pt x="424853" y="2432050"/>
                  </a:lnTo>
                  <a:lnTo>
                    <a:pt x="440728" y="2455862"/>
                  </a:lnTo>
                  <a:lnTo>
                    <a:pt x="464540" y="2471737"/>
                  </a:lnTo>
                  <a:lnTo>
                    <a:pt x="496290" y="2479675"/>
                  </a:lnTo>
                  <a:lnTo>
                    <a:pt x="545109" y="2495943"/>
                  </a:lnTo>
                  <a:lnTo>
                    <a:pt x="587921" y="2504478"/>
                  </a:lnTo>
                  <a:lnTo>
                    <a:pt x="866876" y="2504478"/>
                  </a:lnTo>
                  <a:lnTo>
                    <a:pt x="885926" y="2494953"/>
                  </a:lnTo>
                  <a:lnTo>
                    <a:pt x="895146" y="2494953"/>
                  </a:lnTo>
                </a:path>
                <a:path w="4658995" h="3667760">
                  <a:moveTo>
                    <a:pt x="1657007" y="1119339"/>
                  </a:moveTo>
                  <a:lnTo>
                    <a:pt x="1707451" y="1099146"/>
                  </a:lnTo>
                  <a:lnTo>
                    <a:pt x="1747037" y="1099146"/>
                  </a:lnTo>
                  <a:lnTo>
                    <a:pt x="1795564" y="1089418"/>
                  </a:lnTo>
                  <a:lnTo>
                    <a:pt x="1935111" y="1089418"/>
                  </a:lnTo>
                  <a:lnTo>
                    <a:pt x="1943544" y="1097864"/>
                  </a:lnTo>
                  <a:lnTo>
                    <a:pt x="1921027" y="1120381"/>
                  </a:lnTo>
                  <a:lnTo>
                    <a:pt x="1913089" y="1136256"/>
                  </a:lnTo>
                  <a:lnTo>
                    <a:pt x="1913089" y="1144193"/>
                  </a:lnTo>
                  <a:lnTo>
                    <a:pt x="1905152" y="1160068"/>
                  </a:lnTo>
                  <a:lnTo>
                    <a:pt x="1897214" y="1168006"/>
                  </a:lnTo>
                  <a:lnTo>
                    <a:pt x="1897214" y="1215631"/>
                  </a:lnTo>
                  <a:lnTo>
                    <a:pt x="1905152" y="1247381"/>
                  </a:lnTo>
                  <a:lnTo>
                    <a:pt x="1929549" y="1271739"/>
                  </a:lnTo>
                  <a:lnTo>
                    <a:pt x="2021179" y="1363370"/>
                  </a:lnTo>
                  <a:lnTo>
                    <a:pt x="2049018" y="1372641"/>
                  </a:lnTo>
                  <a:lnTo>
                    <a:pt x="2067077" y="1399730"/>
                  </a:lnTo>
                  <a:lnTo>
                    <a:pt x="2075802" y="1408468"/>
                  </a:lnTo>
                  <a:lnTo>
                    <a:pt x="2084133" y="1416850"/>
                  </a:lnTo>
                  <a:lnTo>
                    <a:pt x="2076145" y="1424838"/>
                  </a:lnTo>
                  <a:lnTo>
                    <a:pt x="2076145" y="1432077"/>
                  </a:lnTo>
                  <a:lnTo>
                    <a:pt x="2070049" y="1438224"/>
                  </a:lnTo>
                  <a:lnTo>
                    <a:pt x="2062949" y="1466557"/>
                  </a:lnTo>
                  <a:lnTo>
                    <a:pt x="2055012" y="1490370"/>
                  </a:lnTo>
                  <a:lnTo>
                    <a:pt x="2055012" y="1522120"/>
                  </a:lnTo>
                  <a:lnTo>
                    <a:pt x="2039137" y="1537995"/>
                  </a:lnTo>
                  <a:lnTo>
                    <a:pt x="2039137" y="1561807"/>
                  </a:lnTo>
                  <a:lnTo>
                    <a:pt x="2031199" y="1585620"/>
                  </a:lnTo>
                  <a:lnTo>
                    <a:pt x="2015324" y="1601495"/>
                  </a:lnTo>
                  <a:lnTo>
                    <a:pt x="2015324" y="1625307"/>
                  </a:lnTo>
                  <a:lnTo>
                    <a:pt x="1999449" y="1641182"/>
                  </a:lnTo>
                  <a:lnTo>
                    <a:pt x="1983574" y="1649120"/>
                  </a:lnTo>
                  <a:lnTo>
                    <a:pt x="1959762" y="1664995"/>
                  </a:lnTo>
                  <a:lnTo>
                    <a:pt x="1927974" y="1672932"/>
                  </a:lnTo>
                  <a:lnTo>
                    <a:pt x="1748434" y="1672932"/>
                  </a:lnTo>
                  <a:lnTo>
                    <a:pt x="1732457" y="1664944"/>
                  </a:lnTo>
                  <a:lnTo>
                    <a:pt x="1708645" y="1657007"/>
                  </a:lnTo>
                </a:path>
                <a:path w="4658995" h="3667760">
                  <a:moveTo>
                    <a:pt x="2015083" y="1331074"/>
                  </a:moveTo>
                  <a:lnTo>
                    <a:pt x="1982990" y="1331074"/>
                  </a:lnTo>
                </a:path>
                <a:path w="4658995" h="3667760">
                  <a:moveTo>
                    <a:pt x="4427982" y="1114475"/>
                  </a:moveTo>
                  <a:lnTo>
                    <a:pt x="4427982" y="1152334"/>
                  </a:lnTo>
                  <a:lnTo>
                    <a:pt x="4447628" y="1240586"/>
                  </a:lnTo>
                  <a:lnTo>
                    <a:pt x="4490542" y="1354988"/>
                  </a:lnTo>
                  <a:lnTo>
                    <a:pt x="4519218" y="1498358"/>
                  </a:lnTo>
                  <a:lnTo>
                    <a:pt x="4562970" y="1629714"/>
                  </a:lnTo>
                  <a:lnTo>
                    <a:pt x="4577905" y="1808556"/>
                  </a:lnTo>
                  <a:lnTo>
                    <a:pt x="4593183" y="1976691"/>
                  </a:lnTo>
                  <a:lnTo>
                    <a:pt x="4624438" y="2179891"/>
                  </a:lnTo>
                  <a:lnTo>
                    <a:pt x="4640313" y="2386266"/>
                  </a:lnTo>
                  <a:lnTo>
                    <a:pt x="4640313" y="3490468"/>
                  </a:lnTo>
                  <a:lnTo>
                    <a:pt x="4658614" y="3508768"/>
                  </a:lnTo>
                  <a:lnTo>
                    <a:pt x="4658614" y="3627831"/>
                  </a:lnTo>
                  <a:lnTo>
                    <a:pt x="4650676" y="3651643"/>
                  </a:lnTo>
                  <a:lnTo>
                    <a:pt x="4650676" y="3667518"/>
                  </a:lnTo>
                  <a:lnTo>
                    <a:pt x="4650676" y="3661029"/>
                  </a:lnTo>
                </a:path>
                <a:path w="4658995" h="3667760">
                  <a:moveTo>
                    <a:pt x="1974151" y="1375130"/>
                  </a:moveTo>
                  <a:lnTo>
                    <a:pt x="2029714" y="1367193"/>
                  </a:lnTo>
                  <a:lnTo>
                    <a:pt x="2093214" y="1359255"/>
                  </a:lnTo>
                  <a:lnTo>
                    <a:pt x="2156714" y="1343380"/>
                  </a:lnTo>
                  <a:lnTo>
                    <a:pt x="2258568" y="1333157"/>
                  </a:lnTo>
                  <a:lnTo>
                    <a:pt x="2400541" y="1318971"/>
                  </a:lnTo>
                  <a:lnTo>
                    <a:pt x="2560929" y="1304378"/>
                  </a:lnTo>
                  <a:lnTo>
                    <a:pt x="2657678" y="1282903"/>
                  </a:lnTo>
                  <a:lnTo>
                    <a:pt x="2721178" y="1274965"/>
                  </a:lnTo>
                  <a:lnTo>
                    <a:pt x="2768803" y="1267028"/>
                  </a:lnTo>
                  <a:lnTo>
                    <a:pt x="2848178" y="1267028"/>
                  </a:lnTo>
                </a:path>
                <a:path w="4658995" h="3667760">
                  <a:moveTo>
                    <a:pt x="2368702" y="2457005"/>
                  </a:moveTo>
                  <a:lnTo>
                    <a:pt x="2749346" y="2457005"/>
                  </a:lnTo>
                  <a:lnTo>
                    <a:pt x="2883446" y="2430221"/>
                  </a:lnTo>
                  <a:lnTo>
                    <a:pt x="3021253" y="2416429"/>
                  </a:lnTo>
                  <a:lnTo>
                    <a:pt x="3161499" y="2402382"/>
                  </a:lnTo>
                  <a:lnTo>
                    <a:pt x="3303587" y="2402382"/>
                  </a:lnTo>
                  <a:lnTo>
                    <a:pt x="3417392" y="2388196"/>
                  </a:lnTo>
                  <a:lnTo>
                    <a:pt x="3539629" y="2388196"/>
                  </a:lnTo>
                </a:path>
                <a:path w="4658995" h="3667760">
                  <a:moveTo>
                    <a:pt x="935583" y="177850"/>
                  </a:moveTo>
                  <a:lnTo>
                    <a:pt x="974826" y="177850"/>
                  </a:lnTo>
                </a:path>
                <a:path w="4658995" h="3667760">
                  <a:moveTo>
                    <a:pt x="396430" y="38696"/>
                  </a:moveTo>
                  <a:lnTo>
                    <a:pt x="616153" y="38696"/>
                  </a:lnTo>
                </a:path>
                <a:path w="4658995" h="3667760">
                  <a:moveTo>
                    <a:pt x="1060107" y="0"/>
                  </a:moveTo>
                  <a:lnTo>
                    <a:pt x="1349273" y="0"/>
                  </a:lnTo>
                  <a:lnTo>
                    <a:pt x="1373682" y="8140"/>
                  </a:lnTo>
                  <a:lnTo>
                    <a:pt x="2344585" y="8140"/>
                  </a:lnTo>
                  <a:lnTo>
                    <a:pt x="2392210" y="16078"/>
                  </a:lnTo>
                  <a:lnTo>
                    <a:pt x="2400147" y="24015"/>
                  </a:lnTo>
                  <a:lnTo>
                    <a:pt x="2916085" y="24015"/>
                  </a:lnTo>
                </a:path>
                <a:path w="4658995" h="3667760">
                  <a:moveTo>
                    <a:pt x="7442" y="983208"/>
                  </a:moveTo>
                  <a:lnTo>
                    <a:pt x="0" y="990600"/>
                  </a:lnTo>
                  <a:lnTo>
                    <a:pt x="0" y="1285684"/>
                  </a:lnTo>
                </a:path>
              </a:pathLst>
            </a:custGeom>
            <a:ln w="1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260219" y="901220"/>
            <a:ext cx="5290820" cy="1360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80"/>
              </a:lnSpc>
              <a:spcBef>
                <a:spcPts val="100"/>
              </a:spcBef>
            </a:pP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throws InterruptedException</a:t>
            </a:r>
            <a:r>
              <a:rPr dirty="0" sz="1000" spc="-10" b="1">
                <a:solidFill>
                  <a:srgbClr val="3333CC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{</a:t>
            </a:r>
            <a:endParaRPr sz="1000">
              <a:latin typeface="DejaVu Sans"/>
              <a:cs typeface="DejaVu Sans"/>
            </a:endParaRPr>
          </a:p>
          <a:p>
            <a:pPr marL="321945" marR="1858010">
              <a:lnSpc>
                <a:spcPts val="1160"/>
              </a:lnSpc>
              <a:spcBef>
                <a:spcPts val="55"/>
              </a:spcBef>
            </a:pP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long base </a:t>
            </a: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= </a:t>
            </a: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System.currentTimeMillis(); //x  long now </a:t>
            </a: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=</a:t>
            </a:r>
            <a:r>
              <a:rPr dirty="0" sz="1000" spc="-15" b="1">
                <a:solidFill>
                  <a:srgbClr val="3333CC"/>
                </a:solidFill>
                <a:latin typeface="DejaVu Sans"/>
                <a:cs typeface="DejaVu Sans"/>
              </a:rPr>
              <a:t> </a:t>
            </a: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0;</a:t>
            </a:r>
            <a:endParaRPr sz="10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DejaVu Sans"/>
              <a:cs typeface="DejaVu Sans"/>
            </a:endParaRPr>
          </a:p>
          <a:p>
            <a:pPr marL="321945">
              <a:lnSpc>
                <a:spcPts val="1180"/>
              </a:lnSpc>
            </a:pP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if (millis </a:t>
            </a: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&lt; </a:t>
            </a: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0)</a:t>
            </a:r>
            <a:r>
              <a:rPr dirty="0" sz="1000" spc="-15" b="1">
                <a:solidFill>
                  <a:srgbClr val="3333CC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{</a:t>
            </a:r>
            <a:endParaRPr sz="1000">
              <a:latin typeface="DejaVu Sans"/>
              <a:cs typeface="DejaVu Sans"/>
            </a:endParaRPr>
          </a:p>
          <a:p>
            <a:pPr marL="498475">
              <a:lnSpc>
                <a:spcPts val="1165"/>
              </a:lnSpc>
            </a:pP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throw new IllegalArgumentException("timeout value is</a:t>
            </a:r>
            <a:r>
              <a:rPr dirty="0" sz="1000" spc="-70" b="1">
                <a:solidFill>
                  <a:srgbClr val="3333CC"/>
                </a:solidFill>
                <a:latin typeface="DejaVu Sans"/>
                <a:cs typeface="DejaVu Sans"/>
              </a:rPr>
              <a:t> </a:t>
            </a: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negative");</a:t>
            </a:r>
            <a:endParaRPr sz="1000">
              <a:latin typeface="DejaVu Sans"/>
              <a:cs typeface="DejaVu Sans"/>
            </a:endParaRPr>
          </a:p>
          <a:p>
            <a:pPr marL="321945">
              <a:lnSpc>
                <a:spcPts val="1180"/>
              </a:lnSpc>
            </a:pP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}</a:t>
            </a:r>
            <a:endParaRPr sz="10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DejaVu Sans"/>
              <a:cs typeface="DejaVu Sans"/>
            </a:endParaRPr>
          </a:p>
          <a:p>
            <a:pPr marL="321945">
              <a:lnSpc>
                <a:spcPct val="100000"/>
              </a:lnSpc>
            </a:pP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if (millis == 0)</a:t>
            </a:r>
            <a:r>
              <a:rPr dirty="0" sz="1000" spc="-10" b="1">
                <a:solidFill>
                  <a:srgbClr val="3333CC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{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46375" y="2231740"/>
            <a:ext cx="12896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while (isAlive())</a:t>
            </a:r>
            <a:r>
              <a:rPr dirty="0" sz="1000" spc="-80" b="1">
                <a:solidFill>
                  <a:srgbClr val="3333CC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{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99456" y="2231740"/>
            <a:ext cx="15474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//case 1: </a:t>
            </a: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0 or</a:t>
            </a:r>
            <a:r>
              <a:rPr dirty="0" sz="1000" spc="-90" b="1">
                <a:solidFill>
                  <a:srgbClr val="3333CC"/>
                </a:solidFill>
                <a:latin typeface="DejaVu Sans"/>
                <a:cs typeface="DejaVu Sans"/>
              </a:rPr>
              <a:t> </a:t>
            </a: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nothing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69591" y="2379576"/>
            <a:ext cx="1466850" cy="621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5760">
              <a:lnSpc>
                <a:spcPts val="1180"/>
              </a:lnSpc>
              <a:spcBef>
                <a:spcPts val="100"/>
              </a:spcBef>
            </a:pP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wait(0);</a:t>
            </a:r>
            <a:endParaRPr sz="1000">
              <a:latin typeface="DejaVu Sans"/>
              <a:cs typeface="DejaVu Sans"/>
            </a:endParaRPr>
          </a:p>
          <a:p>
            <a:pPr marL="189230">
              <a:lnSpc>
                <a:spcPts val="1165"/>
              </a:lnSpc>
            </a:pP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}</a:t>
            </a:r>
            <a:endParaRPr sz="1000">
              <a:latin typeface="DejaVu Sans"/>
              <a:cs typeface="DejaVu Sans"/>
            </a:endParaRPr>
          </a:p>
          <a:p>
            <a:pPr marL="12700">
              <a:lnSpc>
                <a:spcPts val="1165"/>
              </a:lnSpc>
            </a:pP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} </a:t>
            </a: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else</a:t>
            </a:r>
            <a:r>
              <a:rPr dirty="0" sz="1000" spc="-20" b="1">
                <a:solidFill>
                  <a:srgbClr val="3333CC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{</a:t>
            </a:r>
            <a:endParaRPr sz="1000">
              <a:latin typeface="DejaVu Sans"/>
              <a:cs typeface="DejaVu Sans"/>
            </a:endParaRPr>
          </a:p>
          <a:p>
            <a:pPr marL="189230">
              <a:lnSpc>
                <a:spcPts val="1180"/>
              </a:lnSpc>
            </a:pP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while (isAlive())</a:t>
            </a:r>
            <a:r>
              <a:rPr dirty="0" sz="1000" spc="-80" b="1">
                <a:solidFill>
                  <a:srgbClr val="3333CC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{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3159" y="2970918"/>
            <a:ext cx="2276475" cy="32575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ts val="1160"/>
              </a:lnSpc>
              <a:spcBef>
                <a:spcPts val="170"/>
              </a:spcBef>
            </a:pP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long </a:t>
            </a:r>
            <a:r>
              <a:rPr dirty="0" sz="1000" spc="-10" b="1">
                <a:solidFill>
                  <a:srgbClr val="3333CC"/>
                </a:solidFill>
                <a:latin typeface="DejaVu Sans"/>
                <a:cs typeface="DejaVu Sans"/>
              </a:rPr>
              <a:t>delay </a:t>
            </a: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= </a:t>
            </a: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millis </a:t>
            </a: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- </a:t>
            </a: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now; 700-0  if </a:t>
            </a:r>
            <a:r>
              <a:rPr dirty="0" sz="1000" spc="-10" b="1">
                <a:solidFill>
                  <a:srgbClr val="3333CC"/>
                </a:solidFill>
                <a:latin typeface="DejaVu Sans"/>
                <a:cs typeface="DejaVu Sans"/>
              </a:rPr>
              <a:t>(delay </a:t>
            </a: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&lt;= 0)</a:t>
            </a:r>
            <a:r>
              <a:rPr dirty="0" sz="1000" spc="-10" b="1">
                <a:solidFill>
                  <a:srgbClr val="3333CC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{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106884" y="3118754"/>
            <a:ext cx="7600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//+ve</a:t>
            </a:r>
            <a:r>
              <a:rPr dirty="0" sz="1000" spc="-75" b="1">
                <a:solidFill>
                  <a:srgbClr val="3333CC"/>
                </a:solidFill>
                <a:latin typeface="DejaVu Sans"/>
                <a:cs typeface="DejaVu Sans"/>
              </a:rPr>
              <a:t> </a:t>
            </a: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case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99943" y="3266589"/>
            <a:ext cx="9302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5180" algn="l"/>
              </a:tabLst>
            </a:pP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break;	</a:t>
            </a:r>
            <a:r>
              <a:rPr dirty="0" u="heavy" sz="1000" spc="-5" b="1">
                <a:solidFill>
                  <a:srgbClr val="3333CC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</a:rPr>
              <a:t> </a:t>
            </a:r>
            <a:r>
              <a:rPr dirty="0" u="heavy" sz="1000" spc="-170" b="1">
                <a:solidFill>
                  <a:srgbClr val="3333CC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</a:rPr>
              <a:t> 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69591" y="3414425"/>
            <a:ext cx="3342640" cy="76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5760">
              <a:lnSpc>
                <a:spcPts val="1180"/>
              </a:lnSpc>
              <a:spcBef>
                <a:spcPts val="100"/>
              </a:spcBef>
            </a:pP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}</a:t>
            </a:r>
            <a:endParaRPr sz="1000">
              <a:latin typeface="DejaVu Sans"/>
              <a:cs typeface="DejaVu Sans"/>
            </a:endParaRPr>
          </a:p>
          <a:p>
            <a:pPr marL="365760">
              <a:lnSpc>
                <a:spcPts val="1165"/>
              </a:lnSpc>
            </a:pPr>
            <a:r>
              <a:rPr dirty="0" sz="1000" spc="-10" b="1">
                <a:solidFill>
                  <a:srgbClr val="3333CC"/>
                </a:solidFill>
                <a:latin typeface="DejaVu Sans"/>
                <a:cs typeface="DejaVu Sans"/>
              </a:rPr>
              <a:t>wait(delay);</a:t>
            </a:r>
            <a:endParaRPr sz="1000">
              <a:latin typeface="DejaVu Sans"/>
              <a:cs typeface="DejaVu Sans"/>
            </a:endParaRPr>
          </a:p>
          <a:p>
            <a:pPr marL="365760">
              <a:lnSpc>
                <a:spcPts val="1165"/>
              </a:lnSpc>
            </a:pP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now </a:t>
            </a: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= </a:t>
            </a: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System.currentTimeMillis() </a:t>
            </a: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-</a:t>
            </a:r>
            <a:r>
              <a:rPr dirty="0" sz="1000" spc="-90" b="1">
                <a:solidFill>
                  <a:srgbClr val="3333CC"/>
                </a:solidFill>
                <a:latin typeface="DejaVu Sans"/>
                <a:cs typeface="DejaVu Sans"/>
              </a:rPr>
              <a:t> </a:t>
            </a:r>
            <a:r>
              <a:rPr dirty="0" sz="1000" spc="-5" b="1">
                <a:solidFill>
                  <a:srgbClr val="3333CC"/>
                </a:solidFill>
                <a:latin typeface="DejaVu Sans"/>
                <a:cs typeface="DejaVu Sans"/>
              </a:rPr>
              <a:t>base;</a:t>
            </a:r>
            <a:endParaRPr sz="1000">
              <a:latin typeface="DejaVu Sans"/>
              <a:cs typeface="DejaVu Sans"/>
            </a:endParaRPr>
          </a:p>
          <a:p>
            <a:pPr marL="189230">
              <a:lnSpc>
                <a:spcPts val="1165"/>
              </a:lnSpc>
            </a:pP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}</a:t>
            </a:r>
            <a:endParaRPr sz="1000">
              <a:latin typeface="DejaVu Sans"/>
              <a:cs typeface="DejaVu Sans"/>
            </a:endParaRPr>
          </a:p>
          <a:p>
            <a:pPr marL="12700">
              <a:lnSpc>
                <a:spcPts val="1180"/>
              </a:lnSpc>
            </a:pPr>
            <a:r>
              <a:rPr dirty="0" sz="1000" b="1">
                <a:solidFill>
                  <a:srgbClr val="3333CC"/>
                </a:solidFill>
                <a:latin typeface="DejaVu Sans"/>
                <a:cs typeface="DejaVu Sans"/>
              </a:rPr>
              <a:t>}</a:t>
            </a:r>
            <a:endParaRPr sz="1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210" y="1116330"/>
            <a:ext cx="8077200" cy="5361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5294" y="1431284"/>
            <a:ext cx="8886825" cy="458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3720"/>
            <a:ext cx="43021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Display </a:t>
            </a:r>
            <a:r>
              <a:rPr dirty="0" spc="-10"/>
              <a:t>All</a:t>
            </a:r>
            <a:r>
              <a:rPr dirty="0" spc="-350"/>
              <a:t> </a:t>
            </a:r>
            <a:r>
              <a:rPr dirty="0" spc="-5"/>
              <a:t>Books</a:t>
            </a:r>
          </a:p>
        </p:txBody>
      </p:sp>
      <p:sp>
        <p:nvSpPr>
          <p:cNvPr id="3" name="object 3"/>
          <p:cNvSpPr/>
          <p:nvPr/>
        </p:nvSpPr>
        <p:spPr>
          <a:xfrm>
            <a:off x="854710" y="1656079"/>
            <a:ext cx="7857490" cy="5400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7609" y="553720"/>
            <a:ext cx="26022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Dao</a:t>
            </a:r>
            <a:r>
              <a:rPr dirty="0" spc="-100"/>
              <a:t> </a:t>
            </a:r>
            <a:r>
              <a:rPr dirty="0" spc="-5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622300" y="1490980"/>
            <a:ext cx="6504940" cy="2828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7230" y="4422140"/>
            <a:ext cx="476250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3860" y="553720"/>
            <a:ext cx="41757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Add/ Edit </a:t>
            </a:r>
            <a:r>
              <a:rPr dirty="0"/>
              <a:t>a</a:t>
            </a:r>
            <a:r>
              <a:rPr dirty="0" spc="-95"/>
              <a:t> </a:t>
            </a:r>
            <a:r>
              <a:rPr dirty="0" spc="-5"/>
              <a:t>Book</a:t>
            </a:r>
          </a:p>
        </p:txBody>
      </p:sp>
      <p:sp>
        <p:nvSpPr>
          <p:cNvPr id="3" name="object 3"/>
          <p:cNvSpPr/>
          <p:nvPr/>
        </p:nvSpPr>
        <p:spPr>
          <a:xfrm>
            <a:off x="935989" y="2147570"/>
            <a:ext cx="8323580" cy="2891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640" y="231140"/>
            <a:ext cx="8562340" cy="5362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50" y="928369"/>
            <a:ext cx="10034295" cy="5737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460" y="553720"/>
            <a:ext cx="57550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JSR </a:t>
            </a:r>
            <a:r>
              <a:rPr dirty="0" spc="-5"/>
              <a:t>303 </a:t>
            </a:r>
            <a:r>
              <a:rPr dirty="0" spc="-40"/>
              <a:t>Validation</a:t>
            </a:r>
            <a:r>
              <a:rPr dirty="0" spc="-335"/>
              <a:t> </a:t>
            </a:r>
            <a:r>
              <a:rPr dirty="0" spc="-5"/>
              <a:t>API</a:t>
            </a:r>
          </a:p>
        </p:txBody>
      </p:sp>
      <p:sp>
        <p:nvSpPr>
          <p:cNvPr id="3" name="object 3"/>
          <p:cNvSpPr/>
          <p:nvPr/>
        </p:nvSpPr>
        <p:spPr>
          <a:xfrm>
            <a:off x="482600" y="1868163"/>
            <a:ext cx="7324725" cy="1837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5159" y="3954145"/>
            <a:ext cx="7439025" cy="2790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3560" y="2806700"/>
            <a:ext cx="38995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8. </a:t>
            </a:r>
            <a:r>
              <a:rPr dirty="0" spc="-10"/>
              <a:t>Spring</a:t>
            </a:r>
            <a:r>
              <a:rPr dirty="0" spc="-100"/>
              <a:t> </a:t>
            </a:r>
            <a:r>
              <a:rPr dirty="0" spc="-5"/>
              <a:t>REST</a:t>
            </a:r>
          </a:p>
        </p:txBody>
      </p:sp>
      <p:sp>
        <p:nvSpPr>
          <p:cNvPr id="3" name="object 3"/>
          <p:cNvSpPr/>
          <p:nvPr/>
        </p:nvSpPr>
        <p:spPr>
          <a:xfrm>
            <a:off x="3743959" y="4260850"/>
            <a:ext cx="2895599" cy="1570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1871979"/>
            <a:ext cx="6220385" cy="3553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6909" y="1864873"/>
            <a:ext cx="7836062" cy="3816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0485" rIns="0" bIns="0" rtlCol="0" vert="horz">
            <a:spAutoFit/>
          </a:bodyPr>
          <a:lstStyle/>
          <a:p>
            <a:pPr marL="3239770" marR="5080" indent="-3227070">
              <a:lnSpc>
                <a:spcPts val="4930"/>
              </a:lnSpc>
              <a:spcBef>
                <a:spcPts val="555"/>
              </a:spcBef>
            </a:pPr>
            <a:r>
              <a:rPr dirty="0" spc="-10"/>
              <a:t>Step </a:t>
            </a:r>
            <a:r>
              <a:rPr dirty="0" spc="-5"/>
              <a:t>9: </a:t>
            </a:r>
            <a:r>
              <a:rPr dirty="0" spc="-10"/>
              <a:t>Spring Hibernate</a:t>
            </a:r>
            <a:r>
              <a:rPr dirty="0" spc="-135"/>
              <a:t> </a:t>
            </a:r>
            <a:r>
              <a:rPr dirty="0" spc="-75"/>
              <a:t>Testing  </a:t>
            </a:r>
            <a:r>
              <a:rPr dirty="0" spc="-5"/>
              <a:t>basics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9130" y="942339"/>
            <a:ext cx="8629650" cy="5105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5259" y="553720"/>
            <a:ext cx="21056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DaoImpl</a:t>
            </a:r>
          </a:p>
        </p:txBody>
      </p:sp>
      <p:sp>
        <p:nvSpPr>
          <p:cNvPr id="3" name="object 3"/>
          <p:cNvSpPr/>
          <p:nvPr/>
        </p:nvSpPr>
        <p:spPr>
          <a:xfrm>
            <a:off x="1728470" y="1681479"/>
            <a:ext cx="6028695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5259" y="553720"/>
            <a:ext cx="21056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DaoImpl</a:t>
            </a:r>
          </a:p>
        </p:txBody>
      </p:sp>
      <p:sp>
        <p:nvSpPr>
          <p:cNvPr id="3" name="object 3"/>
          <p:cNvSpPr/>
          <p:nvPr/>
        </p:nvSpPr>
        <p:spPr>
          <a:xfrm>
            <a:off x="2193289" y="2282189"/>
            <a:ext cx="5781040" cy="3028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0" y="2734309"/>
            <a:ext cx="51689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Step </a:t>
            </a:r>
            <a:r>
              <a:rPr dirty="0" spc="-5"/>
              <a:t>2: </a:t>
            </a:r>
            <a:r>
              <a:rPr dirty="0" spc="-10"/>
              <a:t>Service</a:t>
            </a:r>
            <a:r>
              <a:rPr dirty="0" spc="-80"/>
              <a:t> </a:t>
            </a:r>
            <a:r>
              <a:rPr dirty="0" spc="-5"/>
              <a:t>layer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5970" y="553720"/>
            <a:ext cx="34391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Service</a:t>
            </a:r>
            <a:r>
              <a:rPr dirty="0" spc="-85"/>
              <a:t> </a:t>
            </a:r>
            <a:r>
              <a:rPr dirty="0" spc="-5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471169" y="1367789"/>
            <a:ext cx="4247530" cy="163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30500" y="3139439"/>
            <a:ext cx="5943600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589" y="2964179"/>
            <a:ext cx="6130925" cy="1320800"/>
          </a:xfrm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411605" marR="5080" indent="-1399540">
              <a:lnSpc>
                <a:spcPts val="4920"/>
              </a:lnSpc>
              <a:spcBef>
                <a:spcPts val="560"/>
              </a:spcBef>
            </a:pPr>
            <a:r>
              <a:rPr dirty="0" spc="-10"/>
              <a:t>Step </a:t>
            </a:r>
            <a:r>
              <a:rPr dirty="0" spc="-5"/>
              <a:t>3: </a:t>
            </a:r>
            <a:r>
              <a:rPr dirty="0" spc="-10"/>
              <a:t>Spring</a:t>
            </a:r>
            <a:r>
              <a:rPr dirty="0" spc="-95"/>
              <a:t> </a:t>
            </a:r>
            <a:r>
              <a:rPr dirty="0" spc="-5"/>
              <a:t>Hibernate  </a:t>
            </a:r>
            <a:r>
              <a:rPr dirty="0" spc="-10"/>
              <a:t>Configuration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229" y="553720"/>
            <a:ext cx="33464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Configuration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498600" y="6479540"/>
            <a:ext cx="4980940" cy="961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450" y="1347469"/>
            <a:ext cx="10034295" cy="49009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2021-03-06T07:57:23Z</dcterms:created>
  <dcterms:modified xsi:type="dcterms:W3CDTF">2021-03-06T07:57:23Z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2021-02-19T00:00:00Z</vt:filetime>
  </property>
  <property fmtid="{D5CDD505-2E9C-101B-9397-08002B2CF9AE}" pid="3" name="LastSaved">
    <vt:filetime>2021-03-06T00:00:00Z</vt:filetime>
  </property>
</Properties>
</file>