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embeddings/oleObject1.bin" ContentType="application/vnd.openxmlformats-officedocument.oleObject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5f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06/03/17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008FB62-E9B7-4268-9C71-043736E27676}" type="slidenum">
              <a:rPr b="1" lang="en-IN" sz="1400" spc="-1" strike="noStrike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12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</a:t>
            </a:r>
            <a:r>
              <a:rPr b="0" lang="en-US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outline text </a:t>
            </a:r>
            <a:r>
              <a:rPr b="0" lang="en-US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format</a:t>
            </a:r>
            <a:endParaRPr b="0" lang="en-U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Level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Outli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nt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ut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06/03/17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0D1D96F-60B1-4783-BBF3-95BA3C45E771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LevelClick to edit Master text styles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LevelClick to edit Master text styles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LevelClick to edit Master text styles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06/03/17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8273D7E-C370-40EA-8E1C-6BBFFE0A4BDE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Struts 1.3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2362320" y="6050160"/>
            <a:ext cx="670536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Rajeev Gupta MTech CS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Rgupta.metch@gmail.com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2: Write the Action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2: Write the Action class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class LogonAction extends Action {}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need to write our action classes, they are back controllers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928800" y="2643120"/>
            <a:ext cx="7423920" cy="4000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3: Write the matching ActionForm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286240" y="1785960"/>
            <a:ext cx="3479400" cy="43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3: Write the matching ActionForm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class LogonForm extends ActionForm {}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ActionForm is backing form bean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 is used to collect data from the view and supply it to the back controller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Different object of Backing form bean is used for each new request, thread safe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86" name="Picture 2" descr=""/>
          <p:cNvPicPr/>
          <p:nvPr/>
        </p:nvPicPr>
        <p:blipFill>
          <a:blip r:embed="rId1"/>
          <a:stretch/>
        </p:blipFill>
        <p:spPr>
          <a:xfrm>
            <a:off x="714240" y="1571760"/>
            <a:ext cx="4071600" cy="4571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523520" y="990360"/>
            <a:ext cx="5334120" cy="41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/>
            <a:r>
              <a:rPr b="0" lang="en-IN" sz="2800" spc="-1" strike="noStrike">
                <a:solidFill>
                  <a:srgbClr val="2a3d7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lifecycle of an ActionForm</a:t>
            </a:r>
            <a:endParaRPr b="0" lang="en-IN" sz="4400" spc="-1" strike="noStrike">
              <a:solidFill>
                <a:srgbClr val="2a3d7a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88" name="Object 2"/>
          <p:cNvGraphicFramePr/>
          <p:nvPr/>
        </p:nvGraphicFramePr>
        <p:xfrm>
          <a:off x="457200" y="1828800"/>
          <a:ext cx="8305920" cy="45720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8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57200" y="1828800"/>
                    <a:ext cx="8305920" cy="4572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4: Create struts-config.xml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357880" y="1600200"/>
            <a:ext cx="340776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4: Create struts-config.xml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 map backing bean and back controller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642960" y="1785960"/>
            <a:ext cx="4785840" cy="3757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214880" y="4005360"/>
            <a:ext cx="4419360" cy="83772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4214880" y="4843440"/>
            <a:ext cx="4419360" cy="914040"/>
          </a:xfrm>
          <a:prstGeom prst="rect">
            <a:avLst/>
          </a:prstGeom>
          <a:solidFill>
            <a:schemeClr val="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4214880" y="2862360"/>
            <a:ext cx="4419360" cy="114264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>
            <a:off x="4214880" y="1643040"/>
            <a:ext cx="4419360" cy="121896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4214880" y="1785960"/>
            <a:ext cx="4497120" cy="447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requests that hit URL=“/logon”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frame work will invoke execute() on an instance of class com.actions.LogonAction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request parameters in form variable “LogonForm” which is defined in another location in the xml document.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logical name returned by perform() is “failure” go to page “/failure.jsp”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Logical name returned by perform() is “success” go to “/success.jsp”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455760" y="5410080"/>
            <a:ext cx="3354120" cy="38052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"/>
          <p:cNvSpPr/>
          <p:nvPr/>
        </p:nvSpPr>
        <p:spPr>
          <a:xfrm>
            <a:off x="455760" y="4495680"/>
            <a:ext cx="3354120" cy="763200"/>
          </a:xfrm>
          <a:prstGeom prst="rect">
            <a:avLst/>
          </a:prstGeom>
          <a:solidFill>
            <a:schemeClr val="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8"/>
          <p:cNvSpPr/>
          <p:nvPr/>
        </p:nvSpPr>
        <p:spPr>
          <a:xfrm>
            <a:off x="455760" y="3581280"/>
            <a:ext cx="3354120" cy="76176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9"/>
          <p:cNvSpPr/>
          <p:nvPr/>
        </p:nvSpPr>
        <p:spPr>
          <a:xfrm>
            <a:off x="455760" y="2514600"/>
            <a:ext cx="3354120" cy="68544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TextShape 10"/>
          <p:cNvSpPr txBox="1"/>
          <p:nvPr/>
        </p:nvSpPr>
        <p:spPr>
          <a:xfrm>
            <a:off x="685800" y="380880"/>
            <a:ext cx="777204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Understanding Strut-config.xml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428760" y="1571760"/>
            <a:ext cx="3354120" cy="76176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2"/>
          <p:cNvSpPr/>
          <p:nvPr/>
        </p:nvSpPr>
        <p:spPr>
          <a:xfrm>
            <a:off x="455760" y="1447920"/>
            <a:ext cx="3631680" cy="4343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&lt;action path="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/logon</a:t>
            </a: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type=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“c</a:t>
            </a: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com.actions 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LogonAction”</a:t>
            </a: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name="</a:t>
            </a: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LogonForm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&lt;forward name="</a:t>
            </a: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failure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path="</a:t>
            </a: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/failure.jsp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/&gt;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&lt;forward name="</a:t>
            </a: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success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path="</a:t>
            </a: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/success.jsp</a:t>
            </a: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/&gt;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&lt;/action&gt;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one should know in JSP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714920" y="1600200"/>
            <a:ext cx="40507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is the best way to present data in view layer?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Don't use scriptlet, perfer JSTL and custom tag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 case of struts use struts tags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Employee Application, developed in Servlet/JSP session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928800" y="1643040"/>
            <a:ext cx="3447720" cy="2418840"/>
          </a:xfrm>
          <a:prstGeom prst="rect">
            <a:avLst/>
          </a:prstGeom>
          <a:ln w="9360">
            <a:noFill/>
          </a:ln>
        </p:spPr>
      </p:pic>
      <p:pic>
        <p:nvPicPr>
          <p:cNvPr id="208" name="Picture 3" descr=""/>
          <p:cNvPicPr/>
          <p:nvPr/>
        </p:nvPicPr>
        <p:blipFill>
          <a:blip r:embed="rId2"/>
          <a:stretch/>
        </p:blipFill>
        <p:spPr>
          <a:xfrm>
            <a:off x="1000080" y="4000680"/>
            <a:ext cx="4214520" cy="1618920"/>
          </a:xfrm>
          <a:prstGeom prst="rect">
            <a:avLst/>
          </a:prstGeom>
          <a:ln w="9360">
            <a:noFill/>
          </a:ln>
        </p:spPr>
      </p:pic>
      <p:pic>
        <p:nvPicPr>
          <p:cNvPr id="209" name="Picture 4" descr=""/>
          <p:cNvPicPr/>
          <p:nvPr/>
        </p:nvPicPr>
        <p:blipFill>
          <a:blip r:embed="rId3"/>
          <a:stretch/>
        </p:blipFill>
        <p:spPr>
          <a:xfrm>
            <a:off x="1143000" y="5739120"/>
            <a:ext cx="5343120" cy="8996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Using Struts logic and bean tags (</a:t>
            </a:r>
            <a:r>
              <a:rPr b="0" lang="en-US" sz="2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</a:t>
            </a:r>
            <a:r>
              <a:rPr b="0" lang="en-US" sz="36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786200" y="1600200"/>
            <a:ext cx="39794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12" name="Picture 4" descr=""/>
          <p:cNvPicPr/>
          <p:nvPr/>
        </p:nvPicPr>
        <p:blipFill>
          <a:blip r:embed="rId1"/>
          <a:stretch/>
        </p:blipFill>
        <p:spPr>
          <a:xfrm>
            <a:off x="4786200" y="5429160"/>
            <a:ext cx="4357440" cy="904680"/>
          </a:xfrm>
          <a:prstGeom prst="rect">
            <a:avLst/>
          </a:prstGeom>
          <a:ln w="9360">
            <a:noFill/>
          </a:ln>
        </p:spPr>
      </p:pic>
      <p:pic>
        <p:nvPicPr>
          <p:cNvPr id="213" name="Picture 6" descr=""/>
          <p:cNvPicPr/>
          <p:nvPr/>
        </p:nvPicPr>
        <p:blipFill>
          <a:blip r:embed="rId2"/>
          <a:stretch/>
        </p:blipFill>
        <p:spPr>
          <a:xfrm>
            <a:off x="357120" y="1500120"/>
            <a:ext cx="4314600" cy="49050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71320" y="307188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Revisiting Hello world with validation and resource bundle</a:t>
            </a: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00120" y="1271520"/>
            <a:ext cx="4581000" cy="55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150b7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import org.apache.struts.action.*;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class LogonAction extends Action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ActionForward  execute(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ActionMapping mapping,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ActionForm form,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HttpServletRequest request,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HttpServletResponse response)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throws IOException, ServletException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LogonForm theForm = (LogonForm)form;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String forward="failure";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if(theForm.getUserName().equals("borcon"))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  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forward="success";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return mapping.findForward(forward);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-258480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983120" y="2055960"/>
            <a:ext cx="3884400" cy="700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00000"/>
              </a:lnSpc>
            </a:pP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class’s perform is invoked by Action Servlet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85800" y="3430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Action 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600120" y="1271520"/>
            <a:ext cx="4581000" cy="525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150b7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import org.apache.struts.action.ActionForm;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class LogonForm extends ActionForm 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private String userName;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private String password;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String getUserName() 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return userName;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void setUserName(String userName) 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this.userName = userName;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void setPassword(String password) 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this.password = password;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String getPassword() 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return password;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929120" y="1643040"/>
            <a:ext cx="4061880" cy="150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Form has properties which map to the HTML page.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Additionally the form can: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Why struts1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Struts 1.x Architecture , Struts components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Revisiting Hello world with validation and resource bundle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DynaActionForm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Struts ForwardAction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Multiple configuration files example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DispatchAction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Using RequestProcessor for ensure loggin user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Validation Framework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85800" y="17136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Strut Powered JSP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01560" y="1643040"/>
            <a:ext cx="8143560" cy="48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58840" indent="-258480"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&lt;head&gt;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&lt;title&gt;Logon Form&lt;/title&gt;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&lt;/head&gt;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&lt;body bgcolor="white"&gt;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&lt;html:errors/&gt;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&lt;html:form action="logon" focus="userName"&gt;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User Name:  &lt;html:text property="userName" size="16" maxlength="16"/&gt;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password:    &lt;html:password property="password" size="16" maxlength="16"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&lt;html:submit property="submit" value="Submit"/&gt;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&lt;html:reset/&gt;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&lt;/html:form&gt;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&lt;/body&gt;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8840" indent="-258480">
              <a:lnSpc>
                <a:spcPct val="9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&lt;/html:html&gt;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Steps Hello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1: Build your JSP in HTML format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It’s back to editing code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2: Convert to Struts format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3: Write the matching ActionForm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class LogonForm extends ActionForm {}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4: Write the Action class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class LogonAction extends Action {}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5: Register the entries in struts-config.xml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&lt;action path="/logon"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type="com.codementor.struts.LogonAction"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name="logonForm"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input="/Logon.jsp" 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&lt;forward name="success" path="/Success.jsp" 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&lt;forward name="failure" path="/Failure.jsp" 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&lt;/action&gt;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6: Configure web.xml with the ActionServlet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JSP 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612720" y="1600200"/>
            <a:ext cx="815292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Three Pages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Login Page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Success Page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Failure Page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85800" y="76320"/>
            <a:ext cx="777204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Logon Page – HTML Version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762120" y="914400"/>
            <a:ext cx="708624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&lt;html&gt;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&lt;head&gt;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&lt;title&gt;Login Form&lt;/title&gt;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&lt;/head&gt;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&lt;body bgcolor="#ffffff"&gt;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&lt;form action="logon.do"&gt;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User Name: &lt;input type="text" name="userName" size="16" maxlength="16"/&gt;&lt;br 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Password: &lt;input type="text" name="password" size="16" maxlength="16"/&gt;&lt;br 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&lt;input type="submit" name="Submit" value="Submit"&gt;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85800" y="214200"/>
            <a:ext cx="7772040" cy="92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Logon Page – Struts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990720" y="1500120"/>
            <a:ext cx="7086240" cy="345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&lt;%@ taglib uri="/WEB-INF/struts-html.tld" prefix="html" %&gt;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&lt;html:html&gt;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&lt;head&gt;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&lt;title&gt;Login Form&lt;/title&gt;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&lt;/head&gt;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&lt;body bgcolor="#ffffff"&gt;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&lt;html:form action="logon.do" focus="userName"&gt;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&lt;br&gt;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User Name: &lt;html:text maxlength="16" property="userName" size="16"/&gt;&lt;br 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Password: &lt;html:text maxlength="16" property="password" size="16"/&gt;&lt;br 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&lt;html:submit value="Submit" property="Submit"/&gt;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5010120" y="2376360"/>
            <a:ext cx="2311560" cy="3952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Added a cool feature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Line 4"/>
          <p:cNvSpPr/>
          <p:nvPr/>
        </p:nvSpPr>
        <p:spPr>
          <a:xfrm flipH="1">
            <a:off x="3352680" y="2743200"/>
            <a:ext cx="1600200" cy="685800"/>
          </a:xfrm>
          <a:prstGeom prst="line">
            <a:avLst/>
          </a:prstGeom>
          <a:ln w="12600">
            <a:solidFill>
              <a:schemeClr val="tx1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85800" y="76320"/>
            <a:ext cx="777204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Success and Failure 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928800" y="1571760"/>
            <a:ext cx="348120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Success.jsp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&lt;html&gt;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&lt;head&gt;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&lt;title&gt;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Success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&lt;/title&gt;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&lt;/head&gt;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&lt;body bgcolor="#ffffff"&gt;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&lt;h1&gt;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Successful Login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&lt;/h1&gt;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&lt;/body&gt;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&lt;/html&gt;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4714920" y="1714320"/>
            <a:ext cx="348120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Failure.jsp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&lt;html&gt;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&lt;head&gt;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&lt;title&gt;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Failure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&lt;/title&gt;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&lt;/head&gt;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&lt;body bgcolor="#ffffff"&gt;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&lt;h1&gt;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Failed Login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&lt;/h1&gt;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&lt;/body&gt;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&lt;/html&gt;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85800" y="357120"/>
            <a:ext cx="7772040" cy="78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Create Form Bean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714240" y="1571760"/>
            <a:ext cx="8214840" cy="49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zpackage com.codementor;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import org.apache.struts.action.ActionForm;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class LogonForm extends ActionForm 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private String password;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private String userName;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String getPassword() 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return password;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void setPassword(String password) 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this.password = password;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String getUserName() 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return userName;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void setUserName(String userName) 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this.userName = userName;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85800" y="76320"/>
            <a:ext cx="777204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Form Bean 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838080" y="1571760"/>
            <a:ext cx="7086240" cy="36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&lt;struts-config&gt;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&lt;form-beans&gt;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&lt;form-bean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name="logonForm"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type="com.codementor.LogonForm" 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&lt;/form-beans&gt;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…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&lt;/struts-config&gt;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57160" y="0"/>
            <a:ext cx="912456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Action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00120" y="1571760"/>
            <a:ext cx="6429240" cy="421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package com.codementor;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import org.apache.struts.action.*;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import javax.servlet.http.*;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class LogonAction extends Action 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ActionForward execute(ActionMapping mapping,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      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ActionForm form,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      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HttpServletRequest request,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      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HttpServletResponse response) 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LogonForm logonForm = (LogonForm) form;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String forward = "failure";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if(logonForm.getUserName().equals("mentor"))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forward = "success";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return mapping.findForward(forward);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685800" y="76320"/>
            <a:ext cx="777204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Action Class 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1066680" y="1676520"/>
            <a:ext cx="708624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…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&lt;action-mappings&gt;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&lt;action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path="/logon"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type="com.codementor.LogonAction"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name="logonForm"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input="/Login.jsp"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scope="request" 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&lt;/action-mappings&gt;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&lt;/struts-config&gt;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0040" y="307188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Why Struts1?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071360" y="0"/>
            <a:ext cx="875808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Map The Forwards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071360" y="1857240"/>
            <a:ext cx="708624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…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&lt;action-mappings&gt;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&lt;action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path="/logon"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type="com.codementor.LogonAction"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name="logonForm"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input="/Login.jsp"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scope="request" 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400" spc="-1" strike="noStrike">
                <a:solidFill>
                  <a:srgbClr val="150b7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150b7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150b7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&lt;forward name="success" path="/Success.jsp" 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400" spc="-1" strike="noStrike">
                <a:solidFill>
                  <a:srgbClr val="150b7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</a:t>
            </a:r>
            <a:r>
              <a:rPr b="0" lang="en-US" sz="2400" spc="-1" strike="noStrike">
                <a:solidFill>
                  <a:srgbClr val="150b7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&lt;forward name="failure" path="/Failure.jsp" /&gt;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&lt;/action&gt;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&lt;/action-mappings&gt;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&lt;/struts-config&gt;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500040" y="0"/>
            <a:ext cx="971028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Struts in web.xml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304920" y="1285920"/>
            <a:ext cx="7086240" cy="49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&lt;web-app&gt;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&lt;servlet&gt;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&lt;servlet-name&gt;action&lt;/servlet-name&gt;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&lt;servlet-class&gt;org.apache.struts.action.ActionServlet&lt;/servlet-class&gt;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&lt;init-param&gt;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&lt;param-name&gt;config&lt;/param-name&gt;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&lt;param-value&gt;/WEB-INF/struts-config.xml&lt;/param-value&gt;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&lt;/init-param&gt;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&lt;init-param&gt;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&lt;param-name&gt;debug&lt;/param-name&gt;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&lt;param-value&gt;2&lt;/param-value&gt;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&lt;/init-param&gt;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&lt;load-on-startup&gt;2&lt;/load-on-startup&gt;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&lt;/servlet&gt;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&lt;servlet-mapping&gt;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&lt;servlet-name&gt;action&lt;/servlet-name&gt;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&lt;url-pattern&gt;*.do&lt;/url-pattern&gt;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&lt;/servlet-mapping&gt;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5249880" y="3505320"/>
            <a:ext cx="3358800" cy="3952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Sets the logging level for struts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715640" y="5546880"/>
            <a:ext cx="3814560" cy="131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Loads ActionServlet on startup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** important if there is a JSP page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which could be referenced from the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Client **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Line 5"/>
          <p:cNvSpPr/>
          <p:nvPr/>
        </p:nvSpPr>
        <p:spPr>
          <a:xfrm flipH="1" flipV="1">
            <a:off x="3657600" y="5181480"/>
            <a:ext cx="1066680" cy="457200"/>
          </a:xfrm>
          <a:prstGeom prst="line">
            <a:avLst/>
          </a:prstGeom>
          <a:ln w="12600">
            <a:solidFill>
              <a:schemeClr val="tx1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6"/>
          <p:cNvSpPr/>
          <p:nvPr/>
        </p:nvSpPr>
        <p:spPr>
          <a:xfrm flipH="1">
            <a:off x="3657600" y="3809880"/>
            <a:ext cx="1447560" cy="457200"/>
          </a:xfrm>
          <a:prstGeom prst="line">
            <a:avLst/>
          </a:prstGeom>
          <a:ln w="12600">
            <a:solidFill>
              <a:schemeClr val="tx1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85800" y="152280"/>
            <a:ext cx="777204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Run The WebApp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53" name="Picture 5" descr=""/>
          <p:cNvPicPr/>
          <p:nvPr/>
        </p:nvPicPr>
        <p:blipFill>
          <a:blip r:embed="rId1"/>
          <a:stretch/>
        </p:blipFill>
        <p:spPr>
          <a:xfrm>
            <a:off x="152280" y="1295280"/>
            <a:ext cx="5352840" cy="3533400"/>
          </a:xfrm>
          <a:prstGeom prst="rect">
            <a:avLst/>
          </a:prstGeom>
          <a:ln w="12600">
            <a:noFill/>
          </a:ln>
        </p:spPr>
      </p:pic>
      <p:pic>
        <p:nvPicPr>
          <p:cNvPr id="254" name="Picture 6" descr=""/>
          <p:cNvPicPr/>
          <p:nvPr/>
        </p:nvPicPr>
        <p:blipFill>
          <a:blip r:embed="rId2"/>
          <a:stretch/>
        </p:blipFill>
        <p:spPr>
          <a:xfrm>
            <a:off x="3352680" y="3200400"/>
            <a:ext cx="5352840" cy="3533400"/>
          </a:xfrm>
          <a:prstGeom prst="rect">
            <a:avLst/>
          </a:prstGeom>
          <a:ln w="1260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Why Struts?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Apache’s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open source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web application model view controller framework project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Why Struts 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ilities of SW projects: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Flexibility, Maintainability, Extensibility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Problem with our MVC servlet jsp application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single MVC app will have many models, views, and controllers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application grows no of controller increases...problem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42960" y="328608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Struts 1.x Architecture , Struts components</a:t>
            </a: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74" name="Picture 3" descr=""/>
          <p:cNvPicPr/>
          <p:nvPr/>
        </p:nvPicPr>
        <p:blipFill>
          <a:blip r:embed="rId1"/>
          <a:stretch/>
        </p:blipFill>
        <p:spPr>
          <a:xfrm>
            <a:off x="428760" y="214200"/>
            <a:ext cx="8714880" cy="6428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214280" y="2928960"/>
            <a:ext cx="743868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Hello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Steps hello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1: Configure Front controller in web.xml, define url pattern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2: Write the Action class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class LogonAction extends Action {}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3: Write the matching ActionForm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class LogonForm extends ActionForm {}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4: Create struts-config.xml map backing bean and back controller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 1: Configure Front controller in web.xml, define url pattern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357880" y="1571760"/>
            <a:ext cx="3285720" cy="50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ActionServlet is provided by the framework.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080" indent="-34272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Servlet must be mapped in the web.xml file.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743040" indent="-28548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Must have configuration file mapped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080" indent="-34272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Lastly, Map the *.do URI to the Action Servlet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need to Configure front controller i.e. ActionServlet, we need to provide an param name config that take struts-config.xml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357120" y="1571760"/>
            <a:ext cx="4714560" cy="5114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253</TotalTime>
  <Application>LibreOffice/5.1.6.2$Linux_X86_64 LibreOffice_project/10m0$Build-2</Application>
  <Words>1064</Words>
  <Paragraphs>316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2014-08-29T08:08:01Z</dcterms:created>
  <dc:creator>hp</dc:creator>
  <dc:description/>
  <dc:language>en-IN</dc:language>
  <cp:lastModifiedBy/>
  <dcterms:modified xsi:type="dcterms:W3CDTF">2017-03-06T11:30:49Z</dcterms:modified>
  <cp:revision>48</cp:revision>
  <dc:subject/>
  <dc:title>Struts 1.3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31</vt:i4>
  </property>
</Properties>
</file>