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3960" autoAdjust="0"/>
  </p:normalViewPr>
  <p:slideViewPr>
    <p:cSldViewPr snapToGrid="0">
      <p:cViewPr varScale="1">
        <p:scale>
          <a:sx n="46" d="100"/>
          <a:sy n="46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36AB2-2A71-4E03-882A-752D0F9E1212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1AD2-97A7-4635-9294-01BF2DBD6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61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C1AD2-97A7-4635-9294-01BF2DBD644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2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2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8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7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1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14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95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2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682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26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0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8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43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44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4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0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28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34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E424-82E5-4B98-BF71-11A7527923D0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A29C-D7C5-45F8-8454-E23A01CC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9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43526" y="1195722"/>
            <a:ext cx="9144000" cy="1655762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</a:p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</a:p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“Flappy Bird”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57671"/>
            <a:ext cx="5181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Выполнил:</a:t>
            </a:r>
          </a:p>
          <a:p>
            <a:r>
              <a:rPr lang="ru-RU" dirty="0" smtClean="0"/>
              <a:t>Студент 3 курса</a:t>
            </a:r>
          </a:p>
          <a:p>
            <a:r>
              <a:rPr lang="ru-RU" dirty="0" smtClean="0"/>
              <a:t>Группы: ИСп19-2к</a:t>
            </a:r>
          </a:p>
          <a:p>
            <a:r>
              <a:rPr lang="ru-RU" dirty="0" smtClean="0"/>
              <a:t>Глушков Роман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3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1400" y="0"/>
            <a:ext cx="8610600" cy="1293028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была разработана игра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“Flappy Bird”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не особо большого опыта программирования на языке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было пролито много боли, но в конце концов  игра была разработана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игре присутствуют всего пару кнопок для начала игрового процесс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273" y="394855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проекта</a:t>
            </a:r>
          </a:p>
          <a:p>
            <a:pPr marL="0" indent="0" algn="ctr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игру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“Flappy Bird”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ОС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2054" y="698270"/>
            <a:ext cx="10820400" cy="1276004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разрабатываемого приложения</a:t>
            </a:r>
          </a:p>
          <a:p>
            <a:pPr marL="0" indent="0">
              <a:buNone/>
            </a:pPr>
            <a:r>
              <a:rPr lang="ru-RU" dirty="0" smtClean="0"/>
              <a:t>В аналог своей игры я взял </a:t>
            </a:r>
            <a:r>
              <a:rPr lang="en-US" dirty="0" smtClean="0"/>
              <a:t>“Flappy Bird Classic”</a:t>
            </a:r>
            <a:endParaRPr lang="ru-RU" dirty="0"/>
          </a:p>
        </p:txBody>
      </p:sp>
      <p:pic>
        <p:nvPicPr>
          <p:cNvPr id="1026" name="Picture 2" descr="https://store-images.s-microsoft.com/image/apps.33441.13510798886402454.f340aef1-66d2-49e8-9112-edd0da910bbf.024c2090-32ab-4637-8c43-60eb8136a0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4274"/>
            <a:ext cx="8686418" cy="488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tore-images.s-microsoft.com/image/apps.36048.13510798886402454.f231c7f5-1235-4031-bc5b-49081a256240.466b4788-76e0-4464-bab2-a755c73e7f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8073"/>
            <a:ext cx="8821953" cy="495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3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619" y="448888"/>
            <a:ext cx="10162308" cy="125522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 приложения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игры у вас есть кнопка о начале игры. После нажатия на кнопку запускается игровой процесс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109"/>
            <a:ext cx="2382139" cy="1268990"/>
          </a:xfrm>
          <a:prstGeom prst="rect">
            <a:avLst/>
          </a:prstGeom>
        </p:spPr>
      </p:pic>
      <p:pic>
        <p:nvPicPr>
          <p:cNvPr id="3074" name="Picture 2" descr="https://store-images.s-microsoft.com/image/apps.33441.13510798886402454.f340aef1-66d2-49e8-9112-edd0da910bbf.024c2090-32ab-4637-8c43-60eb8136a0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745" y="3207327"/>
            <a:ext cx="6493255" cy="365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6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7727" y="241070"/>
            <a:ext cx="6878782" cy="777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игры и интерфейса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727"/>
            <a:ext cx="12226774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5839691" cy="756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работы приложения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309" y="-1"/>
            <a:ext cx="4352059" cy="69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9454" y="0"/>
            <a:ext cx="5756564" cy="943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переменных, классов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92530"/>
              </p:ext>
            </p:extLst>
          </p:nvPr>
        </p:nvGraphicFramePr>
        <p:xfrm>
          <a:off x="0" y="747336"/>
          <a:ext cx="9164782" cy="3201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1901"/>
                <a:gridCol w="4582881"/>
              </a:tblGrid>
              <a:tr h="3525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Методы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Draw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Прорисовка холста.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onLoadComplete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Загрузка звука.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8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14780" algn="ctr"/>
                          <a:tab pos="2829560" algn="r"/>
                        </a:tabLst>
                      </a:pPr>
                      <a:r>
                        <a:rPr lang="en-US" sz="1400">
                          <a:effectLst/>
                        </a:rPr>
                        <a:t>	gameOver	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Окончание игры.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reset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Перезапуск игры.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dialogScore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Форма рекорда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onCreate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Привязка к активностям.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17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Update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Обновление до последний версии </a:t>
                      </a:r>
                      <a:r>
                        <a:rPr lang="en-US" sz="1400" dirty="0">
                          <a:effectLst/>
                        </a:rPr>
                        <a:t>java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51012"/>
              </p:ext>
            </p:extLst>
          </p:nvPr>
        </p:nvGraphicFramePr>
        <p:xfrm>
          <a:off x="0" y="3978114"/>
          <a:ext cx="7760711" cy="2879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79940"/>
                <a:gridCol w="3880771"/>
              </a:tblGrid>
              <a:tr h="7196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Методы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0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 class Flappy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Класс Птички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0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public class Chrono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Класс игры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0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public class Score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Класс рекорда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7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9709" y="0"/>
            <a:ext cx="10827327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удобства приложения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простого функционала игры в ней предусмотрена только пару кнопок.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игры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Перезапуск игры после смерти птички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Пользователю будет довольно трудно запутаться в управление игры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38</TotalTime>
  <Words>200</Words>
  <Application>Microsoft Office PowerPoint</Application>
  <PresentationFormat>Широкоэкранный</PresentationFormat>
  <Paragraphs>52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bloof</dc:creator>
  <cp:lastModifiedBy>bloof</cp:lastModifiedBy>
  <cp:revision>5</cp:revision>
  <dcterms:created xsi:type="dcterms:W3CDTF">2022-05-05T19:47:48Z</dcterms:created>
  <dcterms:modified xsi:type="dcterms:W3CDTF">2022-05-05T20:26:04Z</dcterms:modified>
</cp:coreProperties>
</file>