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media/image27.jpg" ContentType="image/jpeg"/>
  <Override PartName="/ppt/notesSlides/notesSlide4.xml" ContentType="application/vnd.openxmlformats-officedocument.presentationml.notesSlide+xml"/>
  <Override PartName="/ppt/media/image33.jpg" ContentType="image/jpeg"/>
  <Override PartName="/ppt/media/image34.jpg" ContentType="image/jpeg"/>
  <Override PartName="/ppt/media/image35.jpg" ContentType="image/jpeg"/>
  <Override PartName="/ppt/media/image36.jpg" ContentType="image/jpeg"/>
  <Override PartName="/ppt/media/image3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69" r:id="rId15"/>
    <p:sldId id="276" r:id="rId16"/>
    <p:sldId id="270" r:id="rId17"/>
    <p:sldId id="271" r:id="rId18"/>
    <p:sldId id="278" r:id="rId19"/>
    <p:sldId id="272" r:id="rId20"/>
  </p:sldIdLst>
  <p:sldSz cx="14630400" cy="8229600"/>
  <p:notesSz cx="14630400" cy="8229600"/>
  <p:defaultTextStyle>
    <a:defPPr lvl="0">
      <a:defRPr kern="0"/>
    </a:defPPr>
    <a:lvl1pPr lvl="0">
      <a:defRPr/>
    </a:lvl1pPr>
    <a:lvl2pPr lvl="1">
      <a:defRPr/>
    </a:lvl2pPr>
    <a:lvl3pPr lvl="2">
      <a:defRPr/>
    </a:lvl3pPr>
    <a:lvl4pPr lvl="3">
      <a:defRPr/>
    </a:lvl4pPr>
    <a:lvl5pPr lvl="4">
      <a:defRPr/>
    </a:lvl5pPr>
    <a:lvl6pPr lvl="5">
      <a:defRPr/>
    </a:lvl6pPr>
    <a:lvl7pPr lvl="6">
      <a:defRPr/>
    </a:lvl7pPr>
    <a:lvl8pPr lvl="7">
      <a:defRPr/>
    </a:lvl8pPr>
    <a:lvl9pPr lvl="8">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C8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239AE-E416-4F6C-B1A0-EB9321423A1A}">
  <a:tblStyle styleId="{2D5239AE-E416-4F6C-B1A0-EB9321423A1A}"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782" autoAdjust="0"/>
  </p:normalViewPr>
  <p:slideViewPr>
    <p:cSldViewPr snapToGrid="0">
      <p:cViewPr varScale="1">
        <p:scale>
          <a:sx n="52" d="100"/>
          <a:sy n="52" d="100"/>
        </p:scale>
        <p:origin x="812" y="108"/>
      </p:cViewPr>
      <p:guideLst>
        <p:guide orient="horz" pos="2880"/>
        <p:guide pos="2160"/>
      </p:guideLst>
    </p:cSldViewPr>
  </p:slideViewPr>
  <p:outlineViewPr>
    <p:cViewPr>
      <p:scale>
        <a:sx n="33" d="100"/>
        <a:sy n="33" d="100"/>
      </p:scale>
      <p:origin x="0" y="-1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8FCA8-1B45-45B7-ADAE-4397C5E9AE1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59FB925-5697-42FF-B13D-7338BE234995}">
      <dgm:prSet phldrT="[Text]"/>
      <dgm:spPr>
        <a:solidFill>
          <a:srgbClr val="191637"/>
        </a:solidFill>
      </dgm:spPr>
      <dgm:t>
        <a:bodyPr/>
        <a:lstStyle/>
        <a:p>
          <a:r>
            <a:rPr lang="en-IN" dirty="0"/>
            <a:t>OUR VISION</a:t>
          </a:r>
        </a:p>
      </dgm:t>
    </dgm:pt>
    <dgm:pt modelId="{93231A24-5718-41F8-97D6-964CEA5133DD}" type="parTrans" cxnId="{10443B33-9857-4B5D-86EA-5B2F00AF6139}">
      <dgm:prSet/>
      <dgm:spPr/>
      <dgm:t>
        <a:bodyPr/>
        <a:lstStyle/>
        <a:p>
          <a:endParaRPr lang="en-IN"/>
        </a:p>
      </dgm:t>
    </dgm:pt>
    <dgm:pt modelId="{362C9201-CF15-481C-A331-03A0E2497DE4}" type="sibTrans" cxnId="{10443B33-9857-4B5D-86EA-5B2F00AF6139}">
      <dgm:prSet/>
      <dgm:spPr/>
      <dgm:t>
        <a:bodyPr/>
        <a:lstStyle/>
        <a:p>
          <a:endParaRPr lang="en-IN"/>
        </a:p>
      </dgm:t>
    </dgm:pt>
    <dgm:pt modelId="{32ABE021-F2D2-45B3-95BF-79B661EE3308}">
      <dgm:prSet phldrT="[Text]"/>
      <dgm:spPr>
        <a:solidFill>
          <a:srgbClr val="191637"/>
        </a:solidFill>
      </dgm:spPr>
      <dgm:t>
        <a:bodyPr/>
        <a:lstStyle/>
        <a:p>
          <a:r>
            <a:rPr lang="en-IN" dirty="0"/>
            <a:t>AI-Driven Trading Tools</a:t>
          </a:r>
        </a:p>
      </dgm:t>
    </dgm:pt>
    <dgm:pt modelId="{7AA6CEB9-00AB-47AF-AE1D-66DC1566D0D7}" type="parTrans" cxnId="{E9D7CFB8-6A8E-4849-9AE0-E8263A149727}">
      <dgm:prSet/>
      <dgm:spPr>
        <a:ln>
          <a:solidFill>
            <a:schemeClr val="bg1"/>
          </a:solidFill>
        </a:ln>
      </dgm:spPr>
      <dgm:t>
        <a:bodyPr/>
        <a:lstStyle/>
        <a:p>
          <a:endParaRPr lang="en-IN"/>
        </a:p>
      </dgm:t>
    </dgm:pt>
    <dgm:pt modelId="{4B188CEC-3481-4868-B945-A3FA3629E916}" type="sibTrans" cxnId="{E9D7CFB8-6A8E-4849-9AE0-E8263A149727}">
      <dgm:prSet/>
      <dgm:spPr/>
      <dgm:t>
        <a:bodyPr/>
        <a:lstStyle/>
        <a:p>
          <a:endParaRPr lang="en-IN"/>
        </a:p>
      </dgm:t>
    </dgm:pt>
    <dgm:pt modelId="{496EA240-CC18-4380-A6AE-3694A7D8E28E}">
      <dgm:prSet phldrT="[Text]"/>
      <dgm:spPr>
        <a:solidFill>
          <a:srgbClr val="191637"/>
        </a:solidFill>
      </dgm:spPr>
      <dgm:t>
        <a:bodyPr/>
        <a:lstStyle/>
        <a:p>
          <a:r>
            <a:rPr lang="en-IN" dirty="0">
              <a:solidFill>
                <a:srgbClr val="F1EFF4"/>
              </a:solidFill>
              <a:latin typeface="Century Gothic"/>
              <a:cs typeface="Century Gothic"/>
            </a:rPr>
            <a:t>Educational</a:t>
          </a:r>
          <a:r>
            <a:rPr lang="en-IN" spc="270" dirty="0">
              <a:solidFill>
                <a:srgbClr val="F1EFF4"/>
              </a:solidFill>
              <a:latin typeface="Century Gothic"/>
              <a:cs typeface="Century Gothic"/>
            </a:rPr>
            <a:t> </a:t>
          </a:r>
          <a:r>
            <a:rPr lang="en-IN" spc="50" dirty="0">
              <a:solidFill>
                <a:srgbClr val="F1EFF4"/>
              </a:solidFill>
              <a:latin typeface="Century Gothic"/>
              <a:cs typeface="Century Gothic"/>
            </a:rPr>
            <a:t>Resources</a:t>
          </a:r>
          <a:endParaRPr lang="en-IN" dirty="0"/>
        </a:p>
      </dgm:t>
    </dgm:pt>
    <dgm:pt modelId="{8230CFA4-1AF1-44A6-85C2-9BFFF78AA202}" type="parTrans" cxnId="{F89168D3-BE47-4CD1-82CE-8B14B4C69B77}">
      <dgm:prSet/>
      <dgm:spPr>
        <a:ln>
          <a:solidFill>
            <a:schemeClr val="bg1"/>
          </a:solidFill>
        </a:ln>
      </dgm:spPr>
      <dgm:t>
        <a:bodyPr/>
        <a:lstStyle/>
        <a:p>
          <a:endParaRPr lang="en-IN"/>
        </a:p>
      </dgm:t>
    </dgm:pt>
    <dgm:pt modelId="{B04F0AD0-2103-47C8-9D20-88C87C12C7BF}" type="sibTrans" cxnId="{F89168D3-BE47-4CD1-82CE-8B14B4C69B77}">
      <dgm:prSet/>
      <dgm:spPr/>
      <dgm:t>
        <a:bodyPr/>
        <a:lstStyle/>
        <a:p>
          <a:endParaRPr lang="en-IN"/>
        </a:p>
      </dgm:t>
    </dgm:pt>
    <dgm:pt modelId="{CD67A272-0093-486C-A8EB-7AB1EC22C513}">
      <dgm:prSet phldrT="[Text]"/>
      <dgm:spPr>
        <a:solidFill>
          <a:srgbClr val="191637"/>
        </a:solidFill>
      </dgm:spPr>
      <dgm:t>
        <a:bodyPr/>
        <a:lstStyle/>
        <a:p>
          <a:r>
            <a:rPr lang="en-IN" spc="65" dirty="0">
              <a:solidFill>
                <a:srgbClr val="F1EFF4"/>
              </a:solidFill>
              <a:latin typeface="Century Gothic"/>
              <a:cs typeface="Century Gothic"/>
            </a:rPr>
            <a:t>Diversify</a:t>
          </a:r>
          <a:r>
            <a:rPr lang="en-IN" spc="-20" dirty="0">
              <a:solidFill>
                <a:srgbClr val="F1EFF4"/>
              </a:solidFill>
              <a:latin typeface="Century Gothic"/>
              <a:cs typeface="Century Gothic"/>
            </a:rPr>
            <a:t> </a:t>
          </a:r>
          <a:r>
            <a:rPr lang="en-IN" spc="155" dirty="0">
              <a:solidFill>
                <a:srgbClr val="F1EFF4"/>
              </a:solidFill>
              <a:latin typeface="Century Gothic"/>
              <a:cs typeface="Century Gothic"/>
            </a:rPr>
            <a:t>Business</a:t>
          </a:r>
          <a:endParaRPr lang="en-IN" dirty="0">
            <a:latin typeface="Century Gothic"/>
            <a:cs typeface="Century Gothic"/>
          </a:endParaRPr>
        </a:p>
        <a:p>
          <a:r>
            <a:rPr lang="en-IN" spc="0" dirty="0">
              <a:solidFill>
                <a:srgbClr val="F1EFF4"/>
              </a:solidFill>
              <a:latin typeface="Century Gothic"/>
              <a:cs typeface="Century Gothic"/>
            </a:rPr>
            <a:t>Opportunities</a:t>
          </a:r>
          <a:endParaRPr lang="en-IN" spc="0" dirty="0"/>
        </a:p>
      </dgm:t>
    </dgm:pt>
    <dgm:pt modelId="{CDA77E07-D8BD-472B-A746-2F0BCE63B461}" type="parTrans" cxnId="{41052791-9A13-4AB8-8FE6-079687CAE20B}">
      <dgm:prSet/>
      <dgm:spPr>
        <a:ln>
          <a:solidFill>
            <a:schemeClr val="bg1"/>
          </a:solidFill>
        </a:ln>
      </dgm:spPr>
      <dgm:t>
        <a:bodyPr/>
        <a:lstStyle/>
        <a:p>
          <a:endParaRPr lang="en-IN"/>
        </a:p>
      </dgm:t>
    </dgm:pt>
    <dgm:pt modelId="{190EA3B6-6842-453E-9441-6DA0613F6546}" type="sibTrans" cxnId="{41052791-9A13-4AB8-8FE6-079687CAE20B}">
      <dgm:prSet/>
      <dgm:spPr/>
      <dgm:t>
        <a:bodyPr/>
        <a:lstStyle/>
        <a:p>
          <a:endParaRPr lang="en-IN"/>
        </a:p>
      </dgm:t>
    </dgm:pt>
    <dgm:pt modelId="{6EABB312-0364-495A-B00B-F26056E49A05}" type="pres">
      <dgm:prSet presAssocID="{FF38FCA8-1B45-45B7-ADAE-4397C5E9AE12}" presName="hierChild1" presStyleCnt="0">
        <dgm:presLayoutVars>
          <dgm:orgChart val="1"/>
          <dgm:chPref val="1"/>
          <dgm:dir/>
          <dgm:animOne val="branch"/>
          <dgm:animLvl val="lvl"/>
          <dgm:resizeHandles/>
        </dgm:presLayoutVars>
      </dgm:prSet>
      <dgm:spPr/>
    </dgm:pt>
    <dgm:pt modelId="{2B712B30-BFBD-46B9-96D1-9F7D6B5AD77A}" type="pres">
      <dgm:prSet presAssocID="{759FB925-5697-42FF-B13D-7338BE234995}" presName="hierRoot1" presStyleCnt="0">
        <dgm:presLayoutVars>
          <dgm:hierBranch val="init"/>
        </dgm:presLayoutVars>
      </dgm:prSet>
      <dgm:spPr/>
    </dgm:pt>
    <dgm:pt modelId="{6A9BC095-F532-46B7-90EA-BBE67E4837C7}" type="pres">
      <dgm:prSet presAssocID="{759FB925-5697-42FF-B13D-7338BE234995}" presName="rootComposite1" presStyleCnt="0"/>
      <dgm:spPr/>
    </dgm:pt>
    <dgm:pt modelId="{FAB88CA3-D27C-4B22-A95F-1AB8AF090D30}" type="pres">
      <dgm:prSet presAssocID="{759FB925-5697-42FF-B13D-7338BE234995}" presName="rootText1" presStyleLbl="node0" presStyleIdx="0" presStyleCnt="1">
        <dgm:presLayoutVars>
          <dgm:chPref val="3"/>
        </dgm:presLayoutVars>
      </dgm:prSet>
      <dgm:spPr/>
    </dgm:pt>
    <dgm:pt modelId="{794F4D13-F037-4162-A87E-D0C12B9172B0}" type="pres">
      <dgm:prSet presAssocID="{759FB925-5697-42FF-B13D-7338BE234995}" presName="rootConnector1" presStyleLbl="node1" presStyleIdx="0" presStyleCnt="0"/>
      <dgm:spPr/>
    </dgm:pt>
    <dgm:pt modelId="{5FB73E1C-6600-47E8-B217-C83DF9B9107C}" type="pres">
      <dgm:prSet presAssocID="{759FB925-5697-42FF-B13D-7338BE234995}" presName="hierChild2" presStyleCnt="0"/>
      <dgm:spPr/>
    </dgm:pt>
    <dgm:pt modelId="{801C79E0-3483-4DE3-AF86-1235EA5FCDE4}" type="pres">
      <dgm:prSet presAssocID="{7AA6CEB9-00AB-47AF-AE1D-66DC1566D0D7}" presName="Name37" presStyleLbl="parChTrans1D2" presStyleIdx="0" presStyleCnt="3"/>
      <dgm:spPr/>
    </dgm:pt>
    <dgm:pt modelId="{AF368666-ED2D-463B-8DAC-875CE09FD2D0}" type="pres">
      <dgm:prSet presAssocID="{32ABE021-F2D2-45B3-95BF-79B661EE3308}" presName="hierRoot2" presStyleCnt="0">
        <dgm:presLayoutVars>
          <dgm:hierBranch val="init"/>
        </dgm:presLayoutVars>
      </dgm:prSet>
      <dgm:spPr/>
    </dgm:pt>
    <dgm:pt modelId="{B4B09BC0-C89B-4F3A-8A12-8EA3670277D3}" type="pres">
      <dgm:prSet presAssocID="{32ABE021-F2D2-45B3-95BF-79B661EE3308}" presName="rootComposite" presStyleCnt="0"/>
      <dgm:spPr/>
    </dgm:pt>
    <dgm:pt modelId="{9763C42C-5548-4CAE-A117-76B35D01570B}" type="pres">
      <dgm:prSet presAssocID="{32ABE021-F2D2-45B3-95BF-79B661EE3308}" presName="rootText" presStyleLbl="node2" presStyleIdx="0" presStyleCnt="3">
        <dgm:presLayoutVars>
          <dgm:chPref val="3"/>
        </dgm:presLayoutVars>
      </dgm:prSet>
      <dgm:spPr/>
    </dgm:pt>
    <dgm:pt modelId="{CF540F07-9C83-43CB-BA41-E1C7DB9DB2F9}" type="pres">
      <dgm:prSet presAssocID="{32ABE021-F2D2-45B3-95BF-79B661EE3308}" presName="rootConnector" presStyleLbl="node2" presStyleIdx="0" presStyleCnt="3"/>
      <dgm:spPr/>
    </dgm:pt>
    <dgm:pt modelId="{80F09E4F-9DFB-4176-BCFC-4DD1F8326595}" type="pres">
      <dgm:prSet presAssocID="{32ABE021-F2D2-45B3-95BF-79B661EE3308}" presName="hierChild4" presStyleCnt="0"/>
      <dgm:spPr/>
    </dgm:pt>
    <dgm:pt modelId="{18B4A45D-B6FA-4736-88DD-F0940169E8A0}" type="pres">
      <dgm:prSet presAssocID="{32ABE021-F2D2-45B3-95BF-79B661EE3308}" presName="hierChild5" presStyleCnt="0"/>
      <dgm:spPr/>
    </dgm:pt>
    <dgm:pt modelId="{E372A147-1C2D-4BE0-81BA-99A283632CBB}" type="pres">
      <dgm:prSet presAssocID="{8230CFA4-1AF1-44A6-85C2-9BFFF78AA202}" presName="Name37" presStyleLbl="parChTrans1D2" presStyleIdx="1" presStyleCnt="3"/>
      <dgm:spPr/>
    </dgm:pt>
    <dgm:pt modelId="{06A1FEE2-0A7D-48F5-800C-8DDAE3473F8D}" type="pres">
      <dgm:prSet presAssocID="{496EA240-CC18-4380-A6AE-3694A7D8E28E}" presName="hierRoot2" presStyleCnt="0">
        <dgm:presLayoutVars>
          <dgm:hierBranch val="init"/>
        </dgm:presLayoutVars>
      </dgm:prSet>
      <dgm:spPr/>
    </dgm:pt>
    <dgm:pt modelId="{C5CEEB2B-C489-49A7-8AAB-2025D80D591E}" type="pres">
      <dgm:prSet presAssocID="{496EA240-CC18-4380-A6AE-3694A7D8E28E}" presName="rootComposite" presStyleCnt="0"/>
      <dgm:spPr/>
    </dgm:pt>
    <dgm:pt modelId="{E2BAC6CF-65E1-4899-ABB1-D4F67BD50CDD}" type="pres">
      <dgm:prSet presAssocID="{496EA240-CC18-4380-A6AE-3694A7D8E28E}" presName="rootText" presStyleLbl="node2" presStyleIdx="1" presStyleCnt="3">
        <dgm:presLayoutVars>
          <dgm:chPref val="3"/>
        </dgm:presLayoutVars>
      </dgm:prSet>
      <dgm:spPr/>
    </dgm:pt>
    <dgm:pt modelId="{26E44332-9DBB-4C83-B5CC-6F42303D2CAE}" type="pres">
      <dgm:prSet presAssocID="{496EA240-CC18-4380-A6AE-3694A7D8E28E}" presName="rootConnector" presStyleLbl="node2" presStyleIdx="1" presStyleCnt="3"/>
      <dgm:spPr/>
    </dgm:pt>
    <dgm:pt modelId="{79A7AE2E-F46A-43E1-A252-235B304F8895}" type="pres">
      <dgm:prSet presAssocID="{496EA240-CC18-4380-A6AE-3694A7D8E28E}" presName="hierChild4" presStyleCnt="0"/>
      <dgm:spPr/>
    </dgm:pt>
    <dgm:pt modelId="{3B5A9C18-4AC9-4234-9D59-5EC39EBE24F0}" type="pres">
      <dgm:prSet presAssocID="{496EA240-CC18-4380-A6AE-3694A7D8E28E}" presName="hierChild5" presStyleCnt="0"/>
      <dgm:spPr/>
    </dgm:pt>
    <dgm:pt modelId="{5360AACB-DF56-4447-80FB-D22DA3469D0B}" type="pres">
      <dgm:prSet presAssocID="{CDA77E07-D8BD-472B-A746-2F0BCE63B461}" presName="Name37" presStyleLbl="parChTrans1D2" presStyleIdx="2" presStyleCnt="3"/>
      <dgm:spPr/>
    </dgm:pt>
    <dgm:pt modelId="{79A52971-B82D-4AA6-B643-FB3C4BF6487E}" type="pres">
      <dgm:prSet presAssocID="{CD67A272-0093-486C-A8EB-7AB1EC22C513}" presName="hierRoot2" presStyleCnt="0">
        <dgm:presLayoutVars>
          <dgm:hierBranch val="init"/>
        </dgm:presLayoutVars>
      </dgm:prSet>
      <dgm:spPr/>
    </dgm:pt>
    <dgm:pt modelId="{2DA92628-9282-46E9-8CD2-539CA9A7AA6F}" type="pres">
      <dgm:prSet presAssocID="{CD67A272-0093-486C-A8EB-7AB1EC22C513}" presName="rootComposite" presStyleCnt="0"/>
      <dgm:spPr/>
    </dgm:pt>
    <dgm:pt modelId="{9E717C94-DAB7-4669-857A-3A3591F8666F}" type="pres">
      <dgm:prSet presAssocID="{CD67A272-0093-486C-A8EB-7AB1EC22C513}" presName="rootText" presStyleLbl="node2" presStyleIdx="2" presStyleCnt="3">
        <dgm:presLayoutVars>
          <dgm:chPref val="3"/>
        </dgm:presLayoutVars>
      </dgm:prSet>
      <dgm:spPr/>
    </dgm:pt>
    <dgm:pt modelId="{C9AE32D6-CB68-44EA-AB8B-6D4F7A198524}" type="pres">
      <dgm:prSet presAssocID="{CD67A272-0093-486C-A8EB-7AB1EC22C513}" presName="rootConnector" presStyleLbl="node2" presStyleIdx="2" presStyleCnt="3"/>
      <dgm:spPr/>
    </dgm:pt>
    <dgm:pt modelId="{78C74287-9821-4025-BA1A-17A847A44270}" type="pres">
      <dgm:prSet presAssocID="{CD67A272-0093-486C-A8EB-7AB1EC22C513}" presName="hierChild4" presStyleCnt="0"/>
      <dgm:spPr/>
    </dgm:pt>
    <dgm:pt modelId="{3E4E0AFC-1530-4F9A-8773-684C3EFFFE36}" type="pres">
      <dgm:prSet presAssocID="{CD67A272-0093-486C-A8EB-7AB1EC22C513}" presName="hierChild5" presStyleCnt="0"/>
      <dgm:spPr/>
    </dgm:pt>
    <dgm:pt modelId="{497F46F9-BF12-41F5-BF8D-700DC38E11AC}" type="pres">
      <dgm:prSet presAssocID="{759FB925-5697-42FF-B13D-7338BE234995}" presName="hierChild3" presStyleCnt="0"/>
      <dgm:spPr/>
    </dgm:pt>
  </dgm:ptLst>
  <dgm:cxnLst>
    <dgm:cxn modelId="{1430A80B-D43E-4308-93EA-5BCDA3E2B121}" type="presOf" srcId="{CD67A272-0093-486C-A8EB-7AB1EC22C513}" destId="{9E717C94-DAB7-4669-857A-3A3591F8666F}" srcOrd="0" destOrd="0" presId="urn:microsoft.com/office/officeart/2005/8/layout/orgChart1"/>
    <dgm:cxn modelId="{754AFB0E-1E1B-422E-89A2-BEE59636DE5C}" type="presOf" srcId="{759FB925-5697-42FF-B13D-7338BE234995}" destId="{FAB88CA3-D27C-4B22-A95F-1AB8AF090D30}" srcOrd="0" destOrd="0" presId="urn:microsoft.com/office/officeart/2005/8/layout/orgChart1"/>
    <dgm:cxn modelId="{DD66DB13-2F03-494D-853B-45FC4DBAFE6A}" type="presOf" srcId="{32ABE021-F2D2-45B3-95BF-79B661EE3308}" destId="{CF540F07-9C83-43CB-BA41-E1C7DB9DB2F9}" srcOrd="1" destOrd="0" presId="urn:microsoft.com/office/officeart/2005/8/layout/orgChart1"/>
    <dgm:cxn modelId="{2002EB1E-114F-44D6-A18F-A5916ED987ED}" type="presOf" srcId="{7AA6CEB9-00AB-47AF-AE1D-66DC1566D0D7}" destId="{801C79E0-3483-4DE3-AF86-1235EA5FCDE4}" srcOrd="0" destOrd="0" presId="urn:microsoft.com/office/officeart/2005/8/layout/orgChart1"/>
    <dgm:cxn modelId="{10443B33-9857-4B5D-86EA-5B2F00AF6139}" srcId="{FF38FCA8-1B45-45B7-ADAE-4397C5E9AE12}" destId="{759FB925-5697-42FF-B13D-7338BE234995}" srcOrd="0" destOrd="0" parTransId="{93231A24-5718-41F8-97D6-964CEA5133DD}" sibTransId="{362C9201-CF15-481C-A331-03A0E2497DE4}"/>
    <dgm:cxn modelId="{6B7E7A5C-EA56-474C-9286-E2778AC11040}" type="presOf" srcId="{CDA77E07-D8BD-472B-A746-2F0BCE63B461}" destId="{5360AACB-DF56-4447-80FB-D22DA3469D0B}" srcOrd="0" destOrd="0" presId="urn:microsoft.com/office/officeart/2005/8/layout/orgChart1"/>
    <dgm:cxn modelId="{DDBF5A68-D7F6-4FAD-8D36-A009858E9DD9}" type="presOf" srcId="{759FB925-5697-42FF-B13D-7338BE234995}" destId="{794F4D13-F037-4162-A87E-D0C12B9172B0}" srcOrd="1" destOrd="0" presId="urn:microsoft.com/office/officeart/2005/8/layout/orgChart1"/>
    <dgm:cxn modelId="{40634984-E7EF-419D-A60E-D1B435A2B382}" type="presOf" srcId="{FF38FCA8-1B45-45B7-ADAE-4397C5E9AE12}" destId="{6EABB312-0364-495A-B00B-F26056E49A05}" srcOrd="0" destOrd="0" presId="urn:microsoft.com/office/officeart/2005/8/layout/orgChart1"/>
    <dgm:cxn modelId="{543B2490-374A-42F2-98DF-2FCE62F5F7B2}" type="presOf" srcId="{32ABE021-F2D2-45B3-95BF-79B661EE3308}" destId="{9763C42C-5548-4CAE-A117-76B35D01570B}" srcOrd="0" destOrd="0" presId="urn:microsoft.com/office/officeart/2005/8/layout/orgChart1"/>
    <dgm:cxn modelId="{41052791-9A13-4AB8-8FE6-079687CAE20B}" srcId="{759FB925-5697-42FF-B13D-7338BE234995}" destId="{CD67A272-0093-486C-A8EB-7AB1EC22C513}" srcOrd="2" destOrd="0" parTransId="{CDA77E07-D8BD-472B-A746-2F0BCE63B461}" sibTransId="{190EA3B6-6842-453E-9441-6DA0613F6546}"/>
    <dgm:cxn modelId="{E9D7CFB8-6A8E-4849-9AE0-E8263A149727}" srcId="{759FB925-5697-42FF-B13D-7338BE234995}" destId="{32ABE021-F2D2-45B3-95BF-79B661EE3308}" srcOrd="0" destOrd="0" parTransId="{7AA6CEB9-00AB-47AF-AE1D-66DC1566D0D7}" sibTransId="{4B188CEC-3481-4868-B945-A3FA3629E916}"/>
    <dgm:cxn modelId="{7E7729CD-E31E-4E90-9183-0AFF93533A2B}" type="presOf" srcId="{CD67A272-0093-486C-A8EB-7AB1EC22C513}" destId="{C9AE32D6-CB68-44EA-AB8B-6D4F7A198524}" srcOrd="1" destOrd="0" presId="urn:microsoft.com/office/officeart/2005/8/layout/orgChart1"/>
    <dgm:cxn modelId="{F89168D3-BE47-4CD1-82CE-8B14B4C69B77}" srcId="{759FB925-5697-42FF-B13D-7338BE234995}" destId="{496EA240-CC18-4380-A6AE-3694A7D8E28E}" srcOrd="1" destOrd="0" parTransId="{8230CFA4-1AF1-44A6-85C2-9BFFF78AA202}" sibTransId="{B04F0AD0-2103-47C8-9D20-88C87C12C7BF}"/>
    <dgm:cxn modelId="{165065DA-1F0A-47A1-8AB0-5F99F09205FA}" type="presOf" srcId="{496EA240-CC18-4380-A6AE-3694A7D8E28E}" destId="{E2BAC6CF-65E1-4899-ABB1-D4F67BD50CDD}" srcOrd="0" destOrd="0" presId="urn:microsoft.com/office/officeart/2005/8/layout/orgChart1"/>
    <dgm:cxn modelId="{D20563F2-41D5-4FCF-9E71-3EC27CB8AF30}" type="presOf" srcId="{8230CFA4-1AF1-44A6-85C2-9BFFF78AA202}" destId="{E372A147-1C2D-4BE0-81BA-99A283632CBB}" srcOrd="0" destOrd="0" presId="urn:microsoft.com/office/officeart/2005/8/layout/orgChart1"/>
    <dgm:cxn modelId="{0CAD6BF5-A30B-4590-A8D8-92F239CEADD0}" type="presOf" srcId="{496EA240-CC18-4380-A6AE-3694A7D8E28E}" destId="{26E44332-9DBB-4C83-B5CC-6F42303D2CAE}" srcOrd="1" destOrd="0" presId="urn:microsoft.com/office/officeart/2005/8/layout/orgChart1"/>
    <dgm:cxn modelId="{0E85580D-13FD-45AF-BDFE-AA69C8F3B3E8}" type="presParOf" srcId="{6EABB312-0364-495A-B00B-F26056E49A05}" destId="{2B712B30-BFBD-46B9-96D1-9F7D6B5AD77A}" srcOrd="0" destOrd="0" presId="urn:microsoft.com/office/officeart/2005/8/layout/orgChart1"/>
    <dgm:cxn modelId="{C729F183-0A7D-49D5-A26B-29607ABC46E7}" type="presParOf" srcId="{2B712B30-BFBD-46B9-96D1-9F7D6B5AD77A}" destId="{6A9BC095-F532-46B7-90EA-BBE67E4837C7}" srcOrd="0" destOrd="0" presId="urn:microsoft.com/office/officeart/2005/8/layout/orgChart1"/>
    <dgm:cxn modelId="{33514CF8-8530-449F-87CB-8463A4C63EFF}" type="presParOf" srcId="{6A9BC095-F532-46B7-90EA-BBE67E4837C7}" destId="{FAB88CA3-D27C-4B22-A95F-1AB8AF090D30}" srcOrd="0" destOrd="0" presId="urn:microsoft.com/office/officeart/2005/8/layout/orgChart1"/>
    <dgm:cxn modelId="{3390BCDF-6705-4D11-A7D4-B82A1FE78CF9}" type="presParOf" srcId="{6A9BC095-F532-46B7-90EA-BBE67E4837C7}" destId="{794F4D13-F037-4162-A87E-D0C12B9172B0}" srcOrd="1" destOrd="0" presId="urn:microsoft.com/office/officeart/2005/8/layout/orgChart1"/>
    <dgm:cxn modelId="{68B3B1BB-88FC-417C-925D-F14C5F6D5549}" type="presParOf" srcId="{2B712B30-BFBD-46B9-96D1-9F7D6B5AD77A}" destId="{5FB73E1C-6600-47E8-B217-C83DF9B9107C}" srcOrd="1" destOrd="0" presId="urn:microsoft.com/office/officeart/2005/8/layout/orgChart1"/>
    <dgm:cxn modelId="{C52B74D7-2133-4B92-AB0B-6CAE31E18F36}" type="presParOf" srcId="{5FB73E1C-6600-47E8-B217-C83DF9B9107C}" destId="{801C79E0-3483-4DE3-AF86-1235EA5FCDE4}" srcOrd="0" destOrd="0" presId="urn:microsoft.com/office/officeart/2005/8/layout/orgChart1"/>
    <dgm:cxn modelId="{0839D7C7-88F5-4899-BEBA-0819433E8C11}" type="presParOf" srcId="{5FB73E1C-6600-47E8-B217-C83DF9B9107C}" destId="{AF368666-ED2D-463B-8DAC-875CE09FD2D0}" srcOrd="1" destOrd="0" presId="urn:microsoft.com/office/officeart/2005/8/layout/orgChart1"/>
    <dgm:cxn modelId="{070FA086-DD4C-4558-B28F-A38FE05BDC2D}" type="presParOf" srcId="{AF368666-ED2D-463B-8DAC-875CE09FD2D0}" destId="{B4B09BC0-C89B-4F3A-8A12-8EA3670277D3}" srcOrd="0" destOrd="0" presId="urn:microsoft.com/office/officeart/2005/8/layout/orgChart1"/>
    <dgm:cxn modelId="{FAC40F85-57BC-4550-8ECD-5F26B6C8F794}" type="presParOf" srcId="{B4B09BC0-C89B-4F3A-8A12-8EA3670277D3}" destId="{9763C42C-5548-4CAE-A117-76B35D01570B}" srcOrd="0" destOrd="0" presId="urn:microsoft.com/office/officeart/2005/8/layout/orgChart1"/>
    <dgm:cxn modelId="{1852ED42-8F00-499E-9718-9285AD29052E}" type="presParOf" srcId="{B4B09BC0-C89B-4F3A-8A12-8EA3670277D3}" destId="{CF540F07-9C83-43CB-BA41-E1C7DB9DB2F9}" srcOrd="1" destOrd="0" presId="urn:microsoft.com/office/officeart/2005/8/layout/orgChart1"/>
    <dgm:cxn modelId="{407D4307-0710-4264-87E4-726947224D52}" type="presParOf" srcId="{AF368666-ED2D-463B-8DAC-875CE09FD2D0}" destId="{80F09E4F-9DFB-4176-BCFC-4DD1F8326595}" srcOrd="1" destOrd="0" presId="urn:microsoft.com/office/officeart/2005/8/layout/orgChart1"/>
    <dgm:cxn modelId="{5E9B27CD-1F3C-4096-BC4E-AF4422A3EF07}" type="presParOf" srcId="{AF368666-ED2D-463B-8DAC-875CE09FD2D0}" destId="{18B4A45D-B6FA-4736-88DD-F0940169E8A0}" srcOrd="2" destOrd="0" presId="urn:microsoft.com/office/officeart/2005/8/layout/orgChart1"/>
    <dgm:cxn modelId="{20F080BC-95FC-4279-A343-FCA029A5D94A}" type="presParOf" srcId="{5FB73E1C-6600-47E8-B217-C83DF9B9107C}" destId="{E372A147-1C2D-4BE0-81BA-99A283632CBB}" srcOrd="2" destOrd="0" presId="urn:microsoft.com/office/officeart/2005/8/layout/orgChart1"/>
    <dgm:cxn modelId="{7F89376B-7833-4561-9630-197AE36C26D2}" type="presParOf" srcId="{5FB73E1C-6600-47E8-B217-C83DF9B9107C}" destId="{06A1FEE2-0A7D-48F5-800C-8DDAE3473F8D}" srcOrd="3" destOrd="0" presId="urn:microsoft.com/office/officeart/2005/8/layout/orgChart1"/>
    <dgm:cxn modelId="{D0E91486-7A2D-488C-90FC-4524B8950BB9}" type="presParOf" srcId="{06A1FEE2-0A7D-48F5-800C-8DDAE3473F8D}" destId="{C5CEEB2B-C489-49A7-8AAB-2025D80D591E}" srcOrd="0" destOrd="0" presId="urn:microsoft.com/office/officeart/2005/8/layout/orgChart1"/>
    <dgm:cxn modelId="{40C9D692-4E75-4088-BA7E-DE2EA048796F}" type="presParOf" srcId="{C5CEEB2B-C489-49A7-8AAB-2025D80D591E}" destId="{E2BAC6CF-65E1-4899-ABB1-D4F67BD50CDD}" srcOrd="0" destOrd="0" presId="urn:microsoft.com/office/officeart/2005/8/layout/orgChart1"/>
    <dgm:cxn modelId="{ECD296E3-5019-4590-82B8-1631C09EBD82}" type="presParOf" srcId="{C5CEEB2B-C489-49A7-8AAB-2025D80D591E}" destId="{26E44332-9DBB-4C83-B5CC-6F42303D2CAE}" srcOrd="1" destOrd="0" presId="urn:microsoft.com/office/officeart/2005/8/layout/orgChart1"/>
    <dgm:cxn modelId="{953E56D8-45BF-45A2-A3C0-AEFD7F3636EA}" type="presParOf" srcId="{06A1FEE2-0A7D-48F5-800C-8DDAE3473F8D}" destId="{79A7AE2E-F46A-43E1-A252-235B304F8895}" srcOrd="1" destOrd="0" presId="urn:microsoft.com/office/officeart/2005/8/layout/orgChart1"/>
    <dgm:cxn modelId="{3C216BCC-5561-4151-830D-8492E8F6A8F8}" type="presParOf" srcId="{06A1FEE2-0A7D-48F5-800C-8DDAE3473F8D}" destId="{3B5A9C18-4AC9-4234-9D59-5EC39EBE24F0}" srcOrd="2" destOrd="0" presId="urn:microsoft.com/office/officeart/2005/8/layout/orgChart1"/>
    <dgm:cxn modelId="{B9D618D1-9448-46F7-AC8A-7F9C9295B4CF}" type="presParOf" srcId="{5FB73E1C-6600-47E8-B217-C83DF9B9107C}" destId="{5360AACB-DF56-4447-80FB-D22DA3469D0B}" srcOrd="4" destOrd="0" presId="urn:microsoft.com/office/officeart/2005/8/layout/orgChart1"/>
    <dgm:cxn modelId="{706A8E2F-A910-4D9D-A61E-1583E8A014F7}" type="presParOf" srcId="{5FB73E1C-6600-47E8-B217-C83DF9B9107C}" destId="{79A52971-B82D-4AA6-B643-FB3C4BF6487E}" srcOrd="5" destOrd="0" presId="urn:microsoft.com/office/officeart/2005/8/layout/orgChart1"/>
    <dgm:cxn modelId="{1CD7242D-0799-4188-8D13-CB77A75167DD}" type="presParOf" srcId="{79A52971-B82D-4AA6-B643-FB3C4BF6487E}" destId="{2DA92628-9282-46E9-8CD2-539CA9A7AA6F}" srcOrd="0" destOrd="0" presId="urn:microsoft.com/office/officeart/2005/8/layout/orgChart1"/>
    <dgm:cxn modelId="{F4D77E2A-4166-4A86-8D71-E45B63C8693B}" type="presParOf" srcId="{2DA92628-9282-46E9-8CD2-539CA9A7AA6F}" destId="{9E717C94-DAB7-4669-857A-3A3591F8666F}" srcOrd="0" destOrd="0" presId="urn:microsoft.com/office/officeart/2005/8/layout/orgChart1"/>
    <dgm:cxn modelId="{182A9AE7-A5A3-4E7B-BC6C-4751B250806A}" type="presParOf" srcId="{2DA92628-9282-46E9-8CD2-539CA9A7AA6F}" destId="{C9AE32D6-CB68-44EA-AB8B-6D4F7A198524}" srcOrd="1" destOrd="0" presId="urn:microsoft.com/office/officeart/2005/8/layout/orgChart1"/>
    <dgm:cxn modelId="{5DC9A72F-8430-4B4F-AB5C-44A11B363146}" type="presParOf" srcId="{79A52971-B82D-4AA6-B643-FB3C4BF6487E}" destId="{78C74287-9821-4025-BA1A-17A847A44270}" srcOrd="1" destOrd="0" presId="urn:microsoft.com/office/officeart/2005/8/layout/orgChart1"/>
    <dgm:cxn modelId="{645E777F-AED9-4FAC-91C8-55300F030960}" type="presParOf" srcId="{79A52971-B82D-4AA6-B643-FB3C4BF6487E}" destId="{3E4E0AFC-1530-4F9A-8773-684C3EFFFE36}" srcOrd="2" destOrd="0" presId="urn:microsoft.com/office/officeart/2005/8/layout/orgChart1"/>
    <dgm:cxn modelId="{A66050E6-53E7-4528-BCD2-7A68C6414A9F}" type="presParOf" srcId="{2B712B30-BFBD-46B9-96D1-9F7D6B5AD77A}" destId="{497F46F9-BF12-41F5-BF8D-700DC38E11A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83F71-15CC-41ED-8361-2D1F1BB0E14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IN"/>
        </a:p>
      </dgm:t>
    </dgm:pt>
    <dgm:pt modelId="{7BD5B8BA-3056-4556-98B9-53ADB6FF9461}">
      <dgm:prSet phldrT="[Text]"/>
      <dgm:spPr>
        <a:solidFill>
          <a:schemeClr val="bg2">
            <a:lumMod val="75000"/>
          </a:schemeClr>
        </a:solidFill>
      </dgm:spPr>
      <dgm:t>
        <a:bodyPr/>
        <a:lstStyle/>
        <a:p>
          <a:r>
            <a:rPr lang="en-IN" dirty="0"/>
            <a:t>STANDARD PLAN $60/MONTH</a:t>
          </a:r>
        </a:p>
      </dgm:t>
    </dgm:pt>
    <dgm:pt modelId="{C021D83A-03DA-47BA-A18C-A65F46F397CB}" type="parTrans" cxnId="{30653D27-654A-4E5E-9D83-A33210AE782B}">
      <dgm:prSet/>
      <dgm:spPr/>
      <dgm:t>
        <a:bodyPr/>
        <a:lstStyle/>
        <a:p>
          <a:endParaRPr lang="en-IN"/>
        </a:p>
      </dgm:t>
    </dgm:pt>
    <dgm:pt modelId="{13368285-193C-4546-94B5-1A50A5DAEF5C}" type="sibTrans" cxnId="{30653D27-654A-4E5E-9D83-A33210AE782B}">
      <dgm:prSet/>
      <dgm:spPr/>
      <dgm:t>
        <a:bodyPr/>
        <a:lstStyle/>
        <a:p>
          <a:endParaRPr lang="en-IN"/>
        </a:p>
      </dgm:t>
    </dgm:pt>
    <dgm:pt modelId="{8F706268-D90C-40AE-BF9C-B6C12BD0C27D}">
      <dgm:prSet phldrT="[Text]"/>
      <dgm:spPr>
        <a:solidFill>
          <a:srgbClr val="191637"/>
        </a:solidFill>
      </dgm:spPr>
      <dgm:t>
        <a:bodyPr/>
        <a:lstStyle/>
        <a:p>
          <a:r>
            <a:rPr lang="en-IN" dirty="0"/>
            <a:t>MARKET INSIGHTS AND TRADE OPPORTUNITIES</a:t>
          </a:r>
        </a:p>
      </dgm:t>
    </dgm:pt>
    <dgm:pt modelId="{B91EBEE6-DC9F-4FE7-B908-2516A4135679}" type="parTrans" cxnId="{B795E4F4-A262-4E7A-8DBB-7DFCA5C6F63E}">
      <dgm:prSet/>
      <dgm:spPr/>
      <dgm:t>
        <a:bodyPr/>
        <a:lstStyle/>
        <a:p>
          <a:endParaRPr lang="en-IN"/>
        </a:p>
      </dgm:t>
    </dgm:pt>
    <dgm:pt modelId="{631E0F4E-44FD-4561-93A1-B22B084A220C}" type="sibTrans" cxnId="{B795E4F4-A262-4E7A-8DBB-7DFCA5C6F63E}">
      <dgm:prSet/>
      <dgm:spPr/>
      <dgm:t>
        <a:bodyPr/>
        <a:lstStyle/>
        <a:p>
          <a:endParaRPr lang="en-IN"/>
        </a:p>
      </dgm:t>
    </dgm:pt>
    <dgm:pt modelId="{89B24746-F65C-473C-8A22-6084B24BDFD1}">
      <dgm:prSet phldrT="[Text]"/>
      <dgm:spPr>
        <a:solidFill>
          <a:srgbClr val="191637"/>
        </a:solidFill>
      </dgm:spPr>
      <dgm:t>
        <a:bodyPr/>
        <a:lstStyle/>
        <a:p>
          <a:r>
            <a:rPr lang="en-IN" dirty="0"/>
            <a:t>US30 &amp; US100</a:t>
          </a:r>
        </a:p>
      </dgm:t>
    </dgm:pt>
    <dgm:pt modelId="{21193A11-7B2F-4504-B54C-FCB621D7E1DE}" type="parTrans" cxnId="{0948CB54-DC6A-4C31-903F-0BEBD5284AB1}">
      <dgm:prSet/>
      <dgm:spPr/>
      <dgm:t>
        <a:bodyPr/>
        <a:lstStyle/>
        <a:p>
          <a:endParaRPr lang="en-IN"/>
        </a:p>
      </dgm:t>
    </dgm:pt>
    <dgm:pt modelId="{50D8968B-41EF-4DBC-9EB5-2A3A473DEC5A}" type="sibTrans" cxnId="{0948CB54-DC6A-4C31-903F-0BEBD5284AB1}">
      <dgm:prSet/>
      <dgm:spPr/>
      <dgm:t>
        <a:bodyPr/>
        <a:lstStyle/>
        <a:p>
          <a:endParaRPr lang="en-IN"/>
        </a:p>
      </dgm:t>
    </dgm:pt>
    <dgm:pt modelId="{DB21CED3-C54C-40CA-AF73-99F19F8D76A0}">
      <dgm:prSet phldrT="[Text]"/>
      <dgm:spPr>
        <a:solidFill>
          <a:srgbClr val="191637"/>
        </a:solidFill>
      </dgm:spPr>
      <dgm:t>
        <a:bodyPr/>
        <a:lstStyle/>
        <a:p>
          <a:r>
            <a:rPr lang="en-IN" dirty="0"/>
            <a:t> STOCKS</a:t>
          </a:r>
        </a:p>
      </dgm:t>
    </dgm:pt>
    <dgm:pt modelId="{7AF40782-1E29-481A-AA2F-B28126D4D1F0}" type="parTrans" cxnId="{968B44BE-508B-4093-8B51-2B2ED02884B1}">
      <dgm:prSet/>
      <dgm:spPr/>
      <dgm:t>
        <a:bodyPr/>
        <a:lstStyle/>
        <a:p>
          <a:endParaRPr lang="en-IN"/>
        </a:p>
      </dgm:t>
    </dgm:pt>
    <dgm:pt modelId="{7F65F57A-5573-40D9-8A00-CBD5C20073E2}" type="sibTrans" cxnId="{968B44BE-508B-4093-8B51-2B2ED02884B1}">
      <dgm:prSet/>
      <dgm:spPr/>
      <dgm:t>
        <a:bodyPr/>
        <a:lstStyle/>
        <a:p>
          <a:endParaRPr lang="en-IN"/>
        </a:p>
      </dgm:t>
    </dgm:pt>
    <dgm:pt modelId="{3A2D5641-EE8A-40A3-B428-6D99F26EACF3}">
      <dgm:prSet phldrT="[Text]"/>
      <dgm:spPr>
        <a:solidFill>
          <a:srgbClr val="191637"/>
        </a:solidFill>
      </dgm:spPr>
      <dgm:t>
        <a:bodyPr/>
        <a:lstStyle/>
        <a:p>
          <a:r>
            <a:rPr lang="en-IN" dirty="0"/>
            <a:t>GOLD</a:t>
          </a:r>
        </a:p>
      </dgm:t>
    </dgm:pt>
    <dgm:pt modelId="{B92C2F9F-0EF3-4A99-91A7-C104B2B910C0}" type="parTrans" cxnId="{B7D94E93-654B-4BF7-8FE2-A9EABE2BBCE4}">
      <dgm:prSet/>
      <dgm:spPr/>
      <dgm:t>
        <a:bodyPr/>
        <a:lstStyle/>
        <a:p>
          <a:endParaRPr lang="en-IN"/>
        </a:p>
      </dgm:t>
    </dgm:pt>
    <dgm:pt modelId="{586BFD8A-9B71-49A8-B99A-88B40EF28C01}" type="sibTrans" cxnId="{B7D94E93-654B-4BF7-8FE2-A9EABE2BBCE4}">
      <dgm:prSet/>
      <dgm:spPr/>
      <dgm:t>
        <a:bodyPr/>
        <a:lstStyle/>
        <a:p>
          <a:endParaRPr lang="en-IN"/>
        </a:p>
      </dgm:t>
    </dgm:pt>
    <dgm:pt modelId="{9D2186CB-D9DA-4583-B8EC-B54FC5D0E0D4}">
      <dgm:prSet/>
      <dgm:spPr>
        <a:solidFill>
          <a:srgbClr val="191637"/>
        </a:solidFill>
      </dgm:spPr>
      <dgm:t>
        <a:bodyPr/>
        <a:lstStyle/>
        <a:p>
          <a:r>
            <a:rPr lang="en-IN" dirty="0"/>
            <a:t>F &amp; O</a:t>
          </a:r>
        </a:p>
      </dgm:t>
    </dgm:pt>
    <dgm:pt modelId="{3504308A-A674-447B-BADE-24DF793583D5}" type="parTrans" cxnId="{EF29374D-B6BA-49B9-B15F-E260D45C8B0C}">
      <dgm:prSet/>
      <dgm:spPr/>
      <dgm:t>
        <a:bodyPr/>
        <a:lstStyle/>
        <a:p>
          <a:endParaRPr lang="en-IN"/>
        </a:p>
      </dgm:t>
    </dgm:pt>
    <dgm:pt modelId="{A7039109-74E9-464A-B6BA-1A6AFE96B4F5}" type="sibTrans" cxnId="{EF29374D-B6BA-49B9-B15F-E260D45C8B0C}">
      <dgm:prSet/>
      <dgm:spPr/>
      <dgm:t>
        <a:bodyPr/>
        <a:lstStyle/>
        <a:p>
          <a:endParaRPr lang="en-IN"/>
        </a:p>
      </dgm:t>
    </dgm:pt>
    <dgm:pt modelId="{FA222F97-BE51-4685-AE28-11D4C453009B}">
      <dgm:prSet/>
      <dgm:spPr>
        <a:solidFill>
          <a:srgbClr val="191637"/>
        </a:solidFill>
      </dgm:spPr>
      <dgm:t>
        <a:bodyPr/>
        <a:lstStyle/>
        <a:p>
          <a:r>
            <a:rPr lang="en-IN" dirty="0"/>
            <a:t>FOREX</a:t>
          </a:r>
        </a:p>
      </dgm:t>
    </dgm:pt>
    <dgm:pt modelId="{B4499D8D-665D-48A3-A17B-078AEED46CD6}" type="parTrans" cxnId="{2E66BE21-BF97-4A89-A173-B525812C0FFA}">
      <dgm:prSet/>
      <dgm:spPr/>
      <dgm:t>
        <a:bodyPr/>
        <a:lstStyle/>
        <a:p>
          <a:endParaRPr lang="en-IN"/>
        </a:p>
      </dgm:t>
    </dgm:pt>
    <dgm:pt modelId="{7AD18143-789B-4415-9EB8-46D98C924E41}" type="sibTrans" cxnId="{2E66BE21-BF97-4A89-A173-B525812C0FFA}">
      <dgm:prSet/>
      <dgm:spPr/>
      <dgm:t>
        <a:bodyPr/>
        <a:lstStyle/>
        <a:p>
          <a:endParaRPr lang="en-IN"/>
        </a:p>
      </dgm:t>
    </dgm:pt>
    <dgm:pt modelId="{3522F0F2-3D67-4EE4-A68C-729DA1F1F9B5}">
      <dgm:prSet/>
      <dgm:spPr>
        <a:solidFill>
          <a:srgbClr val="191637"/>
        </a:solidFill>
      </dgm:spPr>
      <dgm:t>
        <a:bodyPr/>
        <a:lstStyle/>
        <a:p>
          <a:r>
            <a:rPr lang="en-IN" dirty="0"/>
            <a:t>CRYPTO</a:t>
          </a:r>
        </a:p>
      </dgm:t>
    </dgm:pt>
    <dgm:pt modelId="{15BD2D6C-30FD-426C-9B34-29923653606B}" type="parTrans" cxnId="{F2131204-8AB0-4EBE-8163-BB24B7A802A9}">
      <dgm:prSet/>
      <dgm:spPr/>
      <dgm:t>
        <a:bodyPr/>
        <a:lstStyle/>
        <a:p>
          <a:endParaRPr lang="en-IN"/>
        </a:p>
      </dgm:t>
    </dgm:pt>
    <dgm:pt modelId="{F8E4CCC6-0E22-4E72-9A81-ECB79171004E}" type="sibTrans" cxnId="{F2131204-8AB0-4EBE-8163-BB24B7A802A9}">
      <dgm:prSet/>
      <dgm:spPr/>
      <dgm:t>
        <a:bodyPr/>
        <a:lstStyle/>
        <a:p>
          <a:endParaRPr lang="en-IN"/>
        </a:p>
      </dgm:t>
    </dgm:pt>
    <dgm:pt modelId="{9F08284A-26B9-4C7B-B500-613E939B931A}" type="pres">
      <dgm:prSet presAssocID="{85983F71-15CC-41ED-8361-2D1F1BB0E14D}" presName="Name0" presStyleCnt="0">
        <dgm:presLayoutVars>
          <dgm:chPref val="1"/>
          <dgm:dir/>
          <dgm:animOne val="branch"/>
          <dgm:animLvl val="lvl"/>
          <dgm:resizeHandles/>
        </dgm:presLayoutVars>
      </dgm:prSet>
      <dgm:spPr/>
    </dgm:pt>
    <dgm:pt modelId="{92A3975C-6001-449A-95AE-508ECBC97FA4}" type="pres">
      <dgm:prSet presAssocID="{7BD5B8BA-3056-4556-98B9-53ADB6FF9461}" presName="vertOne" presStyleCnt="0"/>
      <dgm:spPr/>
    </dgm:pt>
    <dgm:pt modelId="{1AE46017-80D8-47A4-A7A7-E9AD077783E2}" type="pres">
      <dgm:prSet presAssocID="{7BD5B8BA-3056-4556-98B9-53ADB6FF9461}" presName="txOne" presStyleLbl="node0" presStyleIdx="0" presStyleCnt="1">
        <dgm:presLayoutVars>
          <dgm:chPref val="3"/>
        </dgm:presLayoutVars>
      </dgm:prSet>
      <dgm:spPr/>
    </dgm:pt>
    <dgm:pt modelId="{64FF588A-A12D-4EB2-B80F-46376A0A3C87}" type="pres">
      <dgm:prSet presAssocID="{7BD5B8BA-3056-4556-98B9-53ADB6FF9461}" presName="parTransOne" presStyleCnt="0"/>
      <dgm:spPr/>
    </dgm:pt>
    <dgm:pt modelId="{3C5771F6-155E-4DB5-9BED-8BB75690122B}" type="pres">
      <dgm:prSet presAssocID="{7BD5B8BA-3056-4556-98B9-53ADB6FF9461}" presName="horzOne" presStyleCnt="0"/>
      <dgm:spPr/>
    </dgm:pt>
    <dgm:pt modelId="{A42D03E5-B6A7-4BFF-9374-3BA2819C27D2}" type="pres">
      <dgm:prSet presAssocID="{8F706268-D90C-40AE-BF9C-B6C12BD0C27D}" presName="vertTwo" presStyleCnt="0"/>
      <dgm:spPr/>
    </dgm:pt>
    <dgm:pt modelId="{015035ED-A979-4C71-9179-BACD5C4E820F}" type="pres">
      <dgm:prSet presAssocID="{8F706268-D90C-40AE-BF9C-B6C12BD0C27D}" presName="txTwo" presStyleLbl="node2" presStyleIdx="0" presStyleCnt="3" custLinFactNeighborX="53085" custLinFactNeighborY="12241">
        <dgm:presLayoutVars>
          <dgm:chPref val="3"/>
        </dgm:presLayoutVars>
      </dgm:prSet>
      <dgm:spPr/>
    </dgm:pt>
    <dgm:pt modelId="{4D036311-3961-4199-9BFA-F0210C69EF2C}" type="pres">
      <dgm:prSet presAssocID="{8F706268-D90C-40AE-BF9C-B6C12BD0C27D}" presName="parTransTwo" presStyleCnt="0"/>
      <dgm:spPr/>
    </dgm:pt>
    <dgm:pt modelId="{E3A8C266-B07D-43E8-8AFA-7C1017848877}" type="pres">
      <dgm:prSet presAssocID="{8F706268-D90C-40AE-BF9C-B6C12BD0C27D}" presName="horzTwo" presStyleCnt="0"/>
      <dgm:spPr/>
    </dgm:pt>
    <dgm:pt modelId="{6CF84C9E-9CB9-424C-808F-C34569FEBE8B}" type="pres">
      <dgm:prSet presAssocID="{9D2186CB-D9DA-4583-B8EC-B54FC5D0E0D4}" presName="vertThree" presStyleCnt="0"/>
      <dgm:spPr/>
    </dgm:pt>
    <dgm:pt modelId="{236713C0-05F2-4EF4-AFAA-60E66949FACB}" type="pres">
      <dgm:prSet presAssocID="{9D2186CB-D9DA-4583-B8EC-B54FC5D0E0D4}" presName="txThree" presStyleLbl="node3" presStyleIdx="0" presStyleCnt="4">
        <dgm:presLayoutVars>
          <dgm:chPref val="3"/>
        </dgm:presLayoutVars>
      </dgm:prSet>
      <dgm:spPr/>
    </dgm:pt>
    <dgm:pt modelId="{610E5FEA-CC5A-4236-B18E-67CFD77D80C7}" type="pres">
      <dgm:prSet presAssocID="{9D2186CB-D9DA-4583-B8EC-B54FC5D0E0D4}" presName="horzThree" presStyleCnt="0"/>
      <dgm:spPr/>
    </dgm:pt>
    <dgm:pt modelId="{2C77FE09-2CEE-4C84-90E4-AC31613DA682}" type="pres">
      <dgm:prSet presAssocID="{A7039109-74E9-464A-B6BA-1A6AFE96B4F5}" presName="sibSpaceThree" presStyleCnt="0"/>
      <dgm:spPr/>
    </dgm:pt>
    <dgm:pt modelId="{78E76549-D67C-4DA0-8A6E-4C716C5FE484}" type="pres">
      <dgm:prSet presAssocID="{89B24746-F65C-473C-8A22-6084B24BDFD1}" presName="vertThree" presStyleCnt="0"/>
      <dgm:spPr/>
    </dgm:pt>
    <dgm:pt modelId="{72D59B21-385B-4E81-ABE8-AC761460D357}" type="pres">
      <dgm:prSet presAssocID="{89B24746-F65C-473C-8A22-6084B24BDFD1}" presName="txThree" presStyleLbl="node3" presStyleIdx="1" presStyleCnt="4" custLinFactNeighborX="6300" custLinFactNeighborY="3454">
        <dgm:presLayoutVars>
          <dgm:chPref val="3"/>
        </dgm:presLayoutVars>
      </dgm:prSet>
      <dgm:spPr/>
    </dgm:pt>
    <dgm:pt modelId="{F9E877E7-F0AB-451B-A1E5-E4946E8DEF0F}" type="pres">
      <dgm:prSet presAssocID="{89B24746-F65C-473C-8A22-6084B24BDFD1}" presName="horzThree" presStyleCnt="0"/>
      <dgm:spPr/>
    </dgm:pt>
    <dgm:pt modelId="{C3B3DFF3-CF1F-4463-B59E-D8E8BC30EF84}" type="pres">
      <dgm:prSet presAssocID="{631E0F4E-44FD-4561-93A1-B22B084A220C}" presName="sibSpaceTwo" presStyleCnt="0"/>
      <dgm:spPr/>
    </dgm:pt>
    <dgm:pt modelId="{95B9B121-CFF5-4BF3-ACE1-B42F5466EA6B}" type="pres">
      <dgm:prSet presAssocID="{DB21CED3-C54C-40CA-AF73-99F19F8D76A0}" presName="vertTwo" presStyleCnt="0"/>
      <dgm:spPr/>
    </dgm:pt>
    <dgm:pt modelId="{46E3289F-34C4-4C57-9713-276AEEBE566E}" type="pres">
      <dgm:prSet presAssocID="{DB21CED3-C54C-40CA-AF73-99F19F8D76A0}" presName="txTwo" presStyleLbl="node2" presStyleIdx="1" presStyleCnt="3" custLinFactX="-100000" custLinFactNeighborX="-112800" custLinFactNeighborY="12241">
        <dgm:presLayoutVars>
          <dgm:chPref val="3"/>
        </dgm:presLayoutVars>
      </dgm:prSet>
      <dgm:spPr/>
    </dgm:pt>
    <dgm:pt modelId="{47525330-10E5-424A-951F-306B7DD5D151}" type="pres">
      <dgm:prSet presAssocID="{DB21CED3-C54C-40CA-AF73-99F19F8D76A0}" presName="parTransTwo" presStyleCnt="0"/>
      <dgm:spPr/>
    </dgm:pt>
    <dgm:pt modelId="{549ED215-A333-4D9F-B8D2-325CEA3AE351}" type="pres">
      <dgm:prSet presAssocID="{DB21CED3-C54C-40CA-AF73-99F19F8D76A0}" presName="horzTwo" presStyleCnt="0"/>
      <dgm:spPr/>
    </dgm:pt>
    <dgm:pt modelId="{21EB15FC-12C8-40E9-93BB-7FB78FFE2C97}" type="pres">
      <dgm:prSet presAssocID="{3A2D5641-EE8A-40A3-B428-6D99F26EACF3}" presName="vertThree" presStyleCnt="0"/>
      <dgm:spPr/>
    </dgm:pt>
    <dgm:pt modelId="{8EB1DA42-0E1A-402D-A31E-6CA055E229CA}" type="pres">
      <dgm:prSet presAssocID="{3A2D5641-EE8A-40A3-B428-6D99F26EACF3}" presName="txThree" presStyleLbl="node3" presStyleIdx="2" presStyleCnt="4">
        <dgm:presLayoutVars>
          <dgm:chPref val="3"/>
        </dgm:presLayoutVars>
      </dgm:prSet>
      <dgm:spPr/>
    </dgm:pt>
    <dgm:pt modelId="{FFA935C1-B474-49FC-A6D9-757B4403B71F}" type="pres">
      <dgm:prSet presAssocID="{3A2D5641-EE8A-40A3-B428-6D99F26EACF3}" presName="horzThree" presStyleCnt="0"/>
      <dgm:spPr/>
    </dgm:pt>
    <dgm:pt modelId="{D355FCA9-1FC1-4CE6-A266-4F6E6F99764B}" type="pres">
      <dgm:prSet presAssocID="{7F65F57A-5573-40D9-8A00-CBD5C20073E2}" presName="sibSpaceTwo" presStyleCnt="0"/>
      <dgm:spPr/>
    </dgm:pt>
    <dgm:pt modelId="{599E42FB-B8C6-45F6-A428-09435626D927}" type="pres">
      <dgm:prSet presAssocID="{FA222F97-BE51-4685-AE28-11D4C453009B}" presName="vertTwo" presStyleCnt="0"/>
      <dgm:spPr/>
    </dgm:pt>
    <dgm:pt modelId="{678252D0-A039-493C-ADA7-186104A23F22}" type="pres">
      <dgm:prSet presAssocID="{FA222F97-BE51-4685-AE28-11D4C453009B}" presName="txTwo" presStyleLbl="node2" presStyleIdx="2" presStyleCnt="3">
        <dgm:presLayoutVars>
          <dgm:chPref val="3"/>
        </dgm:presLayoutVars>
      </dgm:prSet>
      <dgm:spPr/>
    </dgm:pt>
    <dgm:pt modelId="{F0FB345C-F277-4D36-928B-93BD068C01E9}" type="pres">
      <dgm:prSet presAssocID="{FA222F97-BE51-4685-AE28-11D4C453009B}" presName="parTransTwo" presStyleCnt="0"/>
      <dgm:spPr/>
    </dgm:pt>
    <dgm:pt modelId="{6D986C1A-DEB0-429A-B0F9-3282DE5BBCB6}" type="pres">
      <dgm:prSet presAssocID="{FA222F97-BE51-4685-AE28-11D4C453009B}" presName="horzTwo" presStyleCnt="0"/>
      <dgm:spPr/>
    </dgm:pt>
    <dgm:pt modelId="{F9C1E41B-256E-4DC7-8B5A-FB419C733ED5}" type="pres">
      <dgm:prSet presAssocID="{3522F0F2-3D67-4EE4-A68C-729DA1F1F9B5}" presName="vertThree" presStyleCnt="0"/>
      <dgm:spPr/>
    </dgm:pt>
    <dgm:pt modelId="{CA009F44-D123-4331-8AA8-736A5B2E54CA}" type="pres">
      <dgm:prSet presAssocID="{3522F0F2-3D67-4EE4-A68C-729DA1F1F9B5}" presName="txThree" presStyleLbl="node3" presStyleIdx="3" presStyleCnt="4">
        <dgm:presLayoutVars>
          <dgm:chPref val="3"/>
        </dgm:presLayoutVars>
      </dgm:prSet>
      <dgm:spPr/>
    </dgm:pt>
    <dgm:pt modelId="{C0CCB73A-859C-466F-9CF0-E61AA6900175}" type="pres">
      <dgm:prSet presAssocID="{3522F0F2-3D67-4EE4-A68C-729DA1F1F9B5}" presName="horzThree" presStyleCnt="0"/>
      <dgm:spPr/>
    </dgm:pt>
  </dgm:ptLst>
  <dgm:cxnLst>
    <dgm:cxn modelId="{F2131204-8AB0-4EBE-8163-BB24B7A802A9}" srcId="{FA222F97-BE51-4685-AE28-11D4C453009B}" destId="{3522F0F2-3D67-4EE4-A68C-729DA1F1F9B5}" srcOrd="0" destOrd="0" parTransId="{15BD2D6C-30FD-426C-9B34-29923653606B}" sibTransId="{F8E4CCC6-0E22-4E72-9A81-ECB79171004E}"/>
    <dgm:cxn modelId="{2E66BE21-BF97-4A89-A173-B525812C0FFA}" srcId="{7BD5B8BA-3056-4556-98B9-53ADB6FF9461}" destId="{FA222F97-BE51-4685-AE28-11D4C453009B}" srcOrd="2" destOrd="0" parTransId="{B4499D8D-665D-48A3-A17B-078AEED46CD6}" sibTransId="{7AD18143-789B-4415-9EB8-46D98C924E41}"/>
    <dgm:cxn modelId="{30653D27-654A-4E5E-9D83-A33210AE782B}" srcId="{85983F71-15CC-41ED-8361-2D1F1BB0E14D}" destId="{7BD5B8BA-3056-4556-98B9-53ADB6FF9461}" srcOrd="0" destOrd="0" parTransId="{C021D83A-03DA-47BA-A18C-A65F46F397CB}" sibTransId="{13368285-193C-4546-94B5-1A50A5DAEF5C}"/>
    <dgm:cxn modelId="{5108042B-D8CA-4556-B70D-235BEB6EF23E}" type="presOf" srcId="{3522F0F2-3D67-4EE4-A68C-729DA1F1F9B5}" destId="{CA009F44-D123-4331-8AA8-736A5B2E54CA}" srcOrd="0" destOrd="0" presId="urn:microsoft.com/office/officeart/2005/8/layout/hierarchy4"/>
    <dgm:cxn modelId="{C48D2938-A5E8-4CD4-BFA7-F8FC792FED9F}" type="presOf" srcId="{8F706268-D90C-40AE-BF9C-B6C12BD0C27D}" destId="{015035ED-A979-4C71-9179-BACD5C4E820F}" srcOrd="0" destOrd="0" presId="urn:microsoft.com/office/officeart/2005/8/layout/hierarchy4"/>
    <dgm:cxn modelId="{A2F93A41-4E1D-4A83-B085-84C80A1E78E4}" type="presOf" srcId="{9D2186CB-D9DA-4583-B8EC-B54FC5D0E0D4}" destId="{236713C0-05F2-4EF4-AFAA-60E66949FACB}" srcOrd="0" destOrd="0" presId="urn:microsoft.com/office/officeart/2005/8/layout/hierarchy4"/>
    <dgm:cxn modelId="{9057AC4C-31BF-4655-8B51-3B05B6438E35}" type="presOf" srcId="{85983F71-15CC-41ED-8361-2D1F1BB0E14D}" destId="{9F08284A-26B9-4C7B-B500-613E939B931A}" srcOrd="0" destOrd="0" presId="urn:microsoft.com/office/officeart/2005/8/layout/hierarchy4"/>
    <dgm:cxn modelId="{EF29374D-B6BA-49B9-B15F-E260D45C8B0C}" srcId="{8F706268-D90C-40AE-BF9C-B6C12BD0C27D}" destId="{9D2186CB-D9DA-4583-B8EC-B54FC5D0E0D4}" srcOrd="0" destOrd="0" parTransId="{3504308A-A674-447B-BADE-24DF793583D5}" sibTransId="{A7039109-74E9-464A-B6BA-1A6AFE96B4F5}"/>
    <dgm:cxn modelId="{0948CB54-DC6A-4C31-903F-0BEBD5284AB1}" srcId="{8F706268-D90C-40AE-BF9C-B6C12BD0C27D}" destId="{89B24746-F65C-473C-8A22-6084B24BDFD1}" srcOrd="1" destOrd="0" parTransId="{21193A11-7B2F-4504-B54C-FCB621D7E1DE}" sibTransId="{50D8968B-41EF-4DBC-9EB5-2A3A473DEC5A}"/>
    <dgm:cxn modelId="{D3F47382-D7D6-4A3A-BB39-2DF94EDA9437}" type="presOf" srcId="{3A2D5641-EE8A-40A3-B428-6D99F26EACF3}" destId="{8EB1DA42-0E1A-402D-A31E-6CA055E229CA}" srcOrd="0" destOrd="0" presId="urn:microsoft.com/office/officeart/2005/8/layout/hierarchy4"/>
    <dgm:cxn modelId="{D4B6FA92-823D-4249-817B-B3DA9D861C49}" type="presOf" srcId="{FA222F97-BE51-4685-AE28-11D4C453009B}" destId="{678252D0-A039-493C-ADA7-186104A23F22}" srcOrd="0" destOrd="0" presId="urn:microsoft.com/office/officeart/2005/8/layout/hierarchy4"/>
    <dgm:cxn modelId="{B7D94E93-654B-4BF7-8FE2-A9EABE2BBCE4}" srcId="{DB21CED3-C54C-40CA-AF73-99F19F8D76A0}" destId="{3A2D5641-EE8A-40A3-B428-6D99F26EACF3}" srcOrd="0" destOrd="0" parTransId="{B92C2F9F-0EF3-4A99-91A7-C104B2B910C0}" sibTransId="{586BFD8A-9B71-49A8-B99A-88B40EF28C01}"/>
    <dgm:cxn modelId="{968B44BE-508B-4093-8B51-2B2ED02884B1}" srcId="{7BD5B8BA-3056-4556-98B9-53ADB6FF9461}" destId="{DB21CED3-C54C-40CA-AF73-99F19F8D76A0}" srcOrd="1" destOrd="0" parTransId="{7AF40782-1E29-481A-AA2F-B28126D4D1F0}" sibTransId="{7F65F57A-5573-40D9-8A00-CBD5C20073E2}"/>
    <dgm:cxn modelId="{01D2BCD1-5E45-4596-9F8B-9FA744830540}" type="presOf" srcId="{7BD5B8BA-3056-4556-98B9-53ADB6FF9461}" destId="{1AE46017-80D8-47A4-A7A7-E9AD077783E2}" srcOrd="0" destOrd="0" presId="urn:microsoft.com/office/officeart/2005/8/layout/hierarchy4"/>
    <dgm:cxn modelId="{310557D7-A90C-40BE-98A4-AA7314CB5EAC}" type="presOf" srcId="{89B24746-F65C-473C-8A22-6084B24BDFD1}" destId="{72D59B21-385B-4E81-ABE8-AC761460D357}" srcOrd="0" destOrd="0" presId="urn:microsoft.com/office/officeart/2005/8/layout/hierarchy4"/>
    <dgm:cxn modelId="{AE3B55F1-BBD6-46D8-9118-E323F4B9D445}" type="presOf" srcId="{DB21CED3-C54C-40CA-AF73-99F19F8D76A0}" destId="{46E3289F-34C4-4C57-9713-276AEEBE566E}" srcOrd="0" destOrd="0" presId="urn:microsoft.com/office/officeart/2005/8/layout/hierarchy4"/>
    <dgm:cxn modelId="{B795E4F4-A262-4E7A-8DBB-7DFCA5C6F63E}" srcId="{7BD5B8BA-3056-4556-98B9-53ADB6FF9461}" destId="{8F706268-D90C-40AE-BF9C-B6C12BD0C27D}" srcOrd="0" destOrd="0" parTransId="{B91EBEE6-DC9F-4FE7-B908-2516A4135679}" sibTransId="{631E0F4E-44FD-4561-93A1-B22B084A220C}"/>
    <dgm:cxn modelId="{E978C59D-743C-48FE-B21B-4F6DBE7E4CE0}" type="presParOf" srcId="{9F08284A-26B9-4C7B-B500-613E939B931A}" destId="{92A3975C-6001-449A-95AE-508ECBC97FA4}" srcOrd="0" destOrd="0" presId="urn:microsoft.com/office/officeart/2005/8/layout/hierarchy4"/>
    <dgm:cxn modelId="{BC29BD9B-5E90-407B-AF0E-A0F10304996B}" type="presParOf" srcId="{92A3975C-6001-449A-95AE-508ECBC97FA4}" destId="{1AE46017-80D8-47A4-A7A7-E9AD077783E2}" srcOrd="0" destOrd="0" presId="urn:microsoft.com/office/officeart/2005/8/layout/hierarchy4"/>
    <dgm:cxn modelId="{CAC2B727-FE8D-4793-818E-30C7DF9295AA}" type="presParOf" srcId="{92A3975C-6001-449A-95AE-508ECBC97FA4}" destId="{64FF588A-A12D-4EB2-B80F-46376A0A3C87}" srcOrd="1" destOrd="0" presId="urn:microsoft.com/office/officeart/2005/8/layout/hierarchy4"/>
    <dgm:cxn modelId="{04CFC8EA-59F8-4012-9F0B-B69051D9213C}" type="presParOf" srcId="{92A3975C-6001-449A-95AE-508ECBC97FA4}" destId="{3C5771F6-155E-4DB5-9BED-8BB75690122B}" srcOrd="2" destOrd="0" presId="urn:microsoft.com/office/officeart/2005/8/layout/hierarchy4"/>
    <dgm:cxn modelId="{AEB69EE1-7494-4613-AF0B-67EC0E8AD2FA}" type="presParOf" srcId="{3C5771F6-155E-4DB5-9BED-8BB75690122B}" destId="{A42D03E5-B6A7-4BFF-9374-3BA2819C27D2}" srcOrd="0" destOrd="0" presId="urn:microsoft.com/office/officeart/2005/8/layout/hierarchy4"/>
    <dgm:cxn modelId="{29CBECFD-670C-45BE-B01A-6133709FA754}" type="presParOf" srcId="{A42D03E5-B6A7-4BFF-9374-3BA2819C27D2}" destId="{015035ED-A979-4C71-9179-BACD5C4E820F}" srcOrd="0" destOrd="0" presId="urn:microsoft.com/office/officeart/2005/8/layout/hierarchy4"/>
    <dgm:cxn modelId="{6919194B-C996-46C4-8E07-2DF6310F0CA6}" type="presParOf" srcId="{A42D03E5-B6A7-4BFF-9374-3BA2819C27D2}" destId="{4D036311-3961-4199-9BFA-F0210C69EF2C}" srcOrd="1" destOrd="0" presId="urn:microsoft.com/office/officeart/2005/8/layout/hierarchy4"/>
    <dgm:cxn modelId="{11DEEFBA-6DB8-4732-B7DD-648D9C1D8EE0}" type="presParOf" srcId="{A42D03E5-B6A7-4BFF-9374-3BA2819C27D2}" destId="{E3A8C266-B07D-43E8-8AFA-7C1017848877}" srcOrd="2" destOrd="0" presId="urn:microsoft.com/office/officeart/2005/8/layout/hierarchy4"/>
    <dgm:cxn modelId="{D743AFD7-9DC3-423E-8EDD-6E014C5ED512}" type="presParOf" srcId="{E3A8C266-B07D-43E8-8AFA-7C1017848877}" destId="{6CF84C9E-9CB9-424C-808F-C34569FEBE8B}" srcOrd="0" destOrd="0" presId="urn:microsoft.com/office/officeart/2005/8/layout/hierarchy4"/>
    <dgm:cxn modelId="{C3B05DFC-5D2C-4208-8765-4A907794AB93}" type="presParOf" srcId="{6CF84C9E-9CB9-424C-808F-C34569FEBE8B}" destId="{236713C0-05F2-4EF4-AFAA-60E66949FACB}" srcOrd="0" destOrd="0" presId="urn:microsoft.com/office/officeart/2005/8/layout/hierarchy4"/>
    <dgm:cxn modelId="{56FB8F8E-AA97-4CBC-9374-DD93278BD111}" type="presParOf" srcId="{6CF84C9E-9CB9-424C-808F-C34569FEBE8B}" destId="{610E5FEA-CC5A-4236-B18E-67CFD77D80C7}" srcOrd="1" destOrd="0" presId="urn:microsoft.com/office/officeart/2005/8/layout/hierarchy4"/>
    <dgm:cxn modelId="{58E1675B-1B3A-4D9A-AA96-9518E884B2B2}" type="presParOf" srcId="{E3A8C266-B07D-43E8-8AFA-7C1017848877}" destId="{2C77FE09-2CEE-4C84-90E4-AC31613DA682}" srcOrd="1" destOrd="0" presId="urn:microsoft.com/office/officeart/2005/8/layout/hierarchy4"/>
    <dgm:cxn modelId="{B89E6D3D-E219-422B-A922-4BBFFDB99E56}" type="presParOf" srcId="{E3A8C266-B07D-43E8-8AFA-7C1017848877}" destId="{78E76549-D67C-4DA0-8A6E-4C716C5FE484}" srcOrd="2" destOrd="0" presId="urn:microsoft.com/office/officeart/2005/8/layout/hierarchy4"/>
    <dgm:cxn modelId="{986BC8B3-BB15-42C0-947C-3EFE86F1252D}" type="presParOf" srcId="{78E76549-D67C-4DA0-8A6E-4C716C5FE484}" destId="{72D59B21-385B-4E81-ABE8-AC761460D357}" srcOrd="0" destOrd="0" presId="urn:microsoft.com/office/officeart/2005/8/layout/hierarchy4"/>
    <dgm:cxn modelId="{DFF76059-8189-4CC5-97EC-3DC16B2205AB}" type="presParOf" srcId="{78E76549-D67C-4DA0-8A6E-4C716C5FE484}" destId="{F9E877E7-F0AB-451B-A1E5-E4946E8DEF0F}" srcOrd="1" destOrd="0" presId="urn:microsoft.com/office/officeart/2005/8/layout/hierarchy4"/>
    <dgm:cxn modelId="{9D49035F-5C77-4AE5-B296-0DCFE69955B8}" type="presParOf" srcId="{3C5771F6-155E-4DB5-9BED-8BB75690122B}" destId="{C3B3DFF3-CF1F-4463-B59E-D8E8BC30EF84}" srcOrd="1" destOrd="0" presId="urn:microsoft.com/office/officeart/2005/8/layout/hierarchy4"/>
    <dgm:cxn modelId="{AEF13616-2920-4483-915C-E7394216B4D1}" type="presParOf" srcId="{3C5771F6-155E-4DB5-9BED-8BB75690122B}" destId="{95B9B121-CFF5-4BF3-ACE1-B42F5466EA6B}" srcOrd="2" destOrd="0" presId="urn:microsoft.com/office/officeart/2005/8/layout/hierarchy4"/>
    <dgm:cxn modelId="{2C751433-A329-4D31-AF58-A84CB1139110}" type="presParOf" srcId="{95B9B121-CFF5-4BF3-ACE1-B42F5466EA6B}" destId="{46E3289F-34C4-4C57-9713-276AEEBE566E}" srcOrd="0" destOrd="0" presId="urn:microsoft.com/office/officeart/2005/8/layout/hierarchy4"/>
    <dgm:cxn modelId="{6E0C1C9B-0F5E-4F4E-A37D-6469FDA58E46}" type="presParOf" srcId="{95B9B121-CFF5-4BF3-ACE1-B42F5466EA6B}" destId="{47525330-10E5-424A-951F-306B7DD5D151}" srcOrd="1" destOrd="0" presId="urn:microsoft.com/office/officeart/2005/8/layout/hierarchy4"/>
    <dgm:cxn modelId="{48D27514-B8C8-453B-83E9-D480E4BA810F}" type="presParOf" srcId="{95B9B121-CFF5-4BF3-ACE1-B42F5466EA6B}" destId="{549ED215-A333-4D9F-B8D2-325CEA3AE351}" srcOrd="2" destOrd="0" presId="urn:microsoft.com/office/officeart/2005/8/layout/hierarchy4"/>
    <dgm:cxn modelId="{947DAD1C-E379-4AB5-AD58-0EAA136DFF13}" type="presParOf" srcId="{549ED215-A333-4D9F-B8D2-325CEA3AE351}" destId="{21EB15FC-12C8-40E9-93BB-7FB78FFE2C97}" srcOrd="0" destOrd="0" presId="urn:microsoft.com/office/officeart/2005/8/layout/hierarchy4"/>
    <dgm:cxn modelId="{4732DA87-1ED9-4D7A-B3E5-796D63BEEE11}" type="presParOf" srcId="{21EB15FC-12C8-40E9-93BB-7FB78FFE2C97}" destId="{8EB1DA42-0E1A-402D-A31E-6CA055E229CA}" srcOrd="0" destOrd="0" presId="urn:microsoft.com/office/officeart/2005/8/layout/hierarchy4"/>
    <dgm:cxn modelId="{02062015-8FCF-4B04-B898-98B795297F88}" type="presParOf" srcId="{21EB15FC-12C8-40E9-93BB-7FB78FFE2C97}" destId="{FFA935C1-B474-49FC-A6D9-757B4403B71F}" srcOrd="1" destOrd="0" presId="urn:microsoft.com/office/officeart/2005/8/layout/hierarchy4"/>
    <dgm:cxn modelId="{C2417EF0-1907-4C5B-8E5F-9293B5ACA9BC}" type="presParOf" srcId="{3C5771F6-155E-4DB5-9BED-8BB75690122B}" destId="{D355FCA9-1FC1-4CE6-A266-4F6E6F99764B}" srcOrd="3" destOrd="0" presId="urn:microsoft.com/office/officeart/2005/8/layout/hierarchy4"/>
    <dgm:cxn modelId="{FA1A2957-8BD8-443E-840B-7CDF4179EAFE}" type="presParOf" srcId="{3C5771F6-155E-4DB5-9BED-8BB75690122B}" destId="{599E42FB-B8C6-45F6-A428-09435626D927}" srcOrd="4" destOrd="0" presId="urn:microsoft.com/office/officeart/2005/8/layout/hierarchy4"/>
    <dgm:cxn modelId="{D48EEFAC-EA8C-4247-B3E7-BBC2A548D9FA}" type="presParOf" srcId="{599E42FB-B8C6-45F6-A428-09435626D927}" destId="{678252D0-A039-493C-ADA7-186104A23F22}" srcOrd="0" destOrd="0" presId="urn:microsoft.com/office/officeart/2005/8/layout/hierarchy4"/>
    <dgm:cxn modelId="{BDB9ECED-5E4B-47B2-8AB2-8B7DF1F439AE}" type="presParOf" srcId="{599E42FB-B8C6-45F6-A428-09435626D927}" destId="{F0FB345C-F277-4D36-928B-93BD068C01E9}" srcOrd="1" destOrd="0" presId="urn:microsoft.com/office/officeart/2005/8/layout/hierarchy4"/>
    <dgm:cxn modelId="{200AB5C3-858A-4F3C-8D07-5F39C702D5AC}" type="presParOf" srcId="{599E42FB-B8C6-45F6-A428-09435626D927}" destId="{6D986C1A-DEB0-429A-B0F9-3282DE5BBCB6}" srcOrd="2" destOrd="0" presId="urn:microsoft.com/office/officeart/2005/8/layout/hierarchy4"/>
    <dgm:cxn modelId="{D9DF4369-2BD8-48B2-86DD-9C942F185D1D}" type="presParOf" srcId="{6D986C1A-DEB0-429A-B0F9-3282DE5BBCB6}" destId="{F9C1E41B-256E-4DC7-8B5A-FB419C733ED5}" srcOrd="0" destOrd="0" presId="urn:microsoft.com/office/officeart/2005/8/layout/hierarchy4"/>
    <dgm:cxn modelId="{38AD6B3F-DFE5-4154-A925-7D8685A9CDBD}" type="presParOf" srcId="{F9C1E41B-256E-4DC7-8B5A-FB419C733ED5}" destId="{CA009F44-D123-4331-8AA8-736A5B2E54CA}" srcOrd="0" destOrd="0" presId="urn:microsoft.com/office/officeart/2005/8/layout/hierarchy4"/>
    <dgm:cxn modelId="{AFD68320-2435-4FC4-90C4-EB181F60C1CD}" type="presParOf" srcId="{F9C1E41B-256E-4DC7-8B5A-FB419C733ED5}" destId="{C0CCB73A-859C-466F-9CF0-E61AA6900175}"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983F71-15CC-41ED-8361-2D1F1BB0E14D}"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IN"/>
        </a:p>
      </dgm:t>
    </dgm:pt>
    <dgm:pt modelId="{7BD5B8BA-3056-4556-98B9-53ADB6FF9461}">
      <dgm:prSet phldrT="[Text]"/>
      <dgm:spPr>
        <a:solidFill>
          <a:schemeClr val="bg2">
            <a:lumMod val="75000"/>
          </a:schemeClr>
        </a:solidFill>
      </dgm:spPr>
      <dgm:t>
        <a:bodyPr/>
        <a:lstStyle/>
        <a:p>
          <a:r>
            <a:rPr lang="en-IN" dirty="0"/>
            <a:t>ADD-ON PLANS</a:t>
          </a:r>
        </a:p>
      </dgm:t>
    </dgm:pt>
    <dgm:pt modelId="{C021D83A-03DA-47BA-A18C-A65F46F397CB}" type="parTrans" cxnId="{30653D27-654A-4E5E-9D83-A33210AE782B}">
      <dgm:prSet/>
      <dgm:spPr/>
      <dgm:t>
        <a:bodyPr/>
        <a:lstStyle/>
        <a:p>
          <a:endParaRPr lang="en-IN"/>
        </a:p>
      </dgm:t>
    </dgm:pt>
    <dgm:pt modelId="{13368285-193C-4546-94B5-1A50A5DAEF5C}" type="sibTrans" cxnId="{30653D27-654A-4E5E-9D83-A33210AE782B}">
      <dgm:prSet/>
      <dgm:spPr/>
      <dgm:t>
        <a:bodyPr/>
        <a:lstStyle/>
        <a:p>
          <a:endParaRPr lang="en-IN"/>
        </a:p>
      </dgm:t>
    </dgm:pt>
    <dgm:pt modelId="{8F706268-D90C-40AE-BF9C-B6C12BD0C27D}">
      <dgm:prSet phldrT="[Text]"/>
      <dgm:spPr>
        <a:solidFill>
          <a:srgbClr val="191637"/>
        </a:solidFill>
      </dgm:spPr>
      <dgm:t>
        <a:bodyPr/>
        <a:lstStyle/>
        <a:p>
          <a:r>
            <a:rPr lang="en-IN" dirty="0"/>
            <a:t>DROP SHIPPING</a:t>
          </a:r>
        </a:p>
      </dgm:t>
    </dgm:pt>
    <dgm:pt modelId="{B91EBEE6-DC9F-4FE7-B908-2516A4135679}" type="parTrans" cxnId="{B795E4F4-A262-4E7A-8DBB-7DFCA5C6F63E}">
      <dgm:prSet/>
      <dgm:spPr/>
      <dgm:t>
        <a:bodyPr/>
        <a:lstStyle/>
        <a:p>
          <a:endParaRPr lang="en-IN"/>
        </a:p>
      </dgm:t>
    </dgm:pt>
    <dgm:pt modelId="{631E0F4E-44FD-4561-93A1-B22B084A220C}" type="sibTrans" cxnId="{B795E4F4-A262-4E7A-8DBB-7DFCA5C6F63E}">
      <dgm:prSet/>
      <dgm:spPr/>
      <dgm:t>
        <a:bodyPr/>
        <a:lstStyle/>
        <a:p>
          <a:endParaRPr lang="en-IN"/>
        </a:p>
      </dgm:t>
    </dgm:pt>
    <dgm:pt modelId="{89B24746-F65C-473C-8A22-6084B24BDFD1}">
      <dgm:prSet phldrT="[Text]"/>
      <dgm:spPr>
        <a:solidFill>
          <a:srgbClr val="191637"/>
        </a:solidFill>
      </dgm:spPr>
      <dgm:t>
        <a:bodyPr/>
        <a:lstStyle/>
        <a:p>
          <a:r>
            <a:rPr lang="en-IN" dirty="0"/>
            <a:t>FANTASY GAMING</a:t>
          </a:r>
        </a:p>
      </dgm:t>
    </dgm:pt>
    <dgm:pt modelId="{21193A11-7B2F-4504-B54C-FCB621D7E1DE}" type="parTrans" cxnId="{0948CB54-DC6A-4C31-903F-0BEBD5284AB1}">
      <dgm:prSet/>
      <dgm:spPr/>
      <dgm:t>
        <a:bodyPr/>
        <a:lstStyle/>
        <a:p>
          <a:endParaRPr lang="en-IN"/>
        </a:p>
      </dgm:t>
    </dgm:pt>
    <dgm:pt modelId="{50D8968B-41EF-4DBC-9EB5-2A3A473DEC5A}" type="sibTrans" cxnId="{0948CB54-DC6A-4C31-903F-0BEBD5284AB1}">
      <dgm:prSet/>
      <dgm:spPr/>
      <dgm:t>
        <a:bodyPr/>
        <a:lstStyle/>
        <a:p>
          <a:endParaRPr lang="en-IN"/>
        </a:p>
      </dgm:t>
    </dgm:pt>
    <dgm:pt modelId="{DB21CED3-C54C-40CA-AF73-99F19F8D76A0}">
      <dgm:prSet phldrT="[Text]"/>
      <dgm:spPr>
        <a:solidFill>
          <a:srgbClr val="191637"/>
        </a:solidFill>
      </dgm:spPr>
      <dgm:t>
        <a:bodyPr/>
        <a:lstStyle/>
        <a:p>
          <a:r>
            <a:rPr lang="en-IN" dirty="0"/>
            <a:t>REAL ESTATE</a:t>
          </a:r>
        </a:p>
      </dgm:t>
    </dgm:pt>
    <dgm:pt modelId="{7AF40782-1E29-481A-AA2F-B28126D4D1F0}" type="parTrans" cxnId="{968B44BE-508B-4093-8B51-2B2ED02884B1}">
      <dgm:prSet/>
      <dgm:spPr/>
      <dgm:t>
        <a:bodyPr/>
        <a:lstStyle/>
        <a:p>
          <a:endParaRPr lang="en-IN"/>
        </a:p>
      </dgm:t>
    </dgm:pt>
    <dgm:pt modelId="{7F65F57A-5573-40D9-8A00-CBD5C20073E2}" type="sibTrans" cxnId="{968B44BE-508B-4093-8B51-2B2ED02884B1}">
      <dgm:prSet/>
      <dgm:spPr/>
      <dgm:t>
        <a:bodyPr/>
        <a:lstStyle/>
        <a:p>
          <a:endParaRPr lang="en-IN"/>
        </a:p>
      </dgm:t>
    </dgm:pt>
    <dgm:pt modelId="{3A2D5641-EE8A-40A3-B428-6D99F26EACF3}">
      <dgm:prSet phldrT="[Text]"/>
      <dgm:spPr>
        <a:solidFill>
          <a:srgbClr val="191637"/>
        </a:solidFill>
      </dgm:spPr>
      <dgm:t>
        <a:bodyPr/>
        <a:lstStyle/>
        <a:p>
          <a:r>
            <a:rPr lang="en-IN" dirty="0"/>
            <a:t>AI BASED ALGO TOOLS AND INDICATORS</a:t>
          </a:r>
        </a:p>
      </dgm:t>
    </dgm:pt>
    <dgm:pt modelId="{B92C2F9F-0EF3-4A99-91A7-C104B2B910C0}" type="parTrans" cxnId="{B7D94E93-654B-4BF7-8FE2-A9EABE2BBCE4}">
      <dgm:prSet/>
      <dgm:spPr/>
      <dgm:t>
        <a:bodyPr/>
        <a:lstStyle/>
        <a:p>
          <a:endParaRPr lang="en-IN"/>
        </a:p>
      </dgm:t>
    </dgm:pt>
    <dgm:pt modelId="{586BFD8A-9B71-49A8-B99A-88B40EF28C01}" type="sibTrans" cxnId="{B7D94E93-654B-4BF7-8FE2-A9EABE2BBCE4}">
      <dgm:prSet/>
      <dgm:spPr/>
      <dgm:t>
        <a:bodyPr/>
        <a:lstStyle/>
        <a:p>
          <a:endParaRPr lang="en-IN"/>
        </a:p>
      </dgm:t>
    </dgm:pt>
    <dgm:pt modelId="{9D2186CB-D9DA-4583-B8EC-B54FC5D0E0D4}">
      <dgm:prSet/>
      <dgm:spPr>
        <a:solidFill>
          <a:srgbClr val="191637"/>
        </a:solidFill>
      </dgm:spPr>
      <dgm:t>
        <a:bodyPr/>
        <a:lstStyle/>
        <a:p>
          <a:r>
            <a:rPr lang="en-IN" dirty="0"/>
            <a:t>GAMING &amp; ESPORTS</a:t>
          </a:r>
        </a:p>
      </dgm:t>
    </dgm:pt>
    <dgm:pt modelId="{3504308A-A674-447B-BADE-24DF793583D5}" type="parTrans" cxnId="{EF29374D-B6BA-49B9-B15F-E260D45C8B0C}">
      <dgm:prSet/>
      <dgm:spPr/>
      <dgm:t>
        <a:bodyPr/>
        <a:lstStyle/>
        <a:p>
          <a:endParaRPr lang="en-IN"/>
        </a:p>
      </dgm:t>
    </dgm:pt>
    <dgm:pt modelId="{A7039109-74E9-464A-B6BA-1A6AFE96B4F5}" type="sibTrans" cxnId="{EF29374D-B6BA-49B9-B15F-E260D45C8B0C}">
      <dgm:prSet/>
      <dgm:spPr/>
      <dgm:t>
        <a:bodyPr/>
        <a:lstStyle/>
        <a:p>
          <a:endParaRPr lang="en-IN"/>
        </a:p>
      </dgm:t>
    </dgm:pt>
    <dgm:pt modelId="{FA222F97-BE51-4685-AE28-11D4C453009B}">
      <dgm:prSet/>
      <dgm:spPr>
        <a:solidFill>
          <a:srgbClr val="191637"/>
        </a:solidFill>
      </dgm:spPr>
      <dgm:t>
        <a:bodyPr/>
        <a:lstStyle/>
        <a:p>
          <a:r>
            <a:rPr lang="en-IN" dirty="0"/>
            <a:t>GAMIFICATION</a:t>
          </a:r>
        </a:p>
      </dgm:t>
    </dgm:pt>
    <dgm:pt modelId="{B4499D8D-665D-48A3-A17B-078AEED46CD6}" type="parTrans" cxnId="{2E66BE21-BF97-4A89-A173-B525812C0FFA}">
      <dgm:prSet/>
      <dgm:spPr/>
      <dgm:t>
        <a:bodyPr/>
        <a:lstStyle/>
        <a:p>
          <a:endParaRPr lang="en-IN"/>
        </a:p>
      </dgm:t>
    </dgm:pt>
    <dgm:pt modelId="{7AD18143-789B-4415-9EB8-46D98C924E41}" type="sibTrans" cxnId="{2E66BE21-BF97-4A89-A173-B525812C0FFA}">
      <dgm:prSet/>
      <dgm:spPr/>
      <dgm:t>
        <a:bodyPr/>
        <a:lstStyle/>
        <a:p>
          <a:endParaRPr lang="en-IN"/>
        </a:p>
      </dgm:t>
    </dgm:pt>
    <dgm:pt modelId="{3522F0F2-3D67-4EE4-A68C-729DA1F1F9B5}">
      <dgm:prSet/>
      <dgm:spPr>
        <a:solidFill>
          <a:srgbClr val="191637"/>
        </a:solidFill>
      </dgm:spPr>
      <dgm:t>
        <a:bodyPr/>
        <a:lstStyle/>
        <a:p>
          <a:r>
            <a:rPr lang="en-IN" dirty="0"/>
            <a:t>FINANCIAL EDUCATION &amp; </a:t>
          </a:r>
        </a:p>
        <a:p>
          <a:r>
            <a:rPr lang="en-IN" dirty="0"/>
            <a:t>ONE-ON-ONE MENTORSHIP</a:t>
          </a:r>
        </a:p>
      </dgm:t>
    </dgm:pt>
    <dgm:pt modelId="{15BD2D6C-30FD-426C-9B34-29923653606B}" type="parTrans" cxnId="{F2131204-8AB0-4EBE-8163-BB24B7A802A9}">
      <dgm:prSet/>
      <dgm:spPr/>
      <dgm:t>
        <a:bodyPr/>
        <a:lstStyle/>
        <a:p>
          <a:endParaRPr lang="en-IN"/>
        </a:p>
      </dgm:t>
    </dgm:pt>
    <dgm:pt modelId="{F8E4CCC6-0E22-4E72-9A81-ECB79171004E}" type="sibTrans" cxnId="{F2131204-8AB0-4EBE-8163-BB24B7A802A9}">
      <dgm:prSet/>
      <dgm:spPr/>
      <dgm:t>
        <a:bodyPr/>
        <a:lstStyle/>
        <a:p>
          <a:endParaRPr lang="en-IN"/>
        </a:p>
      </dgm:t>
    </dgm:pt>
    <dgm:pt modelId="{9F08284A-26B9-4C7B-B500-613E939B931A}" type="pres">
      <dgm:prSet presAssocID="{85983F71-15CC-41ED-8361-2D1F1BB0E14D}" presName="Name0" presStyleCnt="0">
        <dgm:presLayoutVars>
          <dgm:chPref val="1"/>
          <dgm:dir/>
          <dgm:animOne val="branch"/>
          <dgm:animLvl val="lvl"/>
          <dgm:resizeHandles/>
        </dgm:presLayoutVars>
      </dgm:prSet>
      <dgm:spPr/>
    </dgm:pt>
    <dgm:pt modelId="{92A3975C-6001-449A-95AE-508ECBC97FA4}" type="pres">
      <dgm:prSet presAssocID="{7BD5B8BA-3056-4556-98B9-53ADB6FF9461}" presName="vertOne" presStyleCnt="0"/>
      <dgm:spPr/>
    </dgm:pt>
    <dgm:pt modelId="{1AE46017-80D8-47A4-A7A7-E9AD077783E2}" type="pres">
      <dgm:prSet presAssocID="{7BD5B8BA-3056-4556-98B9-53ADB6FF9461}" presName="txOne" presStyleLbl="node0" presStyleIdx="0" presStyleCnt="1">
        <dgm:presLayoutVars>
          <dgm:chPref val="3"/>
        </dgm:presLayoutVars>
      </dgm:prSet>
      <dgm:spPr/>
    </dgm:pt>
    <dgm:pt modelId="{64FF588A-A12D-4EB2-B80F-46376A0A3C87}" type="pres">
      <dgm:prSet presAssocID="{7BD5B8BA-3056-4556-98B9-53ADB6FF9461}" presName="parTransOne" presStyleCnt="0"/>
      <dgm:spPr/>
    </dgm:pt>
    <dgm:pt modelId="{3C5771F6-155E-4DB5-9BED-8BB75690122B}" type="pres">
      <dgm:prSet presAssocID="{7BD5B8BA-3056-4556-98B9-53ADB6FF9461}" presName="horzOne" presStyleCnt="0"/>
      <dgm:spPr/>
    </dgm:pt>
    <dgm:pt modelId="{A42D03E5-B6A7-4BFF-9374-3BA2819C27D2}" type="pres">
      <dgm:prSet presAssocID="{8F706268-D90C-40AE-BF9C-B6C12BD0C27D}" presName="vertTwo" presStyleCnt="0"/>
      <dgm:spPr/>
    </dgm:pt>
    <dgm:pt modelId="{015035ED-A979-4C71-9179-BACD5C4E820F}" type="pres">
      <dgm:prSet presAssocID="{8F706268-D90C-40AE-BF9C-B6C12BD0C27D}" presName="txTwo" presStyleLbl="node2" presStyleIdx="0" presStyleCnt="3" custLinFactNeighborX="53085" custLinFactNeighborY="12241">
        <dgm:presLayoutVars>
          <dgm:chPref val="3"/>
        </dgm:presLayoutVars>
      </dgm:prSet>
      <dgm:spPr/>
    </dgm:pt>
    <dgm:pt modelId="{4D036311-3961-4199-9BFA-F0210C69EF2C}" type="pres">
      <dgm:prSet presAssocID="{8F706268-D90C-40AE-BF9C-B6C12BD0C27D}" presName="parTransTwo" presStyleCnt="0"/>
      <dgm:spPr/>
    </dgm:pt>
    <dgm:pt modelId="{E3A8C266-B07D-43E8-8AFA-7C1017848877}" type="pres">
      <dgm:prSet presAssocID="{8F706268-D90C-40AE-BF9C-B6C12BD0C27D}" presName="horzTwo" presStyleCnt="0"/>
      <dgm:spPr/>
    </dgm:pt>
    <dgm:pt modelId="{6CF84C9E-9CB9-424C-808F-C34569FEBE8B}" type="pres">
      <dgm:prSet presAssocID="{9D2186CB-D9DA-4583-B8EC-B54FC5D0E0D4}" presName="vertThree" presStyleCnt="0"/>
      <dgm:spPr/>
    </dgm:pt>
    <dgm:pt modelId="{236713C0-05F2-4EF4-AFAA-60E66949FACB}" type="pres">
      <dgm:prSet presAssocID="{9D2186CB-D9DA-4583-B8EC-B54FC5D0E0D4}" presName="txThree" presStyleLbl="node3" presStyleIdx="0" presStyleCnt="4">
        <dgm:presLayoutVars>
          <dgm:chPref val="3"/>
        </dgm:presLayoutVars>
      </dgm:prSet>
      <dgm:spPr/>
    </dgm:pt>
    <dgm:pt modelId="{610E5FEA-CC5A-4236-B18E-67CFD77D80C7}" type="pres">
      <dgm:prSet presAssocID="{9D2186CB-D9DA-4583-B8EC-B54FC5D0E0D4}" presName="horzThree" presStyleCnt="0"/>
      <dgm:spPr/>
    </dgm:pt>
    <dgm:pt modelId="{2C77FE09-2CEE-4C84-90E4-AC31613DA682}" type="pres">
      <dgm:prSet presAssocID="{A7039109-74E9-464A-B6BA-1A6AFE96B4F5}" presName="sibSpaceThree" presStyleCnt="0"/>
      <dgm:spPr/>
    </dgm:pt>
    <dgm:pt modelId="{78E76549-D67C-4DA0-8A6E-4C716C5FE484}" type="pres">
      <dgm:prSet presAssocID="{89B24746-F65C-473C-8A22-6084B24BDFD1}" presName="vertThree" presStyleCnt="0"/>
      <dgm:spPr/>
    </dgm:pt>
    <dgm:pt modelId="{72D59B21-385B-4E81-ABE8-AC761460D357}" type="pres">
      <dgm:prSet presAssocID="{89B24746-F65C-473C-8A22-6084B24BDFD1}" presName="txThree" presStyleLbl="node3" presStyleIdx="1" presStyleCnt="4" custLinFactNeighborX="6300" custLinFactNeighborY="3454">
        <dgm:presLayoutVars>
          <dgm:chPref val="3"/>
        </dgm:presLayoutVars>
      </dgm:prSet>
      <dgm:spPr/>
    </dgm:pt>
    <dgm:pt modelId="{F9E877E7-F0AB-451B-A1E5-E4946E8DEF0F}" type="pres">
      <dgm:prSet presAssocID="{89B24746-F65C-473C-8A22-6084B24BDFD1}" presName="horzThree" presStyleCnt="0"/>
      <dgm:spPr/>
    </dgm:pt>
    <dgm:pt modelId="{C3B3DFF3-CF1F-4463-B59E-D8E8BC30EF84}" type="pres">
      <dgm:prSet presAssocID="{631E0F4E-44FD-4561-93A1-B22B084A220C}" presName="sibSpaceTwo" presStyleCnt="0"/>
      <dgm:spPr/>
    </dgm:pt>
    <dgm:pt modelId="{95B9B121-CFF5-4BF3-ACE1-B42F5466EA6B}" type="pres">
      <dgm:prSet presAssocID="{DB21CED3-C54C-40CA-AF73-99F19F8D76A0}" presName="vertTwo" presStyleCnt="0"/>
      <dgm:spPr/>
    </dgm:pt>
    <dgm:pt modelId="{46E3289F-34C4-4C57-9713-276AEEBE566E}" type="pres">
      <dgm:prSet presAssocID="{DB21CED3-C54C-40CA-AF73-99F19F8D76A0}" presName="txTwo" presStyleLbl="node2" presStyleIdx="1" presStyleCnt="3" custLinFactX="-100000" custLinFactNeighborX="-112800" custLinFactNeighborY="12241">
        <dgm:presLayoutVars>
          <dgm:chPref val="3"/>
        </dgm:presLayoutVars>
      </dgm:prSet>
      <dgm:spPr/>
    </dgm:pt>
    <dgm:pt modelId="{47525330-10E5-424A-951F-306B7DD5D151}" type="pres">
      <dgm:prSet presAssocID="{DB21CED3-C54C-40CA-AF73-99F19F8D76A0}" presName="parTransTwo" presStyleCnt="0"/>
      <dgm:spPr/>
    </dgm:pt>
    <dgm:pt modelId="{549ED215-A333-4D9F-B8D2-325CEA3AE351}" type="pres">
      <dgm:prSet presAssocID="{DB21CED3-C54C-40CA-AF73-99F19F8D76A0}" presName="horzTwo" presStyleCnt="0"/>
      <dgm:spPr/>
    </dgm:pt>
    <dgm:pt modelId="{21EB15FC-12C8-40E9-93BB-7FB78FFE2C97}" type="pres">
      <dgm:prSet presAssocID="{3A2D5641-EE8A-40A3-B428-6D99F26EACF3}" presName="vertThree" presStyleCnt="0"/>
      <dgm:spPr/>
    </dgm:pt>
    <dgm:pt modelId="{8EB1DA42-0E1A-402D-A31E-6CA055E229CA}" type="pres">
      <dgm:prSet presAssocID="{3A2D5641-EE8A-40A3-B428-6D99F26EACF3}" presName="txThree" presStyleLbl="node3" presStyleIdx="2" presStyleCnt="4">
        <dgm:presLayoutVars>
          <dgm:chPref val="3"/>
        </dgm:presLayoutVars>
      </dgm:prSet>
      <dgm:spPr/>
    </dgm:pt>
    <dgm:pt modelId="{FFA935C1-B474-49FC-A6D9-757B4403B71F}" type="pres">
      <dgm:prSet presAssocID="{3A2D5641-EE8A-40A3-B428-6D99F26EACF3}" presName="horzThree" presStyleCnt="0"/>
      <dgm:spPr/>
    </dgm:pt>
    <dgm:pt modelId="{D355FCA9-1FC1-4CE6-A266-4F6E6F99764B}" type="pres">
      <dgm:prSet presAssocID="{7F65F57A-5573-40D9-8A00-CBD5C20073E2}" presName="sibSpaceTwo" presStyleCnt="0"/>
      <dgm:spPr/>
    </dgm:pt>
    <dgm:pt modelId="{599E42FB-B8C6-45F6-A428-09435626D927}" type="pres">
      <dgm:prSet presAssocID="{FA222F97-BE51-4685-AE28-11D4C453009B}" presName="vertTwo" presStyleCnt="0"/>
      <dgm:spPr/>
    </dgm:pt>
    <dgm:pt modelId="{678252D0-A039-493C-ADA7-186104A23F22}" type="pres">
      <dgm:prSet presAssocID="{FA222F97-BE51-4685-AE28-11D4C453009B}" presName="txTwo" presStyleLbl="node2" presStyleIdx="2" presStyleCnt="3">
        <dgm:presLayoutVars>
          <dgm:chPref val="3"/>
        </dgm:presLayoutVars>
      </dgm:prSet>
      <dgm:spPr/>
    </dgm:pt>
    <dgm:pt modelId="{F0FB345C-F277-4D36-928B-93BD068C01E9}" type="pres">
      <dgm:prSet presAssocID="{FA222F97-BE51-4685-AE28-11D4C453009B}" presName="parTransTwo" presStyleCnt="0"/>
      <dgm:spPr/>
    </dgm:pt>
    <dgm:pt modelId="{6D986C1A-DEB0-429A-B0F9-3282DE5BBCB6}" type="pres">
      <dgm:prSet presAssocID="{FA222F97-BE51-4685-AE28-11D4C453009B}" presName="horzTwo" presStyleCnt="0"/>
      <dgm:spPr/>
    </dgm:pt>
    <dgm:pt modelId="{F9C1E41B-256E-4DC7-8B5A-FB419C733ED5}" type="pres">
      <dgm:prSet presAssocID="{3522F0F2-3D67-4EE4-A68C-729DA1F1F9B5}" presName="vertThree" presStyleCnt="0"/>
      <dgm:spPr/>
    </dgm:pt>
    <dgm:pt modelId="{CA009F44-D123-4331-8AA8-736A5B2E54CA}" type="pres">
      <dgm:prSet presAssocID="{3522F0F2-3D67-4EE4-A68C-729DA1F1F9B5}" presName="txThree" presStyleLbl="node3" presStyleIdx="3" presStyleCnt="4">
        <dgm:presLayoutVars>
          <dgm:chPref val="3"/>
        </dgm:presLayoutVars>
      </dgm:prSet>
      <dgm:spPr/>
    </dgm:pt>
    <dgm:pt modelId="{C0CCB73A-859C-466F-9CF0-E61AA6900175}" type="pres">
      <dgm:prSet presAssocID="{3522F0F2-3D67-4EE4-A68C-729DA1F1F9B5}" presName="horzThree" presStyleCnt="0"/>
      <dgm:spPr/>
    </dgm:pt>
  </dgm:ptLst>
  <dgm:cxnLst>
    <dgm:cxn modelId="{F2131204-8AB0-4EBE-8163-BB24B7A802A9}" srcId="{FA222F97-BE51-4685-AE28-11D4C453009B}" destId="{3522F0F2-3D67-4EE4-A68C-729DA1F1F9B5}" srcOrd="0" destOrd="0" parTransId="{15BD2D6C-30FD-426C-9B34-29923653606B}" sibTransId="{F8E4CCC6-0E22-4E72-9A81-ECB79171004E}"/>
    <dgm:cxn modelId="{2E66BE21-BF97-4A89-A173-B525812C0FFA}" srcId="{7BD5B8BA-3056-4556-98B9-53ADB6FF9461}" destId="{FA222F97-BE51-4685-AE28-11D4C453009B}" srcOrd="2" destOrd="0" parTransId="{B4499D8D-665D-48A3-A17B-078AEED46CD6}" sibTransId="{7AD18143-789B-4415-9EB8-46D98C924E41}"/>
    <dgm:cxn modelId="{30653D27-654A-4E5E-9D83-A33210AE782B}" srcId="{85983F71-15CC-41ED-8361-2D1F1BB0E14D}" destId="{7BD5B8BA-3056-4556-98B9-53ADB6FF9461}" srcOrd="0" destOrd="0" parTransId="{C021D83A-03DA-47BA-A18C-A65F46F397CB}" sibTransId="{13368285-193C-4546-94B5-1A50A5DAEF5C}"/>
    <dgm:cxn modelId="{5108042B-D8CA-4556-B70D-235BEB6EF23E}" type="presOf" srcId="{3522F0F2-3D67-4EE4-A68C-729DA1F1F9B5}" destId="{CA009F44-D123-4331-8AA8-736A5B2E54CA}" srcOrd="0" destOrd="0" presId="urn:microsoft.com/office/officeart/2005/8/layout/hierarchy4"/>
    <dgm:cxn modelId="{C48D2938-A5E8-4CD4-BFA7-F8FC792FED9F}" type="presOf" srcId="{8F706268-D90C-40AE-BF9C-B6C12BD0C27D}" destId="{015035ED-A979-4C71-9179-BACD5C4E820F}" srcOrd="0" destOrd="0" presId="urn:microsoft.com/office/officeart/2005/8/layout/hierarchy4"/>
    <dgm:cxn modelId="{A2F93A41-4E1D-4A83-B085-84C80A1E78E4}" type="presOf" srcId="{9D2186CB-D9DA-4583-B8EC-B54FC5D0E0D4}" destId="{236713C0-05F2-4EF4-AFAA-60E66949FACB}" srcOrd="0" destOrd="0" presId="urn:microsoft.com/office/officeart/2005/8/layout/hierarchy4"/>
    <dgm:cxn modelId="{9057AC4C-31BF-4655-8B51-3B05B6438E35}" type="presOf" srcId="{85983F71-15CC-41ED-8361-2D1F1BB0E14D}" destId="{9F08284A-26B9-4C7B-B500-613E939B931A}" srcOrd="0" destOrd="0" presId="urn:microsoft.com/office/officeart/2005/8/layout/hierarchy4"/>
    <dgm:cxn modelId="{EF29374D-B6BA-49B9-B15F-E260D45C8B0C}" srcId="{8F706268-D90C-40AE-BF9C-B6C12BD0C27D}" destId="{9D2186CB-D9DA-4583-B8EC-B54FC5D0E0D4}" srcOrd="0" destOrd="0" parTransId="{3504308A-A674-447B-BADE-24DF793583D5}" sibTransId="{A7039109-74E9-464A-B6BA-1A6AFE96B4F5}"/>
    <dgm:cxn modelId="{0948CB54-DC6A-4C31-903F-0BEBD5284AB1}" srcId="{8F706268-D90C-40AE-BF9C-B6C12BD0C27D}" destId="{89B24746-F65C-473C-8A22-6084B24BDFD1}" srcOrd="1" destOrd="0" parTransId="{21193A11-7B2F-4504-B54C-FCB621D7E1DE}" sibTransId="{50D8968B-41EF-4DBC-9EB5-2A3A473DEC5A}"/>
    <dgm:cxn modelId="{D3F47382-D7D6-4A3A-BB39-2DF94EDA9437}" type="presOf" srcId="{3A2D5641-EE8A-40A3-B428-6D99F26EACF3}" destId="{8EB1DA42-0E1A-402D-A31E-6CA055E229CA}" srcOrd="0" destOrd="0" presId="urn:microsoft.com/office/officeart/2005/8/layout/hierarchy4"/>
    <dgm:cxn modelId="{D4B6FA92-823D-4249-817B-B3DA9D861C49}" type="presOf" srcId="{FA222F97-BE51-4685-AE28-11D4C453009B}" destId="{678252D0-A039-493C-ADA7-186104A23F22}" srcOrd="0" destOrd="0" presId="urn:microsoft.com/office/officeart/2005/8/layout/hierarchy4"/>
    <dgm:cxn modelId="{B7D94E93-654B-4BF7-8FE2-A9EABE2BBCE4}" srcId="{DB21CED3-C54C-40CA-AF73-99F19F8D76A0}" destId="{3A2D5641-EE8A-40A3-B428-6D99F26EACF3}" srcOrd="0" destOrd="0" parTransId="{B92C2F9F-0EF3-4A99-91A7-C104B2B910C0}" sibTransId="{586BFD8A-9B71-49A8-B99A-88B40EF28C01}"/>
    <dgm:cxn modelId="{968B44BE-508B-4093-8B51-2B2ED02884B1}" srcId="{7BD5B8BA-3056-4556-98B9-53ADB6FF9461}" destId="{DB21CED3-C54C-40CA-AF73-99F19F8D76A0}" srcOrd="1" destOrd="0" parTransId="{7AF40782-1E29-481A-AA2F-B28126D4D1F0}" sibTransId="{7F65F57A-5573-40D9-8A00-CBD5C20073E2}"/>
    <dgm:cxn modelId="{01D2BCD1-5E45-4596-9F8B-9FA744830540}" type="presOf" srcId="{7BD5B8BA-3056-4556-98B9-53ADB6FF9461}" destId="{1AE46017-80D8-47A4-A7A7-E9AD077783E2}" srcOrd="0" destOrd="0" presId="urn:microsoft.com/office/officeart/2005/8/layout/hierarchy4"/>
    <dgm:cxn modelId="{310557D7-A90C-40BE-98A4-AA7314CB5EAC}" type="presOf" srcId="{89B24746-F65C-473C-8A22-6084B24BDFD1}" destId="{72D59B21-385B-4E81-ABE8-AC761460D357}" srcOrd="0" destOrd="0" presId="urn:microsoft.com/office/officeart/2005/8/layout/hierarchy4"/>
    <dgm:cxn modelId="{AE3B55F1-BBD6-46D8-9118-E323F4B9D445}" type="presOf" srcId="{DB21CED3-C54C-40CA-AF73-99F19F8D76A0}" destId="{46E3289F-34C4-4C57-9713-276AEEBE566E}" srcOrd="0" destOrd="0" presId="urn:microsoft.com/office/officeart/2005/8/layout/hierarchy4"/>
    <dgm:cxn modelId="{B795E4F4-A262-4E7A-8DBB-7DFCA5C6F63E}" srcId="{7BD5B8BA-3056-4556-98B9-53ADB6FF9461}" destId="{8F706268-D90C-40AE-BF9C-B6C12BD0C27D}" srcOrd="0" destOrd="0" parTransId="{B91EBEE6-DC9F-4FE7-B908-2516A4135679}" sibTransId="{631E0F4E-44FD-4561-93A1-B22B084A220C}"/>
    <dgm:cxn modelId="{E978C59D-743C-48FE-B21B-4F6DBE7E4CE0}" type="presParOf" srcId="{9F08284A-26B9-4C7B-B500-613E939B931A}" destId="{92A3975C-6001-449A-95AE-508ECBC97FA4}" srcOrd="0" destOrd="0" presId="urn:microsoft.com/office/officeart/2005/8/layout/hierarchy4"/>
    <dgm:cxn modelId="{BC29BD9B-5E90-407B-AF0E-A0F10304996B}" type="presParOf" srcId="{92A3975C-6001-449A-95AE-508ECBC97FA4}" destId="{1AE46017-80D8-47A4-A7A7-E9AD077783E2}" srcOrd="0" destOrd="0" presId="urn:microsoft.com/office/officeart/2005/8/layout/hierarchy4"/>
    <dgm:cxn modelId="{CAC2B727-FE8D-4793-818E-30C7DF9295AA}" type="presParOf" srcId="{92A3975C-6001-449A-95AE-508ECBC97FA4}" destId="{64FF588A-A12D-4EB2-B80F-46376A0A3C87}" srcOrd="1" destOrd="0" presId="urn:microsoft.com/office/officeart/2005/8/layout/hierarchy4"/>
    <dgm:cxn modelId="{04CFC8EA-59F8-4012-9F0B-B69051D9213C}" type="presParOf" srcId="{92A3975C-6001-449A-95AE-508ECBC97FA4}" destId="{3C5771F6-155E-4DB5-9BED-8BB75690122B}" srcOrd="2" destOrd="0" presId="urn:microsoft.com/office/officeart/2005/8/layout/hierarchy4"/>
    <dgm:cxn modelId="{AEB69EE1-7494-4613-AF0B-67EC0E8AD2FA}" type="presParOf" srcId="{3C5771F6-155E-4DB5-9BED-8BB75690122B}" destId="{A42D03E5-B6A7-4BFF-9374-3BA2819C27D2}" srcOrd="0" destOrd="0" presId="urn:microsoft.com/office/officeart/2005/8/layout/hierarchy4"/>
    <dgm:cxn modelId="{29CBECFD-670C-45BE-B01A-6133709FA754}" type="presParOf" srcId="{A42D03E5-B6A7-4BFF-9374-3BA2819C27D2}" destId="{015035ED-A979-4C71-9179-BACD5C4E820F}" srcOrd="0" destOrd="0" presId="urn:microsoft.com/office/officeart/2005/8/layout/hierarchy4"/>
    <dgm:cxn modelId="{6919194B-C996-46C4-8E07-2DF6310F0CA6}" type="presParOf" srcId="{A42D03E5-B6A7-4BFF-9374-3BA2819C27D2}" destId="{4D036311-3961-4199-9BFA-F0210C69EF2C}" srcOrd="1" destOrd="0" presId="urn:microsoft.com/office/officeart/2005/8/layout/hierarchy4"/>
    <dgm:cxn modelId="{11DEEFBA-6DB8-4732-B7DD-648D9C1D8EE0}" type="presParOf" srcId="{A42D03E5-B6A7-4BFF-9374-3BA2819C27D2}" destId="{E3A8C266-B07D-43E8-8AFA-7C1017848877}" srcOrd="2" destOrd="0" presId="urn:microsoft.com/office/officeart/2005/8/layout/hierarchy4"/>
    <dgm:cxn modelId="{D743AFD7-9DC3-423E-8EDD-6E014C5ED512}" type="presParOf" srcId="{E3A8C266-B07D-43E8-8AFA-7C1017848877}" destId="{6CF84C9E-9CB9-424C-808F-C34569FEBE8B}" srcOrd="0" destOrd="0" presId="urn:microsoft.com/office/officeart/2005/8/layout/hierarchy4"/>
    <dgm:cxn modelId="{C3B05DFC-5D2C-4208-8765-4A907794AB93}" type="presParOf" srcId="{6CF84C9E-9CB9-424C-808F-C34569FEBE8B}" destId="{236713C0-05F2-4EF4-AFAA-60E66949FACB}" srcOrd="0" destOrd="0" presId="urn:microsoft.com/office/officeart/2005/8/layout/hierarchy4"/>
    <dgm:cxn modelId="{56FB8F8E-AA97-4CBC-9374-DD93278BD111}" type="presParOf" srcId="{6CF84C9E-9CB9-424C-808F-C34569FEBE8B}" destId="{610E5FEA-CC5A-4236-B18E-67CFD77D80C7}" srcOrd="1" destOrd="0" presId="urn:microsoft.com/office/officeart/2005/8/layout/hierarchy4"/>
    <dgm:cxn modelId="{58E1675B-1B3A-4D9A-AA96-9518E884B2B2}" type="presParOf" srcId="{E3A8C266-B07D-43E8-8AFA-7C1017848877}" destId="{2C77FE09-2CEE-4C84-90E4-AC31613DA682}" srcOrd="1" destOrd="0" presId="urn:microsoft.com/office/officeart/2005/8/layout/hierarchy4"/>
    <dgm:cxn modelId="{B89E6D3D-E219-422B-A922-4BBFFDB99E56}" type="presParOf" srcId="{E3A8C266-B07D-43E8-8AFA-7C1017848877}" destId="{78E76549-D67C-4DA0-8A6E-4C716C5FE484}" srcOrd="2" destOrd="0" presId="urn:microsoft.com/office/officeart/2005/8/layout/hierarchy4"/>
    <dgm:cxn modelId="{986BC8B3-BB15-42C0-947C-3EFE86F1252D}" type="presParOf" srcId="{78E76549-D67C-4DA0-8A6E-4C716C5FE484}" destId="{72D59B21-385B-4E81-ABE8-AC761460D357}" srcOrd="0" destOrd="0" presId="urn:microsoft.com/office/officeart/2005/8/layout/hierarchy4"/>
    <dgm:cxn modelId="{DFF76059-8189-4CC5-97EC-3DC16B2205AB}" type="presParOf" srcId="{78E76549-D67C-4DA0-8A6E-4C716C5FE484}" destId="{F9E877E7-F0AB-451B-A1E5-E4946E8DEF0F}" srcOrd="1" destOrd="0" presId="urn:microsoft.com/office/officeart/2005/8/layout/hierarchy4"/>
    <dgm:cxn modelId="{9D49035F-5C77-4AE5-B296-0DCFE69955B8}" type="presParOf" srcId="{3C5771F6-155E-4DB5-9BED-8BB75690122B}" destId="{C3B3DFF3-CF1F-4463-B59E-D8E8BC30EF84}" srcOrd="1" destOrd="0" presId="urn:microsoft.com/office/officeart/2005/8/layout/hierarchy4"/>
    <dgm:cxn modelId="{AEF13616-2920-4483-915C-E7394216B4D1}" type="presParOf" srcId="{3C5771F6-155E-4DB5-9BED-8BB75690122B}" destId="{95B9B121-CFF5-4BF3-ACE1-B42F5466EA6B}" srcOrd="2" destOrd="0" presId="urn:microsoft.com/office/officeart/2005/8/layout/hierarchy4"/>
    <dgm:cxn modelId="{2C751433-A329-4D31-AF58-A84CB1139110}" type="presParOf" srcId="{95B9B121-CFF5-4BF3-ACE1-B42F5466EA6B}" destId="{46E3289F-34C4-4C57-9713-276AEEBE566E}" srcOrd="0" destOrd="0" presId="urn:microsoft.com/office/officeart/2005/8/layout/hierarchy4"/>
    <dgm:cxn modelId="{6E0C1C9B-0F5E-4F4E-A37D-6469FDA58E46}" type="presParOf" srcId="{95B9B121-CFF5-4BF3-ACE1-B42F5466EA6B}" destId="{47525330-10E5-424A-951F-306B7DD5D151}" srcOrd="1" destOrd="0" presId="urn:microsoft.com/office/officeart/2005/8/layout/hierarchy4"/>
    <dgm:cxn modelId="{48D27514-B8C8-453B-83E9-D480E4BA810F}" type="presParOf" srcId="{95B9B121-CFF5-4BF3-ACE1-B42F5466EA6B}" destId="{549ED215-A333-4D9F-B8D2-325CEA3AE351}" srcOrd="2" destOrd="0" presId="urn:microsoft.com/office/officeart/2005/8/layout/hierarchy4"/>
    <dgm:cxn modelId="{947DAD1C-E379-4AB5-AD58-0EAA136DFF13}" type="presParOf" srcId="{549ED215-A333-4D9F-B8D2-325CEA3AE351}" destId="{21EB15FC-12C8-40E9-93BB-7FB78FFE2C97}" srcOrd="0" destOrd="0" presId="urn:microsoft.com/office/officeart/2005/8/layout/hierarchy4"/>
    <dgm:cxn modelId="{4732DA87-1ED9-4D7A-B3E5-796D63BEEE11}" type="presParOf" srcId="{21EB15FC-12C8-40E9-93BB-7FB78FFE2C97}" destId="{8EB1DA42-0E1A-402D-A31E-6CA055E229CA}" srcOrd="0" destOrd="0" presId="urn:microsoft.com/office/officeart/2005/8/layout/hierarchy4"/>
    <dgm:cxn modelId="{02062015-8FCF-4B04-B898-98B795297F88}" type="presParOf" srcId="{21EB15FC-12C8-40E9-93BB-7FB78FFE2C97}" destId="{FFA935C1-B474-49FC-A6D9-757B4403B71F}" srcOrd="1" destOrd="0" presId="urn:microsoft.com/office/officeart/2005/8/layout/hierarchy4"/>
    <dgm:cxn modelId="{C2417EF0-1907-4C5B-8E5F-9293B5ACA9BC}" type="presParOf" srcId="{3C5771F6-155E-4DB5-9BED-8BB75690122B}" destId="{D355FCA9-1FC1-4CE6-A266-4F6E6F99764B}" srcOrd="3" destOrd="0" presId="urn:microsoft.com/office/officeart/2005/8/layout/hierarchy4"/>
    <dgm:cxn modelId="{FA1A2957-8BD8-443E-840B-7CDF4179EAFE}" type="presParOf" srcId="{3C5771F6-155E-4DB5-9BED-8BB75690122B}" destId="{599E42FB-B8C6-45F6-A428-09435626D927}" srcOrd="4" destOrd="0" presId="urn:microsoft.com/office/officeart/2005/8/layout/hierarchy4"/>
    <dgm:cxn modelId="{D48EEFAC-EA8C-4247-B3E7-BBC2A548D9FA}" type="presParOf" srcId="{599E42FB-B8C6-45F6-A428-09435626D927}" destId="{678252D0-A039-493C-ADA7-186104A23F22}" srcOrd="0" destOrd="0" presId="urn:microsoft.com/office/officeart/2005/8/layout/hierarchy4"/>
    <dgm:cxn modelId="{BDB9ECED-5E4B-47B2-8AB2-8B7DF1F439AE}" type="presParOf" srcId="{599E42FB-B8C6-45F6-A428-09435626D927}" destId="{F0FB345C-F277-4D36-928B-93BD068C01E9}" srcOrd="1" destOrd="0" presId="urn:microsoft.com/office/officeart/2005/8/layout/hierarchy4"/>
    <dgm:cxn modelId="{200AB5C3-858A-4F3C-8D07-5F39C702D5AC}" type="presParOf" srcId="{599E42FB-B8C6-45F6-A428-09435626D927}" destId="{6D986C1A-DEB0-429A-B0F9-3282DE5BBCB6}" srcOrd="2" destOrd="0" presId="urn:microsoft.com/office/officeart/2005/8/layout/hierarchy4"/>
    <dgm:cxn modelId="{D9DF4369-2BD8-48B2-86DD-9C942F185D1D}" type="presParOf" srcId="{6D986C1A-DEB0-429A-B0F9-3282DE5BBCB6}" destId="{F9C1E41B-256E-4DC7-8B5A-FB419C733ED5}" srcOrd="0" destOrd="0" presId="urn:microsoft.com/office/officeart/2005/8/layout/hierarchy4"/>
    <dgm:cxn modelId="{38AD6B3F-DFE5-4154-A925-7D8685A9CDBD}" type="presParOf" srcId="{F9C1E41B-256E-4DC7-8B5A-FB419C733ED5}" destId="{CA009F44-D123-4331-8AA8-736A5B2E54CA}" srcOrd="0" destOrd="0" presId="urn:microsoft.com/office/officeart/2005/8/layout/hierarchy4"/>
    <dgm:cxn modelId="{AFD68320-2435-4FC4-90C4-EB181F60C1CD}" type="presParOf" srcId="{F9C1E41B-256E-4DC7-8B5A-FB419C733ED5}" destId="{C0CCB73A-859C-466F-9CF0-E61AA6900175}"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0AACB-DF56-4447-80FB-D22DA3469D0B}">
      <dsp:nvSpPr>
        <dsp:cNvPr id="0" name=""/>
        <dsp:cNvSpPr/>
      </dsp:nvSpPr>
      <dsp:spPr>
        <a:xfrm>
          <a:off x="4038599" y="1268914"/>
          <a:ext cx="2857338" cy="495901"/>
        </a:xfrm>
        <a:custGeom>
          <a:avLst/>
          <a:gdLst/>
          <a:ahLst/>
          <a:cxnLst/>
          <a:rect l="0" t="0" r="0" b="0"/>
          <a:pathLst>
            <a:path>
              <a:moveTo>
                <a:pt x="0" y="0"/>
              </a:moveTo>
              <a:lnTo>
                <a:pt x="0" y="247950"/>
              </a:lnTo>
              <a:lnTo>
                <a:pt x="2857338" y="247950"/>
              </a:lnTo>
              <a:lnTo>
                <a:pt x="2857338" y="495901"/>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372A147-1C2D-4BE0-81BA-99A283632CBB}">
      <dsp:nvSpPr>
        <dsp:cNvPr id="0" name=""/>
        <dsp:cNvSpPr/>
      </dsp:nvSpPr>
      <dsp:spPr>
        <a:xfrm>
          <a:off x="3992879" y="1268914"/>
          <a:ext cx="91440" cy="495901"/>
        </a:xfrm>
        <a:custGeom>
          <a:avLst/>
          <a:gdLst/>
          <a:ahLst/>
          <a:cxnLst/>
          <a:rect l="0" t="0" r="0" b="0"/>
          <a:pathLst>
            <a:path>
              <a:moveTo>
                <a:pt x="45720" y="0"/>
              </a:moveTo>
              <a:lnTo>
                <a:pt x="45720" y="495901"/>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801C79E0-3483-4DE3-AF86-1235EA5FCDE4}">
      <dsp:nvSpPr>
        <dsp:cNvPr id="0" name=""/>
        <dsp:cNvSpPr/>
      </dsp:nvSpPr>
      <dsp:spPr>
        <a:xfrm>
          <a:off x="1181260" y="1268914"/>
          <a:ext cx="2857338" cy="495901"/>
        </a:xfrm>
        <a:custGeom>
          <a:avLst/>
          <a:gdLst/>
          <a:ahLst/>
          <a:cxnLst/>
          <a:rect l="0" t="0" r="0" b="0"/>
          <a:pathLst>
            <a:path>
              <a:moveTo>
                <a:pt x="2857338" y="0"/>
              </a:moveTo>
              <a:lnTo>
                <a:pt x="2857338" y="247950"/>
              </a:lnTo>
              <a:lnTo>
                <a:pt x="0" y="247950"/>
              </a:lnTo>
              <a:lnTo>
                <a:pt x="0" y="495901"/>
              </a:lnTo>
            </a:path>
          </a:pathLst>
        </a:custGeom>
        <a:noFill/>
        <a:ln w="254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FAB88CA3-D27C-4B22-A95F-1AB8AF090D30}">
      <dsp:nvSpPr>
        <dsp:cNvPr id="0" name=""/>
        <dsp:cNvSpPr/>
      </dsp:nvSpPr>
      <dsp:spPr>
        <a:xfrm>
          <a:off x="2857881" y="88196"/>
          <a:ext cx="2361436" cy="1180718"/>
        </a:xfrm>
        <a:prstGeom prst="rect">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OUR VISION</a:t>
          </a:r>
        </a:p>
      </dsp:txBody>
      <dsp:txXfrm>
        <a:off x="2857881" y="88196"/>
        <a:ext cx="2361436" cy="1180718"/>
      </dsp:txXfrm>
    </dsp:sp>
    <dsp:sp modelId="{9763C42C-5548-4CAE-A117-76B35D01570B}">
      <dsp:nvSpPr>
        <dsp:cNvPr id="0" name=""/>
        <dsp:cNvSpPr/>
      </dsp:nvSpPr>
      <dsp:spPr>
        <a:xfrm>
          <a:off x="542" y="1764816"/>
          <a:ext cx="2361436" cy="1180718"/>
        </a:xfrm>
        <a:prstGeom prst="rect">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AI-Driven Trading Tools</a:t>
          </a:r>
        </a:p>
      </dsp:txBody>
      <dsp:txXfrm>
        <a:off x="542" y="1764816"/>
        <a:ext cx="2361436" cy="1180718"/>
      </dsp:txXfrm>
    </dsp:sp>
    <dsp:sp modelId="{E2BAC6CF-65E1-4899-ABB1-D4F67BD50CDD}">
      <dsp:nvSpPr>
        <dsp:cNvPr id="0" name=""/>
        <dsp:cNvSpPr/>
      </dsp:nvSpPr>
      <dsp:spPr>
        <a:xfrm>
          <a:off x="2857881" y="1764816"/>
          <a:ext cx="2361436" cy="1180718"/>
        </a:xfrm>
        <a:prstGeom prst="rect">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solidFill>
                <a:srgbClr val="F1EFF4"/>
              </a:solidFill>
              <a:latin typeface="Century Gothic"/>
              <a:cs typeface="Century Gothic"/>
            </a:rPr>
            <a:t>Educational</a:t>
          </a:r>
          <a:r>
            <a:rPr lang="en-IN" sz="2300" kern="1200" spc="270" dirty="0">
              <a:solidFill>
                <a:srgbClr val="F1EFF4"/>
              </a:solidFill>
              <a:latin typeface="Century Gothic"/>
              <a:cs typeface="Century Gothic"/>
            </a:rPr>
            <a:t> </a:t>
          </a:r>
          <a:r>
            <a:rPr lang="en-IN" sz="2300" kern="1200" spc="50" dirty="0">
              <a:solidFill>
                <a:srgbClr val="F1EFF4"/>
              </a:solidFill>
              <a:latin typeface="Century Gothic"/>
              <a:cs typeface="Century Gothic"/>
            </a:rPr>
            <a:t>Resources</a:t>
          </a:r>
          <a:endParaRPr lang="en-IN" sz="2300" kern="1200" dirty="0"/>
        </a:p>
      </dsp:txBody>
      <dsp:txXfrm>
        <a:off x="2857881" y="1764816"/>
        <a:ext cx="2361436" cy="1180718"/>
      </dsp:txXfrm>
    </dsp:sp>
    <dsp:sp modelId="{9E717C94-DAB7-4669-857A-3A3591F8666F}">
      <dsp:nvSpPr>
        <dsp:cNvPr id="0" name=""/>
        <dsp:cNvSpPr/>
      </dsp:nvSpPr>
      <dsp:spPr>
        <a:xfrm>
          <a:off x="5715219" y="1764816"/>
          <a:ext cx="2361436" cy="1180718"/>
        </a:xfrm>
        <a:prstGeom prst="rect">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spc="65" dirty="0">
              <a:solidFill>
                <a:srgbClr val="F1EFF4"/>
              </a:solidFill>
              <a:latin typeface="Century Gothic"/>
              <a:cs typeface="Century Gothic"/>
            </a:rPr>
            <a:t>Diversify</a:t>
          </a:r>
          <a:r>
            <a:rPr lang="en-IN" sz="2300" kern="1200" spc="-20" dirty="0">
              <a:solidFill>
                <a:srgbClr val="F1EFF4"/>
              </a:solidFill>
              <a:latin typeface="Century Gothic"/>
              <a:cs typeface="Century Gothic"/>
            </a:rPr>
            <a:t> </a:t>
          </a:r>
          <a:r>
            <a:rPr lang="en-IN" sz="2300" kern="1200" spc="155" dirty="0">
              <a:solidFill>
                <a:srgbClr val="F1EFF4"/>
              </a:solidFill>
              <a:latin typeface="Century Gothic"/>
              <a:cs typeface="Century Gothic"/>
            </a:rPr>
            <a:t>Business</a:t>
          </a:r>
          <a:endParaRPr lang="en-IN" sz="2300" kern="1200" dirty="0">
            <a:latin typeface="Century Gothic"/>
            <a:cs typeface="Century Gothic"/>
          </a:endParaRPr>
        </a:p>
        <a:p>
          <a:pPr marL="0" lvl="0" indent="0" algn="ctr" defTabSz="1022350">
            <a:lnSpc>
              <a:spcPct val="90000"/>
            </a:lnSpc>
            <a:spcBef>
              <a:spcPct val="0"/>
            </a:spcBef>
            <a:spcAft>
              <a:spcPct val="35000"/>
            </a:spcAft>
            <a:buNone/>
          </a:pPr>
          <a:r>
            <a:rPr lang="en-IN" sz="2300" kern="1200" spc="0" dirty="0">
              <a:solidFill>
                <a:srgbClr val="F1EFF4"/>
              </a:solidFill>
              <a:latin typeface="Century Gothic"/>
              <a:cs typeface="Century Gothic"/>
            </a:rPr>
            <a:t>Opportunities</a:t>
          </a:r>
          <a:endParaRPr lang="en-IN" sz="2300" kern="1200" spc="0" dirty="0"/>
        </a:p>
      </dsp:txBody>
      <dsp:txXfrm>
        <a:off x="5715219" y="1764816"/>
        <a:ext cx="2361436" cy="1180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6017-80D8-47A4-A7A7-E9AD077783E2}">
      <dsp:nvSpPr>
        <dsp:cNvPr id="0" name=""/>
        <dsp:cNvSpPr/>
      </dsp:nvSpPr>
      <dsp:spPr>
        <a:xfrm>
          <a:off x="5594" y="1620"/>
          <a:ext cx="11799811" cy="864008"/>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dirty="0"/>
            <a:t>STANDARD PLAN $60/MONTH</a:t>
          </a:r>
        </a:p>
      </dsp:txBody>
      <dsp:txXfrm>
        <a:off x="30900" y="26926"/>
        <a:ext cx="11749199" cy="813396"/>
      </dsp:txXfrm>
    </dsp:sp>
    <dsp:sp modelId="{015035ED-A979-4C71-9179-BACD5C4E820F}">
      <dsp:nvSpPr>
        <dsp:cNvPr id="0" name=""/>
        <dsp:cNvSpPr/>
      </dsp:nvSpPr>
      <dsp:spPr>
        <a:xfrm>
          <a:off x="3043823" y="1080948"/>
          <a:ext cx="5723329" cy="864008"/>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MARKET INSIGHTS AND TRADE OPPORTUNITIES</a:t>
          </a:r>
        </a:p>
      </dsp:txBody>
      <dsp:txXfrm>
        <a:off x="3069129" y="1106254"/>
        <a:ext cx="5672717" cy="813396"/>
      </dsp:txXfrm>
    </dsp:sp>
    <dsp:sp modelId="{236713C0-05F2-4EF4-AFAA-60E66949FACB}">
      <dsp:nvSpPr>
        <dsp:cNvPr id="0" name=""/>
        <dsp:cNvSpPr/>
      </dsp:nvSpPr>
      <dsp:spPr>
        <a:xfrm>
          <a:off x="5594" y="2113310"/>
          <a:ext cx="2802805" cy="864008"/>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F &amp; O</a:t>
          </a:r>
        </a:p>
      </dsp:txBody>
      <dsp:txXfrm>
        <a:off x="30900" y="2138616"/>
        <a:ext cx="2752193" cy="813396"/>
      </dsp:txXfrm>
    </dsp:sp>
    <dsp:sp modelId="{72D59B21-385B-4E81-ABE8-AC761460D357}">
      <dsp:nvSpPr>
        <dsp:cNvPr id="0" name=""/>
        <dsp:cNvSpPr/>
      </dsp:nvSpPr>
      <dsp:spPr>
        <a:xfrm>
          <a:off x="3102694" y="2114931"/>
          <a:ext cx="2802805" cy="864008"/>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US30 &amp; US100</a:t>
          </a:r>
        </a:p>
      </dsp:txBody>
      <dsp:txXfrm>
        <a:off x="3128000" y="2140237"/>
        <a:ext cx="2752193" cy="813396"/>
      </dsp:txXfrm>
    </dsp:sp>
    <dsp:sp modelId="{46E3289F-34C4-4C57-9713-276AEEBE566E}">
      <dsp:nvSpPr>
        <dsp:cNvPr id="0" name=""/>
        <dsp:cNvSpPr/>
      </dsp:nvSpPr>
      <dsp:spPr>
        <a:xfrm>
          <a:off x="0" y="1080948"/>
          <a:ext cx="2802805" cy="864008"/>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 STOCKS</a:t>
          </a:r>
        </a:p>
      </dsp:txBody>
      <dsp:txXfrm>
        <a:off x="25306" y="1106254"/>
        <a:ext cx="2752193" cy="813396"/>
      </dsp:txXfrm>
    </dsp:sp>
    <dsp:sp modelId="{8EB1DA42-0E1A-402D-A31E-6CA055E229CA}">
      <dsp:nvSpPr>
        <dsp:cNvPr id="0" name=""/>
        <dsp:cNvSpPr/>
      </dsp:nvSpPr>
      <dsp:spPr>
        <a:xfrm>
          <a:off x="5964358" y="2113310"/>
          <a:ext cx="2802805" cy="864008"/>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GOLD</a:t>
          </a:r>
        </a:p>
      </dsp:txBody>
      <dsp:txXfrm>
        <a:off x="5989664" y="2138616"/>
        <a:ext cx="2752193" cy="813396"/>
      </dsp:txXfrm>
    </dsp:sp>
    <dsp:sp modelId="{678252D0-A039-493C-ADA7-186104A23F22}">
      <dsp:nvSpPr>
        <dsp:cNvPr id="0" name=""/>
        <dsp:cNvSpPr/>
      </dsp:nvSpPr>
      <dsp:spPr>
        <a:xfrm>
          <a:off x="9002600" y="1057465"/>
          <a:ext cx="2802805" cy="864008"/>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FOREX</a:t>
          </a:r>
        </a:p>
      </dsp:txBody>
      <dsp:txXfrm>
        <a:off x="9027906" y="1082771"/>
        <a:ext cx="2752193" cy="813396"/>
      </dsp:txXfrm>
    </dsp:sp>
    <dsp:sp modelId="{CA009F44-D123-4331-8AA8-736A5B2E54CA}">
      <dsp:nvSpPr>
        <dsp:cNvPr id="0" name=""/>
        <dsp:cNvSpPr/>
      </dsp:nvSpPr>
      <dsp:spPr>
        <a:xfrm>
          <a:off x="9002600" y="2113310"/>
          <a:ext cx="2802805" cy="864008"/>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a:t>CRYPTO</a:t>
          </a:r>
        </a:p>
      </dsp:txBody>
      <dsp:txXfrm>
        <a:off x="9027906" y="2138616"/>
        <a:ext cx="2752193" cy="813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6017-80D8-47A4-A7A7-E9AD077783E2}">
      <dsp:nvSpPr>
        <dsp:cNvPr id="0" name=""/>
        <dsp:cNvSpPr/>
      </dsp:nvSpPr>
      <dsp:spPr>
        <a:xfrm>
          <a:off x="5991" y="644"/>
          <a:ext cx="12637217" cy="856736"/>
        </a:xfrm>
        <a:prstGeom prst="roundRect">
          <a:avLst>
            <a:gd name="adj" fmla="val 10000"/>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IN" sz="3700" kern="1200" dirty="0"/>
            <a:t>ADD-ON PLANS</a:t>
          </a:r>
        </a:p>
      </dsp:txBody>
      <dsp:txXfrm>
        <a:off x="31084" y="25737"/>
        <a:ext cx="12587031" cy="806550"/>
      </dsp:txXfrm>
    </dsp:sp>
    <dsp:sp modelId="{015035ED-A979-4C71-9179-BACD5C4E820F}">
      <dsp:nvSpPr>
        <dsp:cNvPr id="0" name=""/>
        <dsp:cNvSpPr/>
      </dsp:nvSpPr>
      <dsp:spPr>
        <a:xfrm>
          <a:off x="3259836" y="1086039"/>
          <a:ext cx="6129500" cy="856736"/>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DROP SHIPPING</a:t>
          </a:r>
        </a:p>
      </dsp:txBody>
      <dsp:txXfrm>
        <a:off x="3284929" y="1111132"/>
        <a:ext cx="6079314" cy="806550"/>
      </dsp:txXfrm>
    </dsp:sp>
    <dsp:sp modelId="{236713C0-05F2-4EF4-AFAA-60E66949FACB}">
      <dsp:nvSpPr>
        <dsp:cNvPr id="0" name=""/>
        <dsp:cNvSpPr/>
      </dsp:nvSpPr>
      <dsp:spPr>
        <a:xfrm>
          <a:off x="5991" y="2121559"/>
          <a:ext cx="3001714" cy="856736"/>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GAMING &amp; ESPORTS</a:t>
          </a:r>
        </a:p>
      </dsp:txBody>
      <dsp:txXfrm>
        <a:off x="31084" y="2146652"/>
        <a:ext cx="2951528" cy="806550"/>
      </dsp:txXfrm>
    </dsp:sp>
    <dsp:sp modelId="{72D59B21-385B-4E81-ABE8-AC761460D357}">
      <dsp:nvSpPr>
        <dsp:cNvPr id="0" name=""/>
        <dsp:cNvSpPr/>
      </dsp:nvSpPr>
      <dsp:spPr>
        <a:xfrm>
          <a:off x="3322885" y="2122203"/>
          <a:ext cx="3001714" cy="856736"/>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FANTASY GAMING</a:t>
          </a:r>
        </a:p>
      </dsp:txBody>
      <dsp:txXfrm>
        <a:off x="3347978" y="2147296"/>
        <a:ext cx="2951528" cy="806550"/>
      </dsp:txXfrm>
    </dsp:sp>
    <dsp:sp modelId="{46E3289F-34C4-4C57-9713-276AEEBE566E}">
      <dsp:nvSpPr>
        <dsp:cNvPr id="0" name=""/>
        <dsp:cNvSpPr/>
      </dsp:nvSpPr>
      <dsp:spPr>
        <a:xfrm>
          <a:off x="0" y="1086039"/>
          <a:ext cx="3001714" cy="856736"/>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REAL ESTATE</a:t>
          </a:r>
        </a:p>
      </dsp:txBody>
      <dsp:txXfrm>
        <a:off x="25093" y="1111132"/>
        <a:ext cx="2951528" cy="806550"/>
      </dsp:txXfrm>
    </dsp:sp>
    <dsp:sp modelId="{8EB1DA42-0E1A-402D-A31E-6CA055E229CA}">
      <dsp:nvSpPr>
        <dsp:cNvPr id="0" name=""/>
        <dsp:cNvSpPr/>
      </dsp:nvSpPr>
      <dsp:spPr>
        <a:xfrm>
          <a:off x="6387636" y="2121559"/>
          <a:ext cx="3001714" cy="856736"/>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AI BASED ALGO TOOLS AND INDICATORS</a:t>
          </a:r>
        </a:p>
      </dsp:txBody>
      <dsp:txXfrm>
        <a:off x="6412729" y="2146652"/>
        <a:ext cx="2951528" cy="806550"/>
      </dsp:txXfrm>
    </dsp:sp>
    <dsp:sp modelId="{678252D0-A039-493C-ADA7-186104A23F22}">
      <dsp:nvSpPr>
        <dsp:cNvPr id="0" name=""/>
        <dsp:cNvSpPr/>
      </dsp:nvSpPr>
      <dsp:spPr>
        <a:xfrm>
          <a:off x="9641494" y="1061101"/>
          <a:ext cx="3001714" cy="856736"/>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GAMIFICATION</a:t>
          </a:r>
        </a:p>
      </dsp:txBody>
      <dsp:txXfrm>
        <a:off x="9666587" y="1086194"/>
        <a:ext cx="2951528" cy="806550"/>
      </dsp:txXfrm>
    </dsp:sp>
    <dsp:sp modelId="{CA009F44-D123-4331-8AA8-736A5B2E54CA}">
      <dsp:nvSpPr>
        <dsp:cNvPr id="0" name=""/>
        <dsp:cNvSpPr/>
      </dsp:nvSpPr>
      <dsp:spPr>
        <a:xfrm>
          <a:off x="9641494" y="2121559"/>
          <a:ext cx="3001714" cy="856736"/>
        </a:xfrm>
        <a:prstGeom prst="roundRect">
          <a:avLst>
            <a:gd name="adj" fmla="val 10000"/>
          </a:avLst>
        </a:prstGeom>
        <a:solidFill>
          <a:srgbClr val="19163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FINANCIAL EDUCATION &amp; </a:t>
          </a:r>
        </a:p>
        <a:p>
          <a:pPr marL="0" lvl="0" indent="0" algn="ctr" defTabSz="844550">
            <a:lnSpc>
              <a:spcPct val="90000"/>
            </a:lnSpc>
            <a:spcBef>
              <a:spcPct val="0"/>
            </a:spcBef>
            <a:spcAft>
              <a:spcPct val="35000"/>
            </a:spcAft>
            <a:buNone/>
          </a:pPr>
          <a:r>
            <a:rPr lang="en-IN" sz="1900" kern="1200" dirty="0"/>
            <a:t>ONE-ON-ONE MENTORSHIP</a:t>
          </a:r>
        </a:p>
      </dsp:txBody>
      <dsp:txXfrm>
        <a:off x="9666587" y="2146652"/>
        <a:ext cx="2951528" cy="8065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340475" cy="41275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8286750" y="0"/>
            <a:ext cx="6340475" cy="412750"/>
          </a:xfrm>
          <a:prstGeom prst="rect">
            <a:avLst/>
          </a:prstGeom>
        </p:spPr>
        <p:txBody>
          <a:bodyPr vert="horz" lIns="91440" tIns="45720" rIns="91440" bIns="45720" rtlCol="0"/>
          <a:lstStyle>
            <a:lvl1pPr algn="r">
              <a:defRPr sz="1200"/>
            </a:lvl1pPr>
          </a:lstStyle>
          <a:p>
            <a:fld id="{821BF1F4-F255-46A1-88AA-4E3E1B2A5153}" type="datetimeFigureOut">
              <a:rPr lang="en-IN" smtClean="0"/>
              <a:t>15-04-2025</a:t>
            </a:fld>
            <a:endParaRPr lang="en-IN"/>
          </a:p>
        </p:txBody>
      </p:sp>
      <p:sp>
        <p:nvSpPr>
          <p:cNvPr id="4" name="Slide Image Placeholder 3"/>
          <p:cNvSpPr>
            <a:spLocks noGrp="1" noRot="1" noChangeAspect="1"/>
          </p:cNvSpPr>
          <p:nvPr>
            <p:ph type="sldImg" idx="2"/>
          </p:nvPr>
        </p:nvSpPr>
        <p:spPr>
          <a:xfrm>
            <a:off x="4845050" y="1028700"/>
            <a:ext cx="4940300" cy="27781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463675" y="3960813"/>
            <a:ext cx="11703050" cy="32400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816850"/>
            <a:ext cx="6340475" cy="4127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8286750" y="7816850"/>
            <a:ext cx="6340475" cy="412750"/>
          </a:xfrm>
          <a:prstGeom prst="rect">
            <a:avLst/>
          </a:prstGeom>
        </p:spPr>
        <p:txBody>
          <a:bodyPr vert="horz" lIns="91440" tIns="45720" rIns="91440" bIns="45720" rtlCol="0" anchor="b"/>
          <a:lstStyle>
            <a:lvl1pPr algn="r">
              <a:defRPr sz="1200"/>
            </a:lvl1pPr>
          </a:lstStyle>
          <a:p>
            <a:fld id="{D727BB07-20A0-4BA9-B66B-D29DD8733030}" type="slidenum">
              <a:rPr lang="en-IN" smtClean="0"/>
              <a:t>‹#›</a:t>
            </a:fld>
            <a:endParaRPr lang="en-IN"/>
          </a:p>
        </p:txBody>
      </p:sp>
    </p:spTree>
    <p:extLst>
      <p:ext uri="{BB962C8B-B14F-4D97-AF65-F5344CB8AC3E}">
        <p14:creationId xmlns:p14="http://schemas.microsoft.com/office/powerpoint/2010/main" val="3087238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27BB07-20A0-4BA9-B66B-D29DD8733030}" type="slidenum">
              <a:rPr lang="en-IN" smtClean="0"/>
              <a:t>4</a:t>
            </a:fld>
            <a:endParaRPr lang="en-IN"/>
          </a:p>
        </p:txBody>
      </p:sp>
    </p:spTree>
    <p:extLst>
      <p:ext uri="{BB962C8B-B14F-4D97-AF65-F5344CB8AC3E}">
        <p14:creationId xmlns:p14="http://schemas.microsoft.com/office/powerpoint/2010/main" val="4025531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27BB07-20A0-4BA9-B66B-D29DD8733030}" type="slidenum">
              <a:rPr lang="en-IN" smtClean="0"/>
              <a:t>6</a:t>
            </a:fld>
            <a:endParaRPr lang="en-IN"/>
          </a:p>
        </p:txBody>
      </p:sp>
    </p:spTree>
    <p:extLst>
      <p:ext uri="{BB962C8B-B14F-4D97-AF65-F5344CB8AC3E}">
        <p14:creationId xmlns:p14="http://schemas.microsoft.com/office/powerpoint/2010/main" val="1716125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27BB07-20A0-4BA9-B66B-D29DD8733030}" type="slidenum">
              <a:rPr lang="en-IN" smtClean="0"/>
              <a:t>13</a:t>
            </a:fld>
            <a:endParaRPr lang="en-IN"/>
          </a:p>
        </p:txBody>
      </p:sp>
    </p:spTree>
    <p:extLst>
      <p:ext uri="{BB962C8B-B14F-4D97-AF65-F5344CB8AC3E}">
        <p14:creationId xmlns:p14="http://schemas.microsoft.com/office/powerpoint/2010/main" val="3870786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7f3cd9132af37ba_104:notes"/>
          <p:cNvSpPr txBox="1">
            <a:spLocks noGrp="1"/>
          </p:cNvSpPr>
          <p:nvPr>
            <p:ph type="body" idx="1"/>
          </p:nvPr>
        </p:nvSpPr>
        <p:spPr>
          <a:xfrm>
            <a:off x="1463675" y="3960813"/>
            <a:ext cx="11703000" cy="324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g57f3cd9132af37ba_104:notes"/>
          <p:cNvSpPr>
            <a:spLocks noGrp="1" noRot="1" noChangeAspect="1"/>
          </p:cNvSpPr>
          <p:nvPr>
            <p:ph type="sldImg" idx="2"/>
          </p:nvPr>
        </p:nvSpPr>
        <p:spPr>
          <a:xfrm>
            <a:off x="4845050" y="1028700"/>
            <a:ext cx="4940300" cy="27781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7280" y="2551176"/>
            <a:ext cx="12435840" cy="1728216"/>
          </a:xfrm>
          <a:prstGeom prst="rect">
            <a:avLst/>
          </a:prstGeom>
        </p:spPr>
        <p:txBody>
          <a:bodyPr wrap="square" lIns="0" tIns="0" rIns="0" bIns="0">
            <a:spAutoFit/>
          </a:bodyPr>
          <a:lstStyle>
            <a:lvl1pPr>
              <a:defRPr sz="4450" b="0" i="0">
                <a:solidFill>
                  <a:srgbClr val="F1EFF4"/>
                </a:solidFill>
                <a:latin typeface="Century Gothic"/>
                <a:cs typeface="Century Gothic"/>
              </a:defRPr>
            </a:lvl1pPr>
          </a:lstStyle>
          <a:p>
            <a:endParaRPr/>
          </a:p>
        </p:txBody>
      </p:sp>
      <p:sp>
        <p:nvSpPr>
          <p:cNvPr id="3" name="Holder 3"/>
          <p:cNvSpPr>
            <a:spLocks noGrp="1"/>
          </p:cNvSpPr>
          <p:nvPr>
            <p:ph type="subTitle" idx="4"/>
          </p:nvPr>
        </p:nvSpPr>
        <p:spPr>
          <a:xfrm>
            <a:off x="2194560" y="4608576"/>
            <a:ext cx="10241280" cy="2057400"/>
          </a:xfrm>
          <a:prstGeom prst="rect">
            <a:avLst/>
          </a:prstGeom>
        </p:spPr>
        <p:txBody>
          <a:bodyPr wrap="square" lIns="0" tIns="0" rIns="0" bIns="0">
            <a:spAutoFit/>
          </a:bodyPr>
          <a:lstStyle>
            <a:lvl1pPr>
              <a:defRPr sz="2200" b="0" i="0">
                <a:solidFill>
                  <a:srgbClr val="DCD6E4"/>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0" i="0">
                <a:solidFill>
                  <a:srgbClr val="F1EFF4"/>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2200" b="0" i="0">
                <a:solidFill>
                  <a:srgbClr val="DCD6E4"/>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4630400" cy="8229600"/>
          </a:xfrm>
          <a:custGeom>
            <a:avLst/>
            <a:gdLst/>
            <a:ahLst/>
            <a:cxnLst/>
            <a:rect l="l" t="t" r="r" b="b"/>
            <a:pathLst>
              <a:path w="14630400" h="8229600">
                <a:moveTo>
                  <a:pt x="14630400" y="0"/>
                </a:moveTo>
                <a:lnTo>
                  <a:pt x="0" y="0"/>
                </a:lnTo>
                <a:lnTo>
                  <a:pt x="0" y="8229600"/>
                </a:lnTo>
                <a:lnTo>
                  <a:pt x="14630400" y="8229600"/>
                </a:lnTo>
                <a:lnTo>
                  <a:pt x="14630400" y="0"/>
                </a:lnTo>
                <a:close/>
              </a:path>
            </a:pathLst>
          </a:custGeom>
          <a:solidFill>
            <a:srgbClr val="0D092C">
              <a:alpha val="94900"/>
            </a:srgbClr>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839192" y="7749538"/>
            <a:ext cx="1722627" cy="411478"/>
          </a:xfrm>
          <a:prstGeom prst="rect">
            <a:avLst/>
          </a:prstGeom>
        </p:spPr>
      </p:pic>
      <p:sp>
        <p:nvSpPr>
          <p:cNvPr id="18" name="bg object 18"/>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0D092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50" b="0" i="0">
                <a:solidFill>
                  <a:srgbClr val="F1EFF4"/>
                </a:solidFill>
                <a:latin typeface="Century Gothic"/>
                <a:cs typeface="Century Gothic"/>
              </a:defRPr>
            </a:lvl1pPr>
          </a:lstStyle>
          <a:p>
            <a:endParaRPr/>
          </a:p>
        </p:txBody>
      </p:sp>
      <p:sp>
        <p:nvSpPr>
          <p:cNvPr id="3" name="Holder 3"/>
          <p:cNvSpPr>
            <a:spLocks noGrp="1"/>
          </p:cNvSpPr>
          <p:nvPr>
            <p:ph sz="half" idx="2"/>
          </p:nvPr>
        </p:nvSpPr>
        <p:spPr>
          <a:xfrm>
            <a:off x="731520" y="1892808"/>
            <a:ext cx="6364224"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54315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50" b="0" i="0">
                <a:solidFill>
                  <a:srgbClr val="F1EFF4"/>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4630400" cy="8229600"/>
          </a:xfrm>
          <a:custGeom>
            <a:avLst/>
            <a:gdLst/>
            <a:ahLst/>
            <a:cxnLst/>
            <a:rect l="l" t="t" r="r" b="b"/>
            <a:pathLst>
              <a:path w="14630400" h="8229600">
                <a:moveTo>
                  <a:pt x="14630400" y="0"/>
                </a:moveTo>
                <a:lnTo>
                  <a:pt x="0" y="0"/>
                </a:lnTo>
                <a:lnTo>
                  <a:pt x="0" y="8229600"/>
                </a:lnTo>
                <a:lnTo>
                  <a:pt x="14630400" y="8229600"/>
                </a:lnTo>
                <a:lnTo>
                  <a:pt x="14630400" y="0"/>
                </a:lnTo>
                <a:close/>
              </a:path>
            </a:pathLst>
          </a:custGeom>
          <a:solidFill>
            <a:srgbClr val="0D092C">
              <a:alpha val="94900"/>
            </a:srgbClr>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2839192" y="7749538"/>
            <a:ext cx="1722627" cy="411478"/>
          </a:xfrm>
          <a:prstGeom prst="rect">
            <a:avLst/>
          </a:prstGeom>
        </p:spPr>
      </p:pic>
      <p:sp>
        <p:nvSpPr>
          <p:cNvPr id="2" name="Holder 2"/>
          <p:cNvSpPr>
            <a:spLocks noGrp="1"/>
          </p:cNvSpPr>
          <p:nvPr>
            <p:ph type="title"/>
          </p:nvPr>
        </p:nvSpPr>
        <p:spPr>
          <a:xfrm>
            <a:off x="781304" y="672159"/>
            <a:ext cx="7528559" cy="2126615"/>
          </a:xfrm>
          <a:prstGeom prst="rect">
            <a:avLst/>
          </a:prstGeom>
        </p:spPr>
        <p:txBody>
          <a:bodyPr wrap="square" lIns="0" tIns="0" rIns="0" bIns="0">
            <a:spAutoFit/>
          </a:bodyPr>
          <a:lstStyle>
            <a:lvl1pPr>
              <a:defRPr sz="4450" b="0" i="0">
                <a:solidFill>
                  <a:srgbClr val="F1EFF4"/>
                </a:solidFill>
                <a:latin typeface="Century Gothic"/>
                <a:cs typeface="Century Gothic"/>
              </a:defRPr>
            </a:lvl1pPr>
          </a:lstStyle>
          <a:p>
            <a:endParaRPr/>
          </a:p>
        </p:txBody>
      </p:sp>
      <p:sp>
        <p:nvSpPr>
          <p:cNvPr id="3" name="Holder 3"/>
          <p:cNvSpPr>
            <a:spLocks noGrp="1"/>
          </p:cNvSpPr>
          <p:nvPr>
            <p:ph type="body" idx="1"/>
          </p:nvPr>
        </p:nvSpPr>
        <p:spPr>
          <a:xfrm>
            <a:off x="1291589" y="3159379"/>
            <a:ext cx="7056755" cy="4095115"/>
          </a:xfrm>
          <a:prstGeom prst="rect">
            <a:avLst/>
          </a:prstGeom>
        </p:spPr>
        <p:txBody>
          <a:bodyPr wrap="square" lIns="0" tIns="0" rIns="0" bIns="0">
            <a:spAutoFit/>
          </a:bodyPr>
          <a:lstStyle>
            <a:lvl1pPr>
              <a:defRPr sz="2200" b="0" i="0">
                <a:solidFill>
                  <a:srgbClr val="DCD6E4"/>
                </a:solidFill>
                <a:latin typeface="Century Gothic"/>
                <a:cs typeface="Century Gothic"/>
              </a:defRPr>
            </a:lvl1pPr>
          </a:lstStyle>
          <a:p>
            <a:endParaRPr/>
          </a:p>
        </p:txBody>
      </p:sp>
      <p:sp>
        <p:nvSpPr>
          <p:cNvPr id="4" name="Holder 4"/>
          <p:cNvSpPr>
            <a:spLocks noGrp="1"/>
          </p:cNvSpPr>
          <p:nvPr>
            <p:ph type="ftr" sz="quarter" idx="5"/>
          </p:nvPr>
        </p:nvSpPr>
        <p:spPr>
          <a:xfrm>
            <a:off x="4974336" y="7653528"/>
            <a:ext cx="4681728" cy="4114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31520" y="7653528"/>
            <a:ext cx="336499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6" name="Holder 6"/>
          <p:cNvSpPr>
            <a:spLocks noGrp="1"/>
          </p:cNvSpPr>
          <p:nvPr>
            <p:ph type="sldNum" sz="quarter" idx="7"/>
          </p:nvPr>
        </p:nvSpPr>
        <p:spPr>
          <a:xfrm>
            <a:off x="10533888" y="7653528"/>
            <a:ext cx="3364992" cy="4114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4.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25.png"/><Relationship Id="rId7" Type="http://schemas.openxmlformats.org/officeDocument/2006/relationships/image" Target="../media/image36.jp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5486399" cy="8229599"/>
          </a:xfrm>
          <a:prstGeom prst="rect">
            <a:avLst/>
          </a:prstGeom>
        </p:spPr>
      </p:pic>
      <p:sp>
        <p:nvSpPr>
          <p:cNvPr id="3" name="object 3"/>
          <p:cNvSpPr txBox="1">
            <a:spLocks noGrp="1"/>
          </p:cNvSpPr>
          <p:nvPr>
            <p:ph type="title"/>
          </p:nvPr>
        </p:nvSpPr>
        <p:spPr>
          <a:xfrm>
            <a:off x="5770605" y="2088652"/>
            <a:ext cx="8839200" cy="1347741"/>
          </a:xfrm>
          <a:prstGeom prst="rect">
            <a:avLst/>
          </a:prstGeom>
        </p:spPr>
        <p:txBody>
          <a:bodyPr vert="horz" wrap="square" lIns="0" tIns="0" rIns="0" bIns="0" rtlCol="0">
            <a:spAutoFit/>
          </a:bodyPr>
          <a:lstStyle/>
          <a:p>
            <a:pPr marL="12700" marR="5080" algn="ctr">
              <a:lnSpc>
                <a:spcPts val="5610"/>
              </a:lnSpc>
            </a:pPr>
            <a:r>
              <a:rPr u="sng" spc="275" dirty="0"/>
              <a:t>Pro</a:t>
            </a:r>
            <a:r>
              <a:rPr u="sng" spc="-55" dirty="0"/>
              <a:t> </a:t>
            </a:r>
            <a:r>
              <a:rPr u="sng" spc="125" dirty="0"/>
              <a:t>Net</a:t>
            </a:r>
            <a:r>
              <a:rPr u="sng" spc="-75" dirty="0"/>
              <a:t> </a:t>
            </a:r>
            <a:r>
              <a:rPr u="sng" spc="175" dirty="0"/>
              <a:t>Solutions</a:t>
            </a:r>
            <a:br>
              <a:rPr lang="en-IN" spc="175" dirty="0"/>
            </a:br>
            <a:r>
              <a:rPr lang="en-IN" sz="2400" spc="175" dirty="0"/>
              <a:t>EMPOWERING DREAMS, ELEVATING LIVES!</a:t>
            </a:r>
            <a:endParaRPr sz="2400" spc="125" dirty="0"/>
          </a:p>
        </p:txBody>
      </p:sp>
      <p:sp>
        <p:nvSpPr>
          <p:cNvPr id="4" name="object 4"/>
          <p:cNvSpPr txBox="1"/>
          <p:nvPr/>
        </p:nvSpPr>
        <p:spPr>
          <a:xfrm>
            <a:off x="6280468" y="4038600"/>
            <a:ext cx="7664132" cy="2519985"/>
          </a:xfrm>
          <a:prstGeom prst="rect">
            <a:avLst/>
          </a:prstGeom>
        </p:spPr>
        <p:txBody>
          <a:bodyPr vert="horz" wrap="square" lIns="0" tIns="11430" rIns="0" bIns="0" rtlCol="0">
            <a:spAutoFit/>
          </a:bodyPr>
          <a:lstStyle/>
          <a:p>
            <a:pPr marL="12700" marR="5080">
              <a:lnSpc>
                <a:spcPct val="138700"/>
              </a:lnSpc>
              <a:spcBef>
                <a:spcPts val="90"/>
              </a:spcBef>
            </a:pPr>
            <a:r>
              <a:rPr sz="2400" spc="-20" dirty="0">
                <a:solidFill>
                  <a:srgbClr val="DCD6E4"/>
                </a:solidFill>
                <a:latin typeface="Arial"/>
                <a:cs typeface="Arial"/>
              </a:rPr>
              <a:t>Welcome</a:t>
            </a:r>
            <a:r>
              <a:rPr sz="2400" spc="-85" dirty="0">
                <a:solidFill>
                  <a:srgbClr val="DCD6E4"/>
                </a:solidFill>
                <a:latin typeface="Arial"/>
                <a:cs typeface="Arial"/>
              </a:rPr>
              <a:t> </a:t>
            </a:r>
            <a:r>
              <a:rPr sz="2400" dirty="0">
                <a:solidFill>
                  <a:srgbClr val="DCD6E4"/>
                </a:solidFill>
                <a:latin typeface="Arial"/>
                <a:cs typeface="Arial"/>
              </a:rPr>
              <a:t>to</a:t>
            </a:r>
            <a:r>
              <a:rPr sz="2400" spc="-60" dirty="0">
                <a:solidFill>
                  <a:srgbClr val="DCD6E4"/>
                </a:solidFill>
                <a:latin typeface="Arial"/>
                <a:cs typeface="Arial"/>
              </a:rPr>
              <a:t> </a:t>
            </a:r>
            <a:r>
              <a:rPr sz="2400" spc="-20" dirty="0">
                <a:solidFill>
                  <a:srgbClr val="DCD6E4"/>
                </a:solidFill>
                <a:latin typeface="Arial"/>
                <a:cs typeface="Arial"/>
              </a:rPr>
              <a:t>Pro</a:t>
            </a:r>
            <a:r>
              <a:rPr sz="2400" spc="-70" dirty="0">
                <a:solidFill>
                  <a:srgbClr val="DCD6E4"/>
                </a:solidFill>
                <a:latin typeface="Arial"/>
                <a:cs typeface="Arial"/>
              </a:rPr>
              <a:t> </a:t>
            </a:r>
            <a:r>
              <a:rPr sz="2400" dirty="0">
                <a:solidFill>
                  <a:srgbClr val="DCD6E4"/>
                </a:solidFill>
                <a:latin typeface="Arial"/>
                <a:cs typeface="Arial"/>
              </a:rPr>
              <a:t>Net</a:t>
            </a:r>
            <a:r>
              <a:rPr sz="2400" spc="-65" dirty="0">
                <a:solidFill>
                  <a:srgbClr val="DCD6E4"/>
                </a:solidFill>
                <a:latin typeface="Arial"/>
                <a:cs typeface="Arial"/>
              </a:rPr>
              <a:t> </a:t>
            </a:r>
            <a:r>
              <a:rPr sz="2400" spc="-30" dirty="0">
                <a:solidFill>
                  <a:srgbClr val="DCD6E4"/>
                </a:solidFill>
                <a:latin typeface="Arial"/>
                <a:cs typeface="Arial"/>
              </a:rPr>
              <a:t>Solutions,</a:t>
            </a:r>
            <a:r>
              <a:rPr sz="2400" spc="-90" dirty="0">
                <a:solidFill>
                  <a:srgbClr val="DCD6E4"/>
                </a:solidFill>
                <a:latin typeface="Arial"/>
                <a:cs typeface="Arial"/>
              </a:rPr>
              <a:t> </a:t>
            </a:r>
            <a:r>
              <a:rPr sz="2400" spc="-10" dirty="0">
                <a:solidFill>
                  <a:srgbClr val="DCD6E4"/>
                </a:solidFill>
                <a:latin typeface="Arial"/>
                <a:cs typeface="Arial"/>
              </a:rPr>
              <a:t>your</a:t>
            </a:r>
            <a:r>
              <a:rPr sz="2400" spc="-55" dirty="0">
                <a:solidFill>
                  <a:srgbClr val="DCD6E4"/>
                </a:solidFill>
                <a:latin typeface="Arial"/>
                <a:cs typeface="Arial"/>
              </a:rPr>
              <a:t> </a:t>
            </a:r>
            <a:r>
              <a:rPr sz="2400" dirty="0">
                <a:solidFill>
                  <a:srgbClr val="DCD6E4"/>
                </a:solidFill>
                <a:latin typeface="Arial"/>
                <a:cs typeface="Arial"/>
              </a:rPr>
              <a:t>trusted</a:t>
            </a:r>
            <a:r>
              <a:rPr sz="2400" spc="-60" dirty="0">
                <a:solidFill>
                  <a:srgbClr val="DCD6E4"/>
                </a:solidFill>
                <a:latin typeface="Arial"/>
                <a:cs typeface="Arial"/>
              </a:rPr>
              <a:t> </a:t>
            </a:r>
            <a:r>
              <a:rPr sz="2400" spc="-10" dirty="0">
                <a:solidFill>
                  <a:srgbClr val="DCD6E4"/>
                </a:solidFill>
                <a:latin typeface="Arial"/>
                <a:cs typeface="Arial"/>
              </a:rPr>
              <a:t>partner</a:t>
            </a:r>
            <a:r>
              <a:rPr sz="2400" spc="-55" dirty="0">
                <a:solidFill>
                  <a:srgbClr val="DCD6E4"/>
                </a:solidFill>
                <a:latin typeface="Arial"/>
                <a:cs typeface="Arial"/>
              </a:rPr>
              <a:t> </a:t>
            </a:r>
            <a:r>
              <a:rPr sz="2400" dirty="0">
                <a:solidFill>
                  <a:srgbClr val="DCD6E4"/>
                </a:solidFill>
                <a:latin typeface="Arial"/>
                <a:cs typeface="Arial"/>
              </a:rPr>
              <a:t>in</a:t>
            </a:r>
            <a:r>
              <a:rPr sz="2400" spc="-60" dirty="0">
                <a:solidFill>
                  <a:srgbClr val="DCD6E4"/>
                </a:solidFill>
                <a:latin typeface="Arial"/>
                <a:cs typeface="Arial"/>
              </a:rPr>
              <a:t> </a:t>
            </a:r>
            <a:r>
              <a:rPr sz="2400" spc="-30" dirty="0">
                <a:solidFill>
                  <a:srgbClr val="DCD6E4"/>
                </a:solidFill>
                <a:latin typeface="Arial"/>
                <a:cs typeface="Arial"/>
              </a:rPr>
              <a:t>achieving</a:t>
            </a:r>
            <a:r>
              <a:rPr sz="2400" spc="-80" dirty="0">
                <a:solidFill>
                  <a:srgbClr val="DCD6E4"/>
                </a:solidFill>
                <a:latin typeface="Arial"/>
                <a:cs typeface="Arial"/>
              </a:rPr>
              <a:t> </a:t>
            </a:r>
            <a:r>
              <a:rPr sz="2400" spc="-10" dirty="0">
                <a:solidFill>
                  <a:srgbClr val="DCD6E4"/>
                </a:solidFill>
                <a:latin typeface="Arial"/>
                <a:cs typeface="Arial"/>
              </a:rPr>
              <a:t>financial </a:t>
            </a:r>
            <a:r>
              <a:rPr sz="2400" spc="-40" dirty="0">
                <a:solidFill>
                  <a:srgbClr val="DCD6E4"/>
                </a:solidFill>
                <a:latin typeface="Arial"/>
                <a:cs typeface="Arial"/>
              </a:rPr>
              <a:t>independence.</a:t>
            </a:r>
            <a:r>
              <a:rPr sz="2400" spc="-45" dirty="0">
                <a:solidFill>
                  <a:srgbClr val="DCD6E4"/>
                </a:solidFill>
                <a:latin typeface="Arial"/>
                <a:cs typeface="Arial"/>
              </a:rPr>
              <a:t> </a:t>
            </a:r>
            <a:r>
              <a:rPr sz="2400" spc="-85" dirty="0">
                <a:solidFill>
                  <a:srgbClr val="DCD6E4"/>
                </a:solidFill>
                <a:latin typeface="Arial"/>
                <a:cs typeface="Arial"/>
              </a:rPr>
              <a:t>We</a:t>
            </a:r>
            <a:r>
              <a:rPr sz="2400" spc="-30" dirty="0">
                <a:solidFill>
                  <a:srgbClr val="DCD6E4"/>
                </a:solidFill>
                <a:latin typeface="Arial"/>
                <a:cs typeface="Arial"/>
              </a:rPr>
              <a:t> </a:t>
            </a:r>
            <a:r>
              <a:rPr sz="2400" spc="-10" dirty="0">
                <a:solidFill>
                  <a:srgbClr val="DCD6E4"/>
                </a:solidFill>
                <a:latin typeface="Arial"/>
                <a:cs typeface="Arial"/>
              </a:rPr>
              <a:t>empower</a:t>
            </a:r>
            <a:r>
              <a:rPr sz="2400" spc="-45" dirty="0">
                <a:solidFill>
                  <a:srgbClr val="DCD6E4"/>
                </a:solidFill>
                <a:latin typeface="Arial"/>
                <a:cs typeface="Arial"/>
              </a:rPr>
              <a:t> </a:t>
            </a:r>
            <a:r>
              <a:rPr sz="2400" spc="-10" dirty="0">
                <a:solidFill>
                  <a:srgbClr val="DCD6E4"/>
                </a:solidFill>
                <a:latin typeface="Arial"/>
                <a:cs typeface="Arial"/>
              </a:rPr>
              <a:t>individuals</a:t>
            </a:r>
            <a:r>
              <a:rPr sz="2400" spc="-65" dirty="0">
                <a:solidFill>
                  <a:srgbClr val="DCD6E4"/>
                </a:solidFill>
                <a:latin typeface="Arial"/>
                <a:cs typeface="Arial"/>
              </a:rPr>
              <a:t> </a:t>
            </a:r>
            <a:r>
              <a:rPr sz="2400" dirty="0">
                <a:solidFill>
                  <a:srgbClr val="DCD6E4"/>
                </a:solidFill>
                <a:latin typeface="Arial"/>
                <a:cs typeface="Arial"/>
              </a:rPr>
              <a:t>with</a:t>
            </a:r>
            <a:r>
              <a:rPr sz="2400" spc="-40" dirty="0">
                <a:solidFill>
                  <a:srgbClr val="DCD6E4"/>
                </a:solidFill>
                <a:latin typeface="Arial"/>
                <a:cs typeface="Arial"/>
              </a:rPr>
              <a:t> </a:t>
            </a:r>
            <a:r>
              <a:rPr sz="2400" dirty="0">
                <a:solidFill>
                  <a:srgbClr val="DCD6E4"/>
                </a:solidFill>
                <a:latin typeface="Arial"/>
                <a:cs typeface="Arial"/>
              </a:rPr>
              <a:t>cutting-</a:t>
            </a:r>
            <a:r>
              <a:rPr sz="2400" spc="-50" dirty="0">
                <a:solidFill>
                  <a:srgbClr val="DCD6E4"/>
                </a:solidFill>
                <a:latin typeface="Arial"/>
                <a:cs typeface="Arial"/>
              </a:rPr>
              <a:t>edge </a:t>
            </a:r>
            <a:r>
              <a:rPr sz="2400" spc="-10" dirty="0">
                <a:solidFill>
                  <a:srgbClr val="DCD6E4"/>
                </a:solidFill>
                <a:latin typeface="Arial"/>
                <a:cs typeface="Arial"/>
              </a:rPr>
              <a:t>technology</a:t>
            </a:r>
            <a:r>
              <a:rPr sz="2400" spc="-45" dirty="0">
                <a:solidFill>
                  <a:srgbClr val="DCD6E4"/>
                </a:solidFill>
                <a:latin typeface="Arial"/>
                <a:cs typeface="Arial"/>
              </a:rPr>
              <a:t> </a:t>
            </a:r>
            <a:r>
              <a:rPr sz="2400" spc="-25" dirty="0">
                <a:solidFill>
                  <a:srgbClr val="DCD6E4"/>
                </a:solidFill>
                <a:latin typeface="Arial"/>
                <a:cs typeface="Arial"/>
              </a:rPr>
              <a:t>and </a:t>
            </a:r>
            <a:r>
              <a:rPr sz="2400" spc="-10" dirty="0">
                <a:solidFill>
                  <a:srgbClr val="DCD6E4"/>
                </a:solidFill>
                <a:latin typeface="Arial"/>
                <a:cs typeface="Arial"/>
              </a:rPr>
              <a:t>educational</a:t>
            </a:r>
            <a:r>
              <a:rPr sz="2400" spc="-60" dirty="0">
                <a:solidFill>
                  <a:srgbClr val="DCD6E4"/>
                </a:solidFill>
                <a:latin typeface="Arial"/>
                <a:cs typeface="Arial"/>
              </a:rPr>
              <a:t> </a:t>
            </a:r>
            <a:r>
              <a:rPr sz="2400" spc="-35" dirty="0">
                <a:solidFill>
                  <a:srgbClr val="DCD6E4"/>
                </a:solidFill>
                <a:latin typeface="Arial"/>
                <a:cs typeface="Arial"/>
              </a:rPr>
              <a:t>resources,</a:t>
            </a:r>
            <a:r>
              <a:rPr sz="2400" spc="-50" dirty="0">
                <a:solidFill>
                  <a:srgbClr val="DCD6E4"/>
                </a:solidFill>
                <a:latin typeface="Arial"/>
                <a:cs typeface="Arial"/>
              </a:rPr>
              <a:t> </a:t>
            </a:r>
            <a:r>
              <a:rPr sz="2400" spc="-10" dirty="0">
                <a:solidFill>
                  <a:srgbClr val="DCD6E4"/>
                </a:solidFill>
                <a:latin typeface="Arial"/>
                <a:cs typeface="Arial"/>
              </a:rPr>
              <a:t>unlocking</a:t>
            </a:r>
            <a:r>
              <a:rPr sz="2400" spc="-65" dirty="0">
                <a:solidFill>
                  <a:srgbClr val="DCD6E4"/>
                </a:solidFill>
                <a:latin typeface="Arial"/>
                <a:cs typeface="Arial"/>
              </a:rPr>
              <a:t> </a:t>
            </a:r>
            <a:r>
              <a:rPr sz="2400" dirty="0">
                <a:solidFill>
                  <a:srgbClr val="DCD6E4"/>
                </a:solidFill>
                <a:latin typeface="Arial"/>
                <a:cs typeface="Arial"/>
              </a:rPr>
              <a:t>a</a:t>
            </a:r>
            <a:r>
              <a:rPr sz="2400" spc="-55" dirty="0">
                <a:solidFill>
                  <a:srgbClr val="DCD6E4"/>
                </a:solidFill>
                <a:latin typeface="Arial"/>
                <a:cs typeface="Arial"/>
              </a:rPr>
              <a:t> </a:t>
            </a:r>
            <a:r>
              <a:rPr sz="2400" dirty="0">
                <a:solidFill>
                  <a:srgbClr val="DCD6E4"/>
                </a:solidFill>
                <a:latin typeface="Arial"/>
                <a:cs typeface="Arial"/>
              </a:rPr>
              <a:t>world</a:t>
            </a:r>
            <a:r>
              <a:rPr sz="2400" spc="-50" dirty="0">
                <a:solidFill>
                  <a:srgbClr val="DCD6E4"/>
                </a:solidFill>
                <a:latin typeface="Arial"/>
                <a:cs typeface="Arial"/>
              </a:rPr>
              <a:t> </a:t>
            </a:r>
            <a:r>
              <a:rPr sz="2400" dirty="0">
                <a:solidFill>
                  <a:srgbClr val="DCD6E4"/>
                </a:solidFill>
                <a:latin typeface="Arial"/>
                <a:cs typeface="Arial"/>
              </a:rPr>
              <a:t>of</a:t>
            </a:r>
            <a:r>
              <a:rPr sz="2400" spc="-55" dirty="0">
                <a:solidFill>
                  <a:srgbClr val="DCD6E4"/>
                </a:solidFill>
                <a:latin typeface="Arial"/>
                <a:cs typeface="Arial"/>
              </a:rPr>
              <a:t> </a:t>
            </a:r>
            <a:r>
              <a:rPr sz="2400" spc="-10" dirty="0">
                <a:solidFill>
                  <a:srgbClr val="DCD6E4"/>
                </a:solidFill>
                <a:latin typeface="Arial"/>
                <a:cs typeface="Arial"/>
              </a:rPr>
              <a:t>possibilities</a:t>
            </a:r>
            <a:r>
              <a:rPr sz="2400" spc="-85" dirty="0">
                <a:solidFill>
                  <a:srgbClr val="DCD6E4"/>
                </a:solidFill>
                <a:latin typeface="Arial"/>
                <a:cs typeface="Arial"/>
              </a:rPr>
              <a:t> </a:t>
            </a:r>
            <a:r>
              <a:rPr sz="2400" dirty="0">
                <a:solidFill>
                  <a:srgbClr val="DCD6E4"/>
                </a:solidFill>
                <a:latin typeface="Arial"/>
                <a:cs typeface="Arial"/>
              </a:rPr>
              <a:t>in</a:t>
            </a:r>
            <a:r>
              <a:rPr sz="2400" spc="-55" dirty="0">
                <a:solidFill>
                  <a:srgbClr val="DCD6E4"/>
                </a:solidFill>
                <a:latin typeface="Arial"/>
                <a:cs typeface="Arial"/>
              </a:rPr>
              <a:t> </a:t>
            </a:r>
            <a:r>
              <a:rPr sz="2400" dirty="0">
                <a:solidFill>
                  <a:srgbClr val="DCD6E4"/>
                </a:solidFill>
                <a:latin typeface="Arial"/>
                <a:cs typeface="Arial"/>
              </a:rPr>
              <a:t>the</a:t>
            </a:r>
            <a:r>
              <a:rPr sz="2400" spc="-55" dirty="0">
                <a:solidFill>
                  <a:srgbClr val="DCD6E4"/>
                </a:solidFill>
                <a:latin typeface="Arial"/>
                <a:cs typeface="Arial"/>
              </a:rPr>
              <a:t> </a:t>
            </a:r>
            <a:r>
              <a:rPr sz="2400" spc="-10" dirty="0">
                <a:solidFill>
                  <a:srgbClr val="DCD6E4"/>
                </a:solidFill>
                <a:latin typeface="Arial"/>
                <a:cs typeface="Arial"/>
              </a:rPr>
              <a:t>financial markets.</a:t>
            </a:r>
            <a:endParaRPr sz="2400" dirty="0">
              <a:latin typeface="Arial"/>
              <a:cs typeface="Arial"/>
            </a:endParaRPr>
          </a:p>
        </p:txBody>
      </p:sp>
      <p:sp>
        <p:nvSpPr>
          <p:cNvPr id="5" name="object 5"/>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pic>
        <p:nvPicPr>
          <p:cNvPr id="6" name="object 6"/>
          <p:cNvPicPr/>
          <p:nvPr/>
        </p:nvPicPr>
        <p:blipFill>
          <a:blip r:embed="rId3" cstate="print"/>
          <a:stretch>
            <a:fillRect/>
          </a:stretch>
        </p:blipFill>
        <p:spPr>
          <a:xfrm>
            <a:off x="12200255" y="0"/>
            <a:ext cx="2430145" cy="252933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5486399" cy="8229599"/>
          </a:xfrm>
          <a:prstGeom prst="rect">
            <a:avLst/>
          </a:prstGeom>
        </p:spPr>
      </p:pic>
      <p:sp>
        <p:nvSpPr>
          <p:cNvPr id="3" name="object 3"/>
          <p:cNvSpPr txBox="1">
            <a:spLocks noGrp="1"/>
          </p:cNvSpPr>
          <p:nvPr>
            <p:ph type="title"/>
          </p:nvPr>
        </p:nvSpPr>
        <p:spPr>
          <a:xfrm>
            <a:off x="6267958" y="728217"/>
            <a:ext cx="6492240" cy="1092200"/>
          </a:xfrm>
          <a:prstGeom prst="rect">
            <a:avLst/>
          </a:prstGeom>
        </p:spPr>
        <p:txBody>
          <a:bodyPr vert="horz" wrap="square" lIns="0" tIns="12065" rIns="0" bIns="0" rtlCol="0">
            <a:spAutoFit/>
          </a:bodyPr>
          <a:lstStyle/>
          <a:p>
            <a:pPr marL="12700" marR="5080">
              <a:lnSpc>
                <a:spcPct val="106100"/>
              </a:lnSpc>
              <a:spcBef>
                <a:spcPts val="95"/>
              </a:spcBef>
            </a:pPr>
            <a:r>
              <a:rPr sz="3300" spc="210" dirty="0"/>
              <a:t>Future</a:t>
            </a:r>
            <a:r>
              <a:rPr sz="3300" spc="-35" dirty="0"/>
              <a:t> </a:t>
            </a:r>
            <a:r>
              <a:rPr sz="3300" spc="125" dirty="0"/>
              <a:t>Products</a:t>
            </a:r>
            <a:r>
              <a:rPr sz="3300" dirty="0"/>
              <a:t> </a:t>
            </a:r>
            <a:r>
              <a:rPr sz="3300" spc="-300" dirty="0"/>
              <a:t>&amp;</a:t>
            </a:r>
            <a:r>
              <a:rPr sz="3300" spc="-35" dirty="0"/>
              <a:t> </a:t>
            </a:r>
            <a:r>
              <a:rPr sz="3300" spc="75" dirty="0"/>
              <a:t>Expansion: </a:t>
            </a:r>
            <a:r>
              <a:rPr sz="3300" spc="114" dirty="0"/>
              <a:t>Embracing</a:t>
            </a:r>
            <a:r>
              <a:rPr sz="3300" spc="-45" dirty="0"/>
              <a:t> </a:t>
            </a:r>
            <a:r>
              <a:rPr sz="3300" spc="80" dirty="0"/>
              <a:t>New</a:t>
            </a:r>
            <a:r>
              <a:rPr sz="3300" spc="-40" dirty="0"/>
              <a:t> </a:t>
            </a:r>
            <a:r>
              <a:rPr sz="3300" spc="105" dirty="0"/>
              <a:t>Opportunities</a:t>
            </a:r>
            <a:endParaRPr sz="3300"/>
          </a:p>
        </p:txBody>
      </p:sp>
      <p:sp>
        <p:nvSpPr>
          <p:cNvPr id="4" name="object 4"/>
          <p:cNvSpPr txBox="1"/>
          <p:nvPr/>
        </p:nvSpPr>
        <p:spPr>
          <a:xfrm>
            <a:off x="6513956" y="2642480"/>
            <a:ext cx="3182620" cy="1471295"/>
          </a:xfrm>
          <a:prstGeom prst="rect">
            <a:avLst/>
          </a:prstGeom>
        </p:spPr>
        <p:txBody>
          <a:bodyPr vert="horz" wrap="square" lIns="0" tIns="219710" rIns="0" bIns="0" rtlCol="0">
            <a:spAutoFit/>
          </a:bodyPr>
          <a:lstStyle/>
          <a:p>
            <a:pPr marL="3810" algn="ctr">
              <a:lnSpc>
                <a:spcPct val="100000"/>
              </a:lnSpc>
              <a:spcBef>
                <a:spcPts val="1730"/>
              </a:spcBef>
            </a:pPr>
            <a:r>
              <a:rPr sz="2400" spc="75" dirty="0">
                <a:solidFill>
                  <a:srgbClr val="DCD6E4"/>
                </a:solidFill>
                <a:latin typeface="Century Gothic"/>
                <a:cs typeface="Century Gothic"/>
              </a:rPr>
              <a:t>Drop</a:t>
            </a:r>
            <a:r>
              <a:rPr sz="2400" spc="-40" dirty="0">
                <a:solidFill>
                  <a:srgbClr val="DCD6E4"/>
                </a:solidFill>
                <a:latin typeface="Century Gothic"/>
                <a:cs typeface="Century Gothic"/>
              </a:rPr>
              <a:t> </a:t>
            </a:r>
            <a:r>
              <a:rPr sz="2400" spc="105" dirty="0">
                <a:solidFill>
                  <a:srgbClr val="DCD6E4"/>
                </a:solidFill>
                <a:latin typeface="Century Gothic"/>
                <a:cs typeface="Century Gothic"/>
              </a:rPr>
              <a:t>Shipping</a:t>
            </a:r>
            <a:endParaRPr sz="2400">
              <a:latin typeface="Century Gothic"/>
              <a:cs typeface="Century Gothic"/>
            </a:endParaRPr>
          </a:p>
          <a:p>
            <a:pPr marL="12700" marR="5080" indent="1905" algn="ctr">
              <a:lnSpc>
                <a:spcPct val="126099"/>
              </a:lnSpc>
              <a:spcBef>
                <a:spcPts val="515"/>
              </a:spcBef>
            </a:pPr>
            <a:r>
              <a:rPr sz="1400" spc="-75" dirty="0">
                <a:solidFill>
                  <a:srgbClr val="DCD6E4"/>
                </a:solidFill>
                <a:latin typeface="Arial"/>
                <a:cs typeface="Arial"/>
              </a:rPr>
              <a:t>We</a:t>
            </a:r>
            <a:r>
              <a:rPr sz="1400" spc="-60" dirty="0">
                <a:solidFill>
                  <a:srgbClr val="DCD6E4"/>
                </a:solidFill>
                <a:latin typeface="Arial"/>
                <a:cs typeface="Arial"/>
              </a:rPr>
              <a:t> </a:t>
            </a:r>
            <a:r>
              <a:rPr sz="1400" spc="-35" dirty="0">
                <a:solidFill>
                  <a:srgbClr val="DCD6E4"/>
                </a:solidFill>
                <a:latin typeface="Arial"/>
                <a:cs typeface="Arial"/>
              </a:rPr>
              <a:t>are</a:t>
            </a:r>
            <a:r>
              <a:rPr sz="1400" spc="-60" dirty="0">
                <a:solidFill>
                  <a:srgbClr val="DCD6E4"/>
                </a:solidFill>
                <a:latin typeface="Arial"/>
                <a:cs typeface="Arial"/>
              </a:rPr>
              <a:t> </a:t>
            </a:r>
            <a:r>
              <a:rPr sz="1400" dirty="0">
                <a:solidFill>
                  <a:srgbClr val="DCD6E4"/>
                </a:solidFill>
                <a:latin typeface="Arial"/>
                <a:cs typeface="Arial"/>
              </a:rPr>
              <a:t>integrating</a:t>
            </a:r>
            <a:r>
              <a:rPr sz="1400" spc="-55" dirty="0">
                <a:solidFill>
                  <a:srgbClr val="DCD6E4"/>
                </a:solidFill>
                <a:latin typeface="Arial"/>
                <a:cs typeface="Arial"/>
              </a:rPr>
              <a:t> </a:t>
            </a:r>
            <a:r>
              <a:rPr sz="1400" dirty="0">
                <a:solidFill>
                  <a:srgbClr val="DCD6E4"/>
                </a:solidFill>
                <a:latin typeface="Arial"/>
                <a:cs typeface="Arial"/>
              </a:rPr>
              <a:t>drop</a:t>
            </a:r>
            <a:r>
              <a:rPr sz="1400" spc="-50" dirty="0">
                <a:solidFill>
                  <a:srgbClr val="DCD6E4"/>
                </a:solidFill>
                <a:latin typeface="Arial"/>
                <a:cs typeface="Arial"/>
              </a:rPr>
              <a:t> </a:t>
            </a:r>
            <a:r>
              <a:rPr sz="1400" dirty="0">
                <a:solidFill>
                  <a:srgbClr val="DCD6E4"/>
                </a:solidFill>
                <a:latin typeface="Arial"/>
                <a:cs typeface="Arial"/>
              </a:rPr>
              <a:t>shipping</a:t>
            </a:r>
            <a:r>
              <a:rPr sz="1400" spc="-55" dirty="0">
                <a:solidFill>
                  <a:srgbClr val="DCD6E4"/>
                </a:solidFill>
                <a:latin typeface="Arial"/>
                <a:cs typeface="Arial"/>
              </a:rPr>
              <a:t> </a:t>
            </a:r>
            <a:r>
              <a:rPr sz="1400" dirty="0">
                <a:solidFill>
                  <a:srgbClr val="DCD6E4"/>
                </a:solidFill>
                <a:latin typeface="Arial"/>
                <a:cs typeface="Arial"/>
              </a:rPr>
              <a:t>as</a:t>
            </a:r>
            <a:r>
              <a:rPr sz="1400" spc="-50" dirty="0">
                <a:solidFill>
                  <a:srgbClr val="DCD6E4"/>
                </a:solidFill>
                <a:latin typeface="Arial"/>
                <a:cs typeface="Arial"/>
              </a:rPr>
              <a:t> </a:t>
            </a:r>
            <a:r>
              <a:rPr sz="1400" spc="-25" dirty="0">
                <a:solidFill>
                  <a:srgbClr val="DCD6E4"/>
                </a:solidFill>
                <a:latin typeface="Arial"/>
                <a:cs typeface="Arial"/>
              </a:rPr>
              <a:t>an </a:t>
            </a:r>
            <a:r>
              <a:rPr sz="1400" spc="-10" dirty="0">
                <a:solidFill>
                  <a:srgbClr val="DCD6E4"/>
                </a:solidFill>
                <a:latin typeface="Arial"/>
                <a:cs typeface="Arial"/>
              </a:rPr>
              <a:t>emerging</a:t>
            </a:r>
            <a:r>
              <a:rPr sz="1400" spc="-35" dirty="0">
                <a:solidFill>
                  <a:srgbClr val="DCD6E4"/>
                </a:solidFill>
                <a:latin typeface="Arial"/>
                <a:cs typeface="Arial"/>
              </a:rPr>
              <a:t> </a:t>
            </a:r>
            <a:r>
              <a:rPr sz="1400" spc="-20" dirty="0">
                <a:solidFill>
                  <a:srgbClr val="DCD6E4"/>
                </a:solidFill>
                <a:latin typeface="Arial"/>
                <a:cs typeface="Arial"/>
              </a:rPr>
              <a:t>career</a:t>
            </a:r>
            <a:r>
              <a:rPr sz="1400" spc="-15" dirty="0">
                <a:solidFill>
                  <a:srgbClr val="DCD6E4"/>
                </a:solidFill>
                <a:latin typeface="Arial"/>
                <a:cs typeface="Arial"/>
              </a:rPr>
              <a:t> </a:t>
            </a:r>
            <a:r>
              <a:rPr sz="1400" spc="-10" dirty="0">
                <a:solidFill>
                  <a:srgbClr val="DCD6E4"/>
                </a:solidFill>
                <a:latin typeface="Arial"/>
                <a:cs typeface="Arial"/>
              </a:rPr>
              <a:t>option,</a:t>
            </a:r>
            <a:r>
              <a:rPr sz="1400" spc="-55" dirty="0">
                <a:solidFill>
                  <a:srgbClr val="DCD6E4"/>
                </a:solidFill>
                <a:latin typeface="Arial"/>
                <a:cs typeface="Arial"/>
              </a:rPr>
              <a:t> </a:t>
            </a:r>
            <a:r>
              <a:rPr sz="1400" dirty="0">
                <a:solidFill>
                  <a:srgbClr val="DCD6E4"/>
                </a:solidFill>
                <a:latin typeface="Arial"/>
                <a:cs typeface="Arial"/>
              </a:rPr>
              <a:t>offering</a:t>
            </a:r>
            <a:r>
              <a:rPr sz="1400" spc="-20" dirty="0">
                <a:solidFill>
                  <a:srgbClr val="DCD6E4"/>
                </a:solidFill>
                <a:latin typeface="Arial"/>
                <a:cs typeface="Arial"/>
              </a:rPr>
              <a:t> </a:t>
            </a:r>
            <a:r>
              <a:rPr sz="1400" spc="-10" dirty="0">
                <a:solidFill>
                  <a:srgbClr val="DCD6E4"/>
                </a:solidFill>
                <a:latin typeface="Arial"/>
                <a:cs typeface="Arial"/>
              </a:rPr>
              <a:t>clothing </a:t>
            </a:r>
            <a:r>
              <a:rPr sz="1400" spc="-25" dirty="0">
                <a:solidFill>
                  <a:srgbClr val="DCD6E4"/>
                </a:solidFill>
                <a:latin typeface="Arial"/>
                <a:cs typeface="Arial"/>
              </a:rPr>
              <a:t>apparel</a:t>
            </a:r>
            <a:r>
              <a:rPr sz="1400" spc="-75" dirty="0">
                <a:solidFill>
                  <a:srgbClr val="DCD6E4"/>
                </a:solidFill>
                <a:latin typeface="Arial"/>
                <a:cs typeface="Arial"/>
              </a:rPr>
              <a:t> </a:t>
            </a:r>
            <a:r>
              <a:rPr sz="1400" dirty="0">
                <a:solidFill>
                  <a:srgbClr val="DCD6E4"/>
                </a:solidFill>
                <a:latin typeface="Arial"/>
                <a:cs typeface="Arial"/>
              </a:rPr>
              <a:t>and</a:t>
            </a:r>
            <a:r>
              <a:rPr sz="1400" spc="-60" dirty="0">
                <a:solidFill>
                  <a:srgbClr val="DCD6E4"/>
                </a:solidFill>
                <a:latin typeface="Arial"/>
                <a:cs typeface="Arial"/>
              </a:rPr>
              <a:t> </a:t>
            </a:r>
            <a:r>
              <a:rPr sz="1400" spc="-10" dirty="0">
                <a:solidFill>
                  <a:srgbClr val="DCD6E4"/>
                </a:solidFill>
                <a:latin typeface="Arial"/>
                <a:cs typeface="Arial"/>
              </a:rPr>
              <a:t>wellness</a:t>
            </a:r>
            <a:r>
              <a:rPr sz="1400" spc="-45" dirty="0">
                <a:solidFill>
                  <a:srgbClr val="DCD6E4"/>
                </a:solidFill>
                <a:latin typeface="Arial"/>
                <a:cs typeface="Arial"/>
              </a:rPr>
              <a:t> </a:t>
            </a:r>
            <a:r>
              <a:rPr sz="1400" spc="-10" dirty="0">
                <a:solidFill>
                  <a:srgbClr val="DCD6E4"/>
                </a:solidFill>
                <a:latin typeface="Arial"/>
                <a:cs typeface="Arial"/>
              </a:rPr>
              <a:t>products.</a:t>
            </a:r>
            <a:endParaRPr sz="1400">
              <a:latin typeface="Arial"/>
              <a:cs typeface="Arial"/>
            </a:endParaRPr>
          </a:p>
        </p:txBody>
      </p:sp>
      <p:sp>
        <p:nvSpPr>
          <p:cNvPr id="5" name="object 5"/>
          <p:cNvSpPr txBox="1"/>
          <p:nvPr/>
        </p:nvSpPr>
        <p:spPr>
          <a:xfrm>
            <a:off x="10214229" y="2901188"/>
            <a:ext cx="3596004" cy="1212850"/>
          </a:xfrm>
          <a:prstGeom prst="rect">
            <a:avLst/>
          </a:prstGeom>
        </p:spPr>
        <p:txBody>
          <a:bodyPr vert="horz" wrap="square" lIns="0" tIns="13335" rIns="0" bIns="0" rtlCol="0">
            <a:spAutoFit/>
          </a:bodyPr>
          <a:lstStyle/>
          <a:p>
            <a:pPr algn="ctr">
              <a:lnSpc>
                <a:spcPct val="100000"/>
              </a:lnSpc>
              <a:spcBef>
                <a:spcPts val="105"/>
              </a:spcBef>
            </a:pPr>
            <a:r>
              <a:rPr sz="2000" dirty="0">
                <a:solidFill>
                  <a:srgbClr val="DCD6E4"/>
                </a:solidFill>
                <a:latin typeface="Century Gothic"/>
                <a:cs typeface="Century Gothic"/>
              </a:rPr>
              <a:t>Crypto</a:t>
            </a:r>
            <a:r>
              <a:rPr sz="2000" spc="10" dirty="0">
                <a:solidFill>
                  <a:srgbClr val="DCD6E4"/>
                </a:solidFill>
                <a:latin typeface="Century Gothic"/>
                <a:cs typeface="Century Gothic"/>
              </a:rPr>
              <a:t> </a:t>
            </a:r>
            <a:r>
              <a:rPr sz="2000" spc="-20" dirty="0">
                <a:solidFill>
                  <a:srgbClr val="DCD6E4"/>
                </a:solidFill>
                <a:latin typeface="Century Gothic"/>
                <a:cs typeface="Century Gothic"/>
              </a:rPr>
              <a:t>Coin</a:t>
            </a:r>
            <a:endParaRPr sz="2000">
              <a:latin typeface="Century Gothic"/>
              <a:cs typeface="Century Gothic"/>
            </a:endParaRPr>
          </a:p>
          <a:p>
            <a:pPr marL="12700" marR="5080" indent="-1905" algn="ctr">
              <a:lnSpc>
                <a:spcPct val="126099"/>
              </a:lnSpc>
              <a:spcBef>
                <a:spcPts val="585"/>
              </a:spcBef>
            </a:pPr>
            <a:r>
              <a:rPr sz="1400" spc="-75" dirty="0">
                <a:solidFill>
                  <a:srgbClr val="DCD6E4"/>
                </a:solidFill>
                <a:latin typeface="Arial"/>
                <a:cs typeface="Arial"/>
              </a:rPr>
              <a:t>We</a:t>
            </a:r>
            <a:r>
              <a:rPr sz="1400" spc="-60" dirty="0">
                <a:solidFill>
                  <a:srgbClr val="DCD6E4"/>
                </a:solidFill>
                <a:latin typeface="Arial"/>
                <a:cs typeface="Arial"/>
              </a:rPr>
              <a:t> </a:t>
            </a:r>
            <a:r>
              <a:rPr sz="1400" spc="-35" dirty="0">
                <a:solidFill>
                  <a:srgbClr val="DCD6E4"/>
                </a:solidFill>
                <a:latin typeface="Arial"/>
                <a:cs typeface="Arial"/>
              </a:rPr>
              <a:t>are</a:t>
            </a:r>
            <a:r>
              <a:rPr sz="1400" spc="-65" dirty="0">
                <a:solidFill>
                  <a:srgbClr val="DCD6E4"/>
                </a:solidFill>
                <a:latin typeface="Arial"/>
                <a:cs typeface="Arial"/>
              </a:rPr>
              <a:t> </a:t>
            </a:r>
            <a:r>
              <a:rPr sz="1400" dirty="0">
                <a:solidFill>
                  <a:srgbClr val="DCD6E4"/>
                </a:solidFill>
                <a:latin typeface="Arial"/>
                <a:cs typeface="Arial"/>
              </a:rPr>
              <a:t>launching</a:t>
            </a:r>
            <a:r>
              <a:rPr sz="1400" spc="-35" dirty="0">
                <a:solidFill>
                  <a:srgbClr val="DCD6E4"/>
                </a:solidFill>
                <a:latin typeface="Arial"/>
                <a:cs typeface="Arial"/>
              </a:rPr>
              <a:t> </a:t>
            </a:r>
            <a:r>
              <a:rPr sz="1400" dirty="0">
                <a:solidFill>
                  <a:srgbClr val="DCD6E4"/>
                </a:solidFill>
                <a:latin typeface="Arial"/>
                <a:cs typeface="Arial"/>
              </a:rPr>
              <a:t>a</a:t>
            </a:r>
            <a:r>
              <a:rPr sz="1400" spc="-50" dirty="0">
                <a:solidFill>
                  <a:srgbClr val="DCD6E4"/>
                </a:solidFill>
                <a:latin typeface="Arial"/>
                <a:cs typeface="Arial"/>
              </a:rPr>
              <a:t> </a:t>
            </a:r>
            <a:r>
              <a:rPr sz="1400" dirty="0">
                <a:solidFill>
                  <a:srgbClr val="DCD6E4"/>
                </a:solidFill>
                <a:latin typeface="Arial"/>
                <a:cs typeface="Arial"/>
              </a:rPr>
              <a:t>crypto</a:t>
            </a:r>
            <a:r>
              <a:rPr sz="1400" spc="-60" dirty="0">
                <a:solidFill>
                  <a:srgbClr val="DCD6E4"/>
                </a:solidFill>
                <a:latin typeface="Arial"/>
                <a:cs typeface="Arial"/>
              </a:rPr>
              <a:t> </a:t>
            </a:r>
            <a:r>
              <a:rPr sz="1400" dirty="0">
                <a:solidFill>
                  <a:srgbClr val="DCD6E4"/>
                </a:solidFill>
                <a:latin typeface="Arial"/>
                <a:cs typeface="Arial"/>
              </a:rPr>
              <a:t>coin</a:t>
            </a:r>
            <a:r>
              <a:rPr sz="1400" spc="-55" dirty="0">
                <a:solidFill>
                  <a:srgbClr val="DCD6E4"/>
                </a:solidFill>
                <a:latin typeface="Arial"/>
                <a:cs typeface="Arial"/>
              </a:rPr>
              <a:t> </a:t>
            </a:r>
            <a:r>
              <a:rPr sz="1400" spc="-20" dirty="0">
                <a:solidFill>
                  <a:srgbClr val="DCD6E4"/>
                </a:solidFill>
                <a:latin typeface="Arial"/>
                <a:cs typeface="Arial"/>
              </a:rPr>
              <a:t>backed</a:t>
            </a:r>
            <a:r>
              <a:rPr sz="1400" spc="-55" dirty="0">
                <a:solidFill>
                  <a:srgbClr val="DCD6E4"/>
                </a:solidFill>
                <a:latin typeface="Arial"/>
                <a:cs typeface="Arial"/>
              </a:rPr>
              <a:t> </a:t>
            </a:r>
            <a:r>
              <a:rPr sz="1400" dirty="0">
                <a:solidFill>
                  <a:srgbClr val="DCD6E4"/>
                </a:solidFill>
                <a:latin typeface="Arial"/>
                <a:cs typeface="Arial"/>
              </a:rPr>
              <a:t>by</a:t>
            </a:r>
            <a:r>
              <a:rPr sz="1400" spc="-60" dirty="0">
                <a:solidFill>
                  <a:srgbClr val="DCD6E4"/>
                </a:solidFill>
                <a:latin typeface="Arial"/>
                <a:cs typeface="Arial"/>
              </a:rPr>
              <a:t> </a:t>
            </a:r>
            <a:r>
              <a:rPr sz="1400" spc="-20" dirty="0">
                <a:solidFill>
                  <a:srgbClr val="DCD6E4"/>
                </a:solidFill>
                <a:latin typeface="Arial"/>
                <a:cs typeface="Arial"/>
              </a:rPr>
              <a:t>real </a:t>
            </a:r>
            <a:r>
              <a:rPr sz="1400" dirty="0">
                <a:solidFill>
                  <a:srgbClr val="DCD6E4"/>
                </a:solidFill>
                <a:latin typeface="Arial"/>
                <a:cs typeface="Arial"/>
              </a:rPr>
              <a:t>estate</a:t>
            </a:r>
            <a:r>
              <a:rPr sz="1400" spc="-75" dirty="0">
                <a:solidFill>
                  <a:srgbClr val="DCD6E4"/>
                </a:solidFill>
                <a:latin typeface="Arial"/>
                <a:cs typeface="Arial"/>
              </a:rPr>
              <a:t> </a:t>
            </a:r>
            <a:r>
              <a:rPr sz="1400" spc="-10" dirty="0">
                <a:solidFill>
                  <a:srgbClr val="DCD6E4"/>
                </a:solidFill>
                <a:latin typeface="Arial"/>
                <a:cs typeface="Arial"/>
              </a:rPr>
              <a:t>projects,</a:t>
            </a:r>
            <a:r>
              <a:rPr sz="1400" spc="-70" dirty="0">
                <a:solidFill>
                  <a:srgbClr val="DCD6E4"/>
                </a:solidFill>
                <a:latin typeface="Arial"/>
                <a:cs typeface="Arial"/>
              </a:rPr>
              <a:t> </a:t>
            </a:r>
            <a:r>
              <a:rPr sz="1400" dirty="0">
                <a:solidFill>
                  <a:srgbClr val="DCD6E4"/>
                </a:solidFill>
                <a:latin typeface="Arial"/>
                <a:cs typeface="Arial"/>
              </a:rPr>
              <a:t>providing</a:t>
            </a:r>
            <a:r>
              <a:rPr sz="1400" spc="-75" dirty="0">
                <a:solidFill>
                  <a:srgbClr val="DCD6E4"/>
                </a:solidFill>
                <a:latin typeface="Arial"/>
                <a:cs typeface="Arial"/>
              </a:rPr>
              <a:t> </a:t>
            </a:r>
            <a:r>
              <a:rPr sz="1400" dirty="0">
                <a:solidFill>
                  <a:srgbClr val="DCD6E4"/>
                </a:solidFill>
                <a:latin typeface="Arial"/>
                <a:cs typeface="Arial"/>
              </a:rPr>
              <a:t>a</a:t>
            </a:r>
            <a:r>
              <a:rPr sz="1400" spc="-65" dirty="0">
                <a:solidFill>
                  <a:srgbClr val="DCD6E4"/>
                </a:solidFill>
                <a:latin typeface="Arial"/>
                <a:cs typeface="Arial"/>
              </a:rPr>
              <a:t> </a:t>
            </a:r>
            <a:r>
              <a:rPr sz="1400" spc="-10" dirty="0">
                <a:solidFill>
                  <a:srgbClr val="DCD6E4"/>
                </a:solidFill>
                <a:latin typeface="Arial"/>
                <a:cs typeface="Arial"/>
              </a:rPr>
              <a:t>secure</a:t>
            </a:r>
            <a:r>
              <a:rPr sz="1400" spc="-35" dirty="0">
                <a:solidFill>
                  <a:srgbClr val="DCD6E4"/>
                </a:solidFill>
                <a:latin typeface="Arial"/>
                <a:cs typeface="Arial"/>
              </a:rPr>
              <a:t> </a:t>
            </a:r>
            <a:r>
              <a:rPr sz="1400" spc="-10" dirty="0">
                <a:solidFill>
                  <a:srgbClr val="DCD6E4"/>
                </a:solidFill>
                <a:latin typeface="Arial"/>
                <a:cs typeface="Arial"/>
              </a:rPr>
              <a:t>investment opportunity.</a:t>
            </a:r>
            <a:endParaRPr sz="1400">
              <a:latin typeface="Arial"/>
              <a:cs typeface="Arial"/>
            </a:endParaRPr>
          </a:p>
        </p:txBody>
      </p:sp>
      <p:sp>
        <p:nvSpPr>
          <p:cNvPr id="6" name="object 6"/>
          <p:cNvSpPr txBox="1"/>
          <p:nvPr/>
        </p:nvSpPr>
        <p:spPr>
          <a:xfrm>
            <a:off x="6269482" y="5486857"/>
            <a:ext cx="7514590" cy="2185035"/>
          </a:xfrm>
          <a:prstGeom prst="rect">
            <a:avLst/>
          </a:prstGeom>
        </p:spPr>
        <p:txBody>
          <a:bodyPr vert="horz" wrap="square" lIns="0" tIns="12700" rIns="0" bIns="0" rtlCol="0">
            <a:spAutoFit/>
          </a:bodyPr>
          <a:lstStyle/>
          <a:p>
            <a:pPr marL="64769" algn="ctr">
              <a:lnSpc>
                <a:spcPct val="100000"/>
              </a:lnSpc>
              <a:spcBef>
                <a:spcPts val="100"/>
              </a:spcBef>
            </a:pPr>
            <a:r>
              <a:rPr sz="1800" spc="-10" dirty="0">
                <a:solidFill>
                  <a:srgbClr val="DCD6E4"/>
                </a:solidFill>
                <a:latin typeface="Century Gothic"/>
                <a:cs typeface="Century Gothic"/>
              </a:rPr>
              <a:t>Gaming</a:t>
            </a:r>
            <a:endParaRPr sz="1800" dirty="0">
              <a:latin typeface="Century Gothic"/>
              <a:cs typeface="Century Gothic"/>
            </a:endParaRPr>
          </a:p>
          <a:p>
            <a:pPr marL="2011680" marR="1941195" algn="ctr">
              <a:lnSpc>
                <a:spcPct val="126200"/>
              </a:lnSpc>
              <a:spcBef>
                <a:spcPts val="575"/>
              </a:spcBef>
            </a:pPr>
            <a:r>
              <a:rPr sz="1400" spc="-75" dirty="0">
                <a:solidFill>
                  <a:srgbClr val="DCD6E4"/>
                </a:solidFill>
                <a:latin typeface="Arial"/>
                <a:cs typeface="Arial"/>
              </a:rPr>
              <a:t>We</a:t>
            </a:r>
            <a:r>
              <a:rPr sz="1400" spc="-40" dirty="0">
                <a:solidFill>
                  <a:srgbClr val="DCD6E4"/>
                </a:solidFill>
                <a:latin typeface="Arial"/>
                <a:cs typeface="Arial"/>
              </a:rPr>
              <a:t> </a:t>
            </a:r>
            <a:r>
              <a:rPr sz="1400" spc="-35" dirty="0">
                <a:solidFill>
                  <a:srgbClr val="DCD6E4"/>
                </a:solidFill>
                <a:latin typeface="Arial"/>
                <a:cs typeface="Arial"/>
              </a:rPr>
              <a:t>are</a:t>
            </a:r>
            <a:r>
              <a:rPr sz="1400" spc="-40" dirty="0">
                <a:solidFill>
                  <a:srgbClr val="DCD6E4"/>
                </a:solidFill>
                <a:latin typeface="Arial"/>
                <a:cs typeface="Arial"/>
              </a:rPr>
              <a:t> </a:t>
            </a:r>
            <a:r>
              <a:rPr sz="1400" spc="-20" dirty="0">
                <a:solidFill>
                  <a:srgbClr val="DCD6E4"/>
                </a:solidFill>
                <a:latin typeface="Arial"/>
                <a:cs typeface="Arial"/>
              </a:rPr>
              <a:t>expanding </a:t>
            </a:r>
            <a:r>
              <a:rPr sz="1400" dirty="0">
                <a:solidFill>
                  <a:srgbClr val="DCD6E4"/>
                </a:solidFill>
                <a:latin typeface="Arial"/>
                <a:cs typeface="Arial"/>
              </a:rPr>
              <a:t>into</a:t>
            </a:r>
            <a:r>
              <a:rPr sz="1400" spc="-25" dirty="0">
                <a:solidFill>
                  <a:srgbClr val="DCD6E4"/>
                </a:solidFill>
                <a:latin typeface="Arial"/>
                <a:cs typeface="Arial"/>
              </a:rPr>
              <a:t> skill-</a:t>
            </a:r>
            <a:r>
              <a:rPr sz="1400" spc="-20" dirty="0">
                <a:solidFill>
                  <a:srgbClr val="DCD6E4"/>
                </a:solidFill>
                <a:latin typeface="Arial"/>
                <a:cs typeface="Arial"/>
              </a:rPr>
              <a:t>based</a:t>
            </a:r>
            <a:r>
              <a:rPr sz="1400" spc="-30" dirty="0">
                <a:solidFill>
                  <a:srgbClr val="DCD6E4"/>
                </a:solidFill>
                <a:latin typeface="Arial"/>
                <a:cs typeface="Arial"/>
              </a:rPr>
              <a:t> </a:t>
            </a:r>
            <a:r>
              <a:rPr sz="1400" dirty="0">
                <a:solidFill>
                  <a:srgbClr val="DCD6E4"/>
                </a:solidFill>
                <a:latin typeface="Arial"/>
                <a:cs typeface="Arial"/>
              </a:rPr>
              <a:t>and</a:t>
            </a:r>
            <a:r>
              <a:rPr sz="1400" spc="-30" dirty="0">
                <a:solidFill>
                  <a:srgbClr val="DCD6E4"/>
                </a:solidFill>
                <a:latin typeface="Arial"/>
                <a:cs typeface="Arial"/>
              </a:rPr>
              <a:t> </a:t>
            </a:r>
            <a:r>
              <a:rPr sz="1400" spc="-10" dirty="0">
                <a:solidFill>
                  <a:srgbClr val="DCD6E4"/>
                </a:solidFill>
                <a:latin typeface="Arial"/>
                <a:cs typeface="Arial"/>
              </a:rPr>
              <a:t>fantasy </a:t>
            </a:r>
            <a:r>
              <a:rPr sz="1400" spc="-20" dirty="0">
                <a:solidFill>
                  <a:srgbClr val="DCD6E4"/>
                </a:solidFill>
                <a:latin typeface="Arial"/>
                <a:cs typeface="Arial"/>
              </a:rPr>
              <a:t>gaming,</a:t>
            </a:r>
            <a:r>
              <a:rPr sz="1400" spc="-80" dirty="0">
                <a:solidFill>
                  <a:srgbClr val="DCD6E4"/>
                </a:solidFill>
                <a:latin typeface="Arial"/>
                <a:cs typeface="Arial"/>
              </a:rPr>
              <a:t> </a:t>
            </a:r>
            <a:r>
              <a:rPr sz="1400" dirty="0">
                <a:solidFill>
                  <a:srgbClr val="DCD6E4"/>
                </a:solidFill>
                <a:latin typeface="Arial"/>
                <a:cs typeface="Arial"/>
              </a:rPr>
              <a:t>creating</a:t>
            </a:r>
            <a:r>
              <a:rPr sz="1400" spc="-35" dirty="0">
                <a:solidFill>
                  <a:srgbClr val="DCD6E4"/>
                </a:solidFill>
                <a:latin typeface="Arial"/>
                <a:cs typeface="Arial"/>
              </a:rPr>
              <a:t> </a:t>
            </a:r>
            <a:r>
              <a:rPr sz="1400" dirty="0">
                <a:solidFill>
                  <a:srgbClr val="DCD6E4"/>
                </a:solidFill>
                <a:latin typeface="Arial"/>
                <a:cs typeface="Arial"/>
              </a:rPr>
              <a:t>new</a:t>
            </a:r>
            <a:r>
              <a:rPr sz="1400" spc="-40" dirty="0">
                <a:solidFill>
                  <a:srgbClr val="DCD6E4"/>
                </a:solidFill>
                <a:latin typeface="Arial"/>
                <a:cs typeface="Arial"/>
              </a:rPr>
              <a:t> </a:t>
            </a:r>
            <a:r>
              <a:rPr sz="1400" spc="-30" dirty="0">
                <a:solidFill>
                  <a:srgbClr val="DCD6E4"/>
                </a:solidFill>
                <a:latin typeface="Arial"/>
                <a:cs typeface="Arial"/>
              </a:rPr>
              <a:t>avenues</a:t>
            </a:r>
            <a:r>
              <a:rPr sz="1400" spc="-25" dirty="0">
                <a:solidFill>
                  <a:srgbClr val="DCD6E4"/>
                </a:solidFill>
                <a:latin typeface="Arial"/>
                <a:cs typeface="Arial"/>
              </a:rPr>
              <a:t> </a:t>
            </a:r>
            <a:r>
              <a:rPr sz="1400" dirty="0">
                <a:solidFill>
                  <a:srgbClr val="DCD6E4"/>
                </a:solidFill>
                <a:latin typeface="Arial"/>
                <a:cs typeface="Arial"/>
              </a:rPr>
              <a:t>for</a:t>
            </a:r>
            <a:r>
              <a:rPr sz="1400" spc="-50" dirty="0">
                <a:solidFill>
                  <a:srgbClr val="DCD6E4"/>
                </a:solidFill>
                <a:latin typeface="Arial"/>
                <a:cs typeface="Arial"/>
              </a:rPr>
              <a:t> </a:t>
            </a:r>
            <a:r>
              <a:rPr sz="1400" spc="-10" dirty="0">
                <a:solidFill>
                  <a:srgbClr val="DCD6E4"/>
                </a:solidFill>
                <a:latin typeface="Arial"/>
                <a:cs typeface="Arial"/>
              </a:rPr>
              <a:t>users</a:t>
            </a:r>
            <a:r>
              <a:rPr sz="1400" spc="-30" dirty="0">
                <a:solidFill>
                  <a:srgbClr val="DCD6E4"/>
                </a:solidFill>
                <a:latin typeface="Arial"/>
                <a:cs typeface="Arial"/>
              </a:rPr>
              <a:t> </a:t>
            </a:r>
            <a:r>
              <a:rPr sz="1400" spc="-35" dirty="0">
                <a:solidFill>
                  <a:srgbClr val="DCD6E4"/>
                </a:solidFill>
                <a:latin typeface="Arial"/>
                <a:cs typeface="Arial"/>
              </a:rPr>
              <a:t>to </a:t>
            </a:r>
            <a:r>
              <a:rPr sz="1400" spc="-10" dirty="0">
                <a:solidFill>
                  <a:srgbClr val="DCD6E4"/>
                </a:solidFill>
                <a:latin typeface="Arial"/>
                <a:cs typeface="Arial"/>
              </a:rPr>
              <a:t>earn.</a:t>
            </a:r>
            <a:endParaRPr sz="1400" dirty="0">
              <a:latin typeface="Arial"/>
              <a:cs typeface="Arial"/>
            </a:endParaRPr>
          </a:p>
          <a:p>
            <a:pPr marL="12700" marR="5080">
              <a:lnSpc>
                <a:spcPct val="126099"/>
              </a:lnSpc>
              <a:spcBef>
                <a:spcPts val="1550"/>
              </a:spcBef>
            </a:pPr>
            <a:r>
              <a:rPr sz="1400" dirty="0">
                <a:solidFill>
                  <a:srgbClr val="DCD6E4"/>
                </a:solidFill>
                <a:latin typeface="Arial"/>
                <a:cs typeface="Arial"/>
              </a:rPr>
              <a:t>At</a:t>
            </a:r>
            <a:r>
              <a:rPr sz="1400" spc="-40" dirty="0">
                <a:solidFill>
                  <a:srgbClr val="DCD6E4"/>
                </a:solidFill>
                <a:latin typeface="Arial"/>
                <a:cs typeface="Arial"/>
              </a:rPr>
              <a:t> </a:t>
            </a:r>
            <a:r>
              <a:rPr sz="1400" spc="-20" dirty="0">
                <a:solidFill>
                  <a:srgbClr val="DCD6E4"/>
                </a:solidFill>
                <a:latin typeface="Arial"/>
                <a:cs typeface="Arial"/>
              </a:rPr>
              <a:t>Pro</a:t>
            </a:r>
            <a:r>
              <a:rPr sz="1400" spc="-35" dirty="0">
                <a:solidFill>
                  <a:srgbClr val="DCD6E4"/>
                </a:solidFill>
                <a:latin typeface="Arial"/>
                <a:cs typeface="Arial"/>
              </a:rPr>
              <a:t> </a:t>
            </a:r>
            <a:r>
              <a:rPr sz="1400" dirty="0">
                <a:solidFill>
                  <a:srgbClr val="DCD6E4"/>
                </a:solidFill>
                <a:latin typeface="Arial"/>
                <a:cs typeface="Arial"/>
              </a:rPr>
              <a:t>Net</a:t>
            </a:r>
            <a:r>
              <a:rPr sz="1400" spc="-35" dirty="0">
                <a:solidFill>
                  <a:srgbClr val="DCD6E4"/>
                </a:solidFill>
                <a:latin typeface="Arial"/>
                <a:cs typeface="Arial"/>
              </a:rPr>
              <a:t> </a:t>
            </a:r>
            <a:r>
              <a:rPr sz="1400" spc="-25" dirty="0">
                <a:solidFill>
                  <a:srgbClr val="DCD6E4"/>
                </a:solidFill>
                <a:latin typeface="Arial"/>
                <a:cs typeface="Arial"/>
              </a:rPr>
              <a:t>Solutions,</a:t>
            </a:r>
            <a:r>
              <a:rPr sz="1400" spc="-45" dirty="0">
                <a:solidFill>
                  <a:srgbClr val="DCD6E4"/>
                </a:solidFill>
                <a:latin typeface="Arial"/>
                <a:cs typeface="Arial"/>
              </a:rPr>
              <a:t> </a:t>
            </a:r>
            <a:r>
              <a:rPr sz="1400" dirty="0">
                <a:solidFill>
                  <a:srgbClr val="DCD6E4"/>
                </a:solidFill>
                <a:latin typeface="Arial"/>
                <a:cs typeface="Arial"/>
              </a:rPr>
              <a:t>we</a:t>
            </a:r>
            <a:r>
              <a:rPr sz="1400" spc="-55" dirty="0">
                <a:solidFill>
                  <a:srgbClr val="DCD6E4"/>
                </a:solidFill>
                <a:latin typeface="Arial"/>
                <a:cs typeface="Arial"/>
              </a:rPr>
              <a:t> </a:t>
            </a:r>
            <a:r>
              <a:rPr sz="1400" spc="-30" dirty="0">
                <a:solidFill>
                  <a:srgbClr val="DCD6E4"/>
                </a:solidFill>
                <a:latin typeface="Arial"/>
                <a:cs typeface="Arial"/>
              </a:rPr>
              <a:t>are</a:t>
            </a:r>
            <a:r>
              <a:rPr sz="1400" spc="-35" dirty="0">
                <a:solidFill>
                  <a:srgbClr val="DCD6E4"/>
                </a:solidFill>
                <a:latin typeface="Arial"/>
                <a:cs typeface="Arial"/>
              </a:rPr>
              <a:t> </a:t>
            </a:r>
            <a:r>
              <a:rPr sz="1400" dirty="0">
                <a:solidFill>
                  <a:srgbClr val="DCD6E4"/>
                </a:solidFill>
                <a:latin typeface="Arial"/>
                <a:cs typeface="Arial"/>
              </a:rPr>
              <a:t>constantly</a:t>
            </a:r>
            <a:r>
              <a:rPr sz="1400" spc="-55" dirty="0">
                <a:solidFill>
                  <a:srgbClr val="DCD6E4"/>
                </a:solidFill>
                <a:latin typeface="Arial"/>
                <a:cs typeface="Arial"/>
              </a:rPr>
              <a:t> </a:t>
            </a:r>
            <a:r>
              <a:rPr sz="1400" spc="-10" dirty="0">
                <a:solidFill>
                  <a:srgbClr val="DCD6E4"/>
                </a:solidFill>
                <a:latin typeface="Arial"/>
                <a:cs typeface="Arial"/>
              </a:rPr>
              <a:t>innovating</a:t>
            </a:r>
            <a:r>
              <a:rPr sz="1400" spc="-35" dirty="0">
                <a:solidFill>
                  <a:srgbClr val="DCD6E4"/>
                </a:solidFill>
                <a:latin typeface="Arial"/>
                <a:cs typeface="Arial"/>
              </a:rPr>
              <a:t> </a:t>
            </a:r>
            <a:r>
              <a:rPr sz="1400" dirty="0">
                <a:solidFill>
                  <a:srgbClr val="DCD6E4"/>
                </a:solidFill>
                <a:latin typeface="Arial"/>
                <a:cs typeface="Arial"/>
              </a:rPr>
              <a:t>and</a:t>
            </a:r>
            <a:r>
              <a:rPr sz="1400" spc="-45" dirty="0">
                <a:solidFill>
                  <a:srgbClr val="DCD6E4"/>
                </a:solidFill>
                <a:latin typeface="Arial"/>
                <a:cs typeface="Arial"/>
              </a:rPr>
              <a:t> </a:t>
            </a:r>
            <a:r>
              <a:rPr sz="1400" spc="-20" dirty="0">
                <a:solidFill>
                  <a:srgbClr val="DCD6E4"/>
                </a:solidFill>
                <a:latin typeface="Arial"/>
                <a:cs typeface="Arial"/>
              </a:rPr>
              <a:t>expanding</a:t>
            </a:r>
            <a:r>
              <a:rPr sz="1400" spc="-45" dirty="0">
                <a:solidFill>
                  <a:srgbClr val="DCD6E4"/>
                </a:solidFill>
                <a:latin typeface="Arial"/>
                <a:cs typeface="Arial"/>
              </a:rPr>
              <a:t> </a:t>
            </a:r>
            <a:r>
              <a:rPr sz="1400" dirty="0">
                <a:solidFill>
                  <a:srgbClr val="DCD6E4"/>
                </a:solidFill>
                <a:latin typeface="Arial"/>
                <a:cs typeface="Arial"/>
              </a:rPr>
              <a:t>to</a:t>
            </a:r>
            <a:r>
              <a:rPr sz="1400" spc="-45" dirty="0">
                <a:solidFill>
                  <a:srgbClr val="DCD6E4"/>
                </a:solidFill>
                <a:latin typeface="Arial"/>
                <a:cs typeface="Arial"/>
              </a:rPr>
              <a:t> </a:t>
            </a:r>
            <a:r>
              <a:rPr sz="1400" spc="-10" dirty="0">
                <a:solidFill>
                  <a:srgbClr val="DCD6E4"/>
                </a:solidFill>
                <a:latin typeface="Arial"/>
                <a:cs typeface="Arial"/>
              </a:rPr>
              <a:t>create</a:t>
            </a:r>
            <a:r>
              <a:rPr sz="1400" spc="-35" dirty="0">
                <a:solidFill>
                  <a:srgbClr val="DCD6E4"/>
                </a:solidFill>
                <a:latin typeface="Arial"/>
                <a:cs typeface="Arial"/>
              </a:rPr>
              <a:t> </a:t>
            </a:r>
            <a:r>
              <a:rPr sz="1400" dirty="0">
                <a:solidFill>
                  <a:srgbClr val="DCD6E4"/>
                </a:solidFill>
                <a:latin typeface="Arial"/>
                <a:cs typeface="Arial"/>
              </a:rPr>
              <a:t>new</a:t>
            </a:r>
            <a:r>
              <a:rPr sz="1400" spc="-35" dirty="0">
                <a:solidFill>
                  <a:srgbClr val="DCD6E4"/>
                </a:solidFill>
                <a:latin typeface="Arial"/>
                <a:cs typeface="Arial"/>
              </a:rPr>
              <a:t> </a:t>
            </a:r>
            <a:r>
              <a:rPr sz="1400" dirty="0">
                <a:solidFill>
                  <a:srgbClr val="DCD6E4"/>
                </a:solidFill>
                <a:latin typeface="Arial"/>
                <a:cs typeface="Arial"/>
              </a:rPr>
              <a:t>opportunities</a:t>
            </a:r>
            <a:r>
              <a:rPr sz="1400" spc="-50" dirty="0">
                <a:solidFill>
                  <a:srgbClr val="DCD6E4"/>
                </a:solidFill>
                <a:latin typeface="Arial"/>
                <a:cs typeface="Arial"/>
              </a:rPr>
              <a:t> </a:t>
            </a:r>
            <a:r>
              <a:rPr sz="1400" spc="-25" dirty="0">
                <a:solidFill>
                  <a:srgbClr val="DCD6E4"/>
                </a:solidFill>
                <a:latin typeface="Arial"/>
                <a:cs typeface="Arial"/>
              </a:rPr>
              <a:t>for </a:t>
            </a:r>
            <a:r>
              <a:rPr sz="1400" dirty="0">
                <a:solidFill>
                  <a:srgbClr val="DCD6E4"/>
                </a:solidFill>
                <a:latin typeface="Arial"/>
                <a:cs typeface="Arial"/>
              </a:rPr>
              <a:t>our</a:t>
            </a:r>
            <a:r>
              <a:rPr sz="1400" spc="-50" dirty="0">
                <a:solidFill>
                  <a:srgbClr val="DCD6E4"/>
                </a:solidFill>
                <a:latin typeface="Arial"/>
                <a:cs typeface="Arial"/>
              </a:rPr>
              <a:t> </a:t>
            </a:r>
            <a:r>
              <a:rPr sz="1400" dirty="0">
                <a:solidFill>
                  <a:srgbClr val="DCD6E4"/>
                </a:solidFill>
                <a:latin typeface="Arial"/>
                <a:cs typeface="Arial"/>
              </a:rPr>
              <a:t>c</a:t>
            </a:r>
            <a:r>
              <a:rPr lang="en-IN" sz="1400" dirty="0" err="1">
                <a:solidFill>
                  <a:srgbClr val="DCD6E4"/>
                </a:solidFill>
                <a:latin typeface="Arial"/>
                <a:cs typeface="Arial"/>
              </a:rPr>
              <a:t>ommunity</a:t>
            </a:r>
            <a:r>
              <a:rPr sz="1400" dirty="0">
                <a:solidFill>
                  <a:srgbClr val="DCD6E4"/>
                </a:solidFill>
                <a:latin typeface="Arial"/>
                <a:cs typeface="Arial"/>
              </a:rPr>
              <a:t>.</a:t>
            </a:r>
            <a:r>
              <a:rPr sz="1400" spc="-25" dirty="0">
                <a:solidFill>
                  <a:srgbClr val="DCD6E4"/>
                </a:solidFill>
                <a:latin typeface="Arial"/>
                <a:cs typeface="Arial"/>
              </a:rPr>
              <a:t> </a:t>
            </a:r>
            <a:r>
              <a:rPr sz="1400" spc="-75" dirty="0">
                <a:solidFill>
                  <a:srgbClr val="DCD6E4"/>
                </a:solidFill>
                <a:latin typeface="Arial"/>
                <a:cs typeface="Arial"/>
              </a:rPr>
              <a:t>We</a:t>
            </a:r>
            <a:r>
              <a:rPr sz="1400" spc="-60" dirty="0">
                <a:solidFill>
                  <a:srgbClr val="DCD6E4"/>
                </a:solidFill>
                <a:latin typeface="Arial"/>
                <a:cs typeface="Arial"/>
              </a:rPr>
              <a:t> </a:t>
            </a:r>
            <a:r>
              <a:rPr sz="1400" spc="-30" dirty="0">
                <a:solidFill>
                  <a:srgbClr val="DCD6E4"/>
                </a:solidFill>
                <a:latin typeface="Arial"/>
                <a:cs typeface="Arial"/>
              </a:rPr>
              <a:t>believe</a:t>
            </a:r>
            <a:r>
              <a:rPr sz="1400" spc="-35" dirty="0">
                <a:solidFill>
                  <a:srgbClr val="DCD6E4"/>
                </a:solidFill>
                <a:latin typeface="Arial"/>
                <a:cs typeface="Arial"/>
              </a:rPr>
              <a:t> </a:t>
            </a:r>
            <a:r>
              <a:rPr sz="1400" dirty="0">
                <a:solidFill>
                  <a:srgbClr val="DCD6E4"/>
                </a:solidFill>
                <a:latin typeface="Arial"/>
                <a:cs typeface="Arial"/>
              </a:rPr>
              <a:t>in</a:t>
            </a:r>
            <a:r>
              <a:rPr sz="1400" spc="-55" dirty="0">
                <a:solidFill>
                  <a:srgbClr val="DCD6E4"/>
                </a:solidFill>
                <a:latin typeface="Arial"/>
                <a:cs typeface="Arial"/>
              </a:rPr>
              <a:t> </a:t>
            </a:r>
            <a:r>
              <a:rPr sz="1400" dirty="0">
                <a:solidFill>
                  <a:srgbClr val="DCD6E4"/>
                </a:solidFill>
                <a:latin typeface="Arial"/>
                <a:cs typeface="Arial"/>
              </a:rPr>
              <a:t>empowering</a:t>
            </a:r>
            <a:r>
              <a:rPr sz="1400" spc="-45" dirty="0">
                <a:solidFill>
                  <a:srgbClr val="DCD6E4"/>
                </a:solidFill>
                <a:latin typeface="Arial"/>
                <a:cs typeface="Arial"/>
              </a:rPr>
              <a:t> </a:t>
            </a:r>
            <a:r>
              <a:rPr sz="1400" spc="-10" dirty="0">
                <a:solidFill>
                  <a:srgbClr val="DCD6E4"/>
                </a:solidFill>
                <a:latin typeface="Arial"/>
                <a:cs typeface="Arial"/>
              </a:rPr>
              <a:t>individuals</a:t>
            </a:r>
            <a:r>
              <a:rPr sz="1400" spc="-45" dirty="0">
                <a:solidFill>
                  <a:srgbClr val="DCD6E4"/>
                </a:solidFill>
                <a:latin typeface="Arial"/>
                <a:cs typeface="Arial"/>
              </a:rPr>
              <a:t> </a:t>
            </a:r>
            <a:r>
              <a:rPr sz="1400" dirty="0">
                <a:solidFill>
                  <a:srgbClr val="DCD6E4"/>
                </a:solidFill>
                <a:latin typeface="Arial"/>
                <a:cs typeface="Arial"/>
              </a:rPr>
              <a:t>with</a:t>
            </a:r>
            <a:r>
              <a:rPr sz="1400" spc="-55" dirty="0">
                <a:solidFill>
                  <a:srgbClr val="DCD6E4"/>
                </a:solidFill>
                <a:latin typeface="Arial"/>
                <a:cs typeface="Arial"/>
              </a:rPr>
              <a:t> </a:t>
            </a:r>
            <a:r>
              <a:rPr sz="1400" dirty="0">
                <a:solidFill>
                  <a:srgbClr val="DCD6E4"/>
                </a:solidFill>
                <a:latin typeface="Arial"/>
                <a:cs typeface="Arial"/>
              </a:rPr>
              <a:t>the</a:t>
            </a:r>
            <a:r>
              <a:rPr sz="1400" spc="-40" dirty="0">
                <a:solidFill>
                  <a:srgbClr val="DCD6E4"/>
                </a:solidFill>
                <a:latin typeface="Arial"/>
                <a:cs typeface="Arial"/>
              </a:rPr>
              <a:t> </a:t>
            </a:r>
            <a:r>
              <a:rPr sz="1400" spc="-20" dirty="0">
                <a:solidFill>
                  <a:srgbClr val="DCD6E4"/>
                </a:solidFill>
                <a:latin typeface="Arial"/>
                <a:cs typeface="Arial"/>
              </a:rPr>
              <a:t>knowledge</a:t>
            </a:r>
            <a:r>
              <a:rPr sz="1400" spc="-50" dirty="0">
                <a:solidFill>
                  <a:srgbClr val="DCD6E4"/>
                </a:solidFill>
                <a:latin typeface="Arial"/>
                <a:cs typeface="Arial"/>
              </a:rPr>
              <a:t> </a:t>
            </a:r>
            <a:r>
              <a:rPr sz="1400" dirty="0">
                <a:solidFill>
                  <a:srgbClr val="DCD6E4"/>
                </a:solidFill>
                <a:latin typeface="Arial"/>
                <a:cs typeface="Arial"/>
              </a:rPr>
              <a:t>and</a:t>
            </a:r>
            <a:r>
              <a:rPr sz="1400" spc="-45" dirty="0">
                <a:solidFill>
                  <a:srgbClr val="DCD6E4"/>
                </a:solidFill>
                <a:latin typeface="Arial"/>
                <a:cs typeface="Arial"/>
              </a:rPr>
              <a:t> </a:t>
            </a:r>
            <a:r>
              <a:rPr sz="1400" dirty="0">
                <a:solidFill>
                  <a:srgbClr val="DCD6E4"/>
                </a:solidFill>
                <a:latin typeface="Arial"/>
                <a:cs typeface="Arial"/>
              </a:rPr>
              <a:t>tools</a:t>
            </a:r>
            <a:r>
              <a:rPr sz="1400" spc="-70" dirty="0">
                <a:solidFill>
                  <a:srgbClr val="DCD6E4"/>
                </a:solidFill>
                <a:latin typeface="Arial"/>
                <a:cs typeface="Arial"/>
              </a:rPr>
              <a:t> </a:t>
            </a:r>
            <a:r>
              <a:rPr sz="1400" spc="-10" dirty="0">
                <a:solidFill>
                  <a:srgbClr val="DCD6E4"/>
                </a:solidFill>
                <a:latin typeface="Arial"/>
                <a:cs typeface="Arial"/>
              </a:rPr>
              <a:t>they</a:t>
            </a:r>
            <a:r>
              <a:rPr sz="1400" spc="-40" dirty="0">
                <a:solidFill>
                  <a:srgbClr val="DCD6E4"/>
                </a:solidFill>
                <a:latin typeface="Arial"/>
                <a:cs typeface="Arial"/>
              </a:rPr>
              <a:t> need</a:t>
            </a:r>
            <a:r>
              <a:rPr sz="1400" spc="-35" dirty="0">
                <a:solidFill>
                  <a:srgbClr val="DCD6E4"/>
                </a:solidFill>
                <a:latin typeface="Arial"/>
                <a:cs typeface="Arial"/>
              </a:rPr>
              <a:t> </a:t>
            </a:r>
            <a:r>
              <a:rPr sz="1400" spc="-25" dirty="0">
                <a:solidFill>
                  <a:srgbClr val="DCD6E4"/>
                </a:solidFill>
                <a:latin typeface="Arial"/>
                <a:cs typeface="Arial"/>
              </a:rPr>
              <a:t>to </a:t>
            </a:r>
            <a:r>
              <a:rPr sz="1400" spc="-20" dirty="0">
                <a:solidFill>
                  <a:srgbClr val="DCD6E4"/>
                </a:solidFill>
                <a:latin typeface="Arial"/>
                <a:cs typeface="Arial"/>
              </a:rPr>
              <a:t>achieve</a:t>
            </a:r>
            <a:r>
              <a:rPr sz="1400" spc="-50" dirty="0">
                <a:solidFill>
                  <a:srgbClr val="DCD6E4"/>
                </a:solidFill>
                <a:latin typeface="Arial"/>
                <a:cs typeface="Arial"/>
              </a:rPr>
              <a:t> </a:t>
            </a:r>
            <a:r>
              <a:rPr sz="1400" dirty="0">
                <a:solidFill>
                  <a:srgbClr val="DCD6E4"/>
                </a:solidFill>
                <a:latin typeface="Arial"/>
                <a:cs typeface="Arial"/>
              </a:rPr>
              <a:t>financial</a:t>
            </a:r>
            <a:r>
              <a:rPr sz="1400" spc="-60" dirty="0">
                <a:solidFill>
                  <a:srgbClr val="DCD6E4"/>
                </a:solidFill>
                <a:latin typeface="Arial"/>
                <a:cs typeface="Arial"/>
              </a:rPr>
              <a:t> </a:t>
            </a:r>
            <a:r>
              <a:rPr sz="1400" spc="-25" dirty="0">
                <a:solidFill>
                  <a:srgbClr val="DCD6E4"/>
                </a:solidFill>
                <a:latin typeface="Arial"/>
                <a:cs typeface="Arial"/>
              </a:rPr>
              <a:t>independence </a:t>
            </a:r>
            <a:r>
              <a:rPr sz="1400" dirty="0">
                <a:solidFill>
                  <a:srgbClr val="DCD6E4"/>
                </a:solidFill>
                <a:latin typeface="Arial"/>
                <a:cs typeface="Arial"/>
              </a:rPr>
              <a:t>and</a:t>
            </a:r>
            <a:r>
              <a:rPr sz="1400" spc="-55" dirty="0">
                <a:solidFill>
                  <a:srgbClr val="DCD6E4"/>
                </a:solidFill>
                <a:latin typeface="Arial"/>
                <a:cs typeface="Arial"/>
              </a:rPr>
              <a:t> </a:t>
            </a:r>
            <a:r>
              <a:rPr sz="1400" spc="-10" dirty="0">
                <a:solidFill>
                  <a:srgbClr val="DCD6E4"/>
                </a:solidFill>
                <a:latin typeface="Arial"/>
                <a:cs typeface="Arial"/>
              </a:rPr>
              <a:t>success.</a:t>
            </a:r>
            <a:endParaRPr sz="1400" dirty="0">
              <a:latin typeface="Arial"/>
              <a:cs typeface="Arial"/>
            </a:endParaRPr>
          </a:p>
        </p:txBody>
      </p:sp>
      <p:sp>
        <p:nvSpPr>
          <p:cNvPr id="7" name="object 7"/>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grpSp>
        <p:nvGrpSpPr>
          <p:cNvPr id="8" name="object 8"/>
          <p:cNvGrpSpPr/>
          <p:nvPr/>
        </p:nvGrpSpPr>
        <p:grpSpPr>
          <a:xfrm>
            <a:off x="7676133" y="2032761"/>
            <a:ext cx="786765" cy="786765"/>
            <a:chOff x="7676133" y="2032761"/>
            <a:chExt cx="786765" cy="786765"/>
          </a:xfrm>
        </p:grpSpPr>
        <p:pic>
          <p:nvPicPr>
            <p:cNvPr id="9" name="object 9"/>
            <p:cNvPicPr/>
            <p:nvPr/>
          </p:nvPicPr>
          <p:blipFill>
            <a:blip r:embed="rId3" cstate="print"/>
            <a:stretch>
              <a:fillRect/>
            </a:stretch>
          </p:blipFill>
          <p:spPr>
            <a:xfrm>
              <a:off x="7682483" y="2039111"/>
              <a:ext cx="773899" cy="773811"/>
            </a:xfrm>
            <a:prstGeom prst="rect">
              <a:avLst/>
            </a:prstGeom>
          </p:spPr>
        </p:pic>
        <p:sp>
          <p:nvSpPr>
            <p:cNvPr id="10" name="object 10"/>
            <p:cNvSpPr/>
            <p:nvPr/>
          </p:nvSpPr>
          <p:spPr>
            <a:xfrm>
              <a:off x="7682483" y="2039111"/>
              <a:ext cx="774065" cy="774065"/>
            </a:xfrm>
            <a:custGeom>
              <a:avLst/>
              <a:gdLst/>
              <a:ahLst/>
              <a:cxnLst/>
              <a:rect l="l" t="t" r="r" b="b"/>
              <a:pathLst>
                <a:path w="774065" h="774064">
                  <a:moveTo>
                    <a:pt x="0" y="386968"/>
                  </a:moveTo>
                  <a:lnTo>
                    <a:pt x="3014" y="338423"/>
                  </a:lnTo>
                  <a:lnTo>
                    <a:pt x="11816" y="291679"/>
                  </a:lnTo>
                  <a:lnTo>
                    <a:pt x="26044" y="247097"/>
                  </a:lnTo>
                  <a:lnTo>
                    <a:pt x="45334" y="205042"/>
                  </a:lnTo>
                  <a:lnTo>
                    <a:pt x="69325" y="165874"/>
                  </a:lnTo>
                  <a:lnTo>
                    <a:pt x="97653" y="129957"/>
                  </a:lnTo>
                  <a:lnTo>
                    <a:pt x="129957" y="97653"/>
                  </a:lnTo>
                  <a:lnTo>
                    <a:pt x="165874" y="69325"/>
                  </a:lnTo>
                  <a:lnTo>
                    <a:pt x="205042" y="45334"/>
                  </a:lnTo>
                  <a:lnTo>
                    <a:pt x="247097" y="26044"/>
                  </a:lnTo>
                  <a:lnTo>
                    <a:pt x="291679" y="11816"/>
                  </a:lnTo>
                  <a:lnTo>
                    <a:pt x="338423" y="3014"/>
                  </a:lnTo>
                  <a:lnTo>
                    <a:pt x="386969" y="0"/>
                  </a:lnTo>
                  <a:lnTo>
                    <a:pt x="435514" y="3014"/>
                  </a:lnTo>
                  <a:lnTo>
                    <a:pt x="482258" y="11816"/>
                  </a:lnTo>
                  <a:lnTo>
                    <a:pt x="526840" y="26044"/>
                  </a:lnTo>
                  <a:lnTo>
                    <a:pt x="568895" y="45334"/>
                  </a:lnTo>
                  <a:lnTo>
                    <a:pt x="608063" y="69325"/>
                  </a:lnTo>
                  <a:lnTo>
                    <a:pt x="643980" y="97653"/>
                  </a:lnTo>
                  <a:lnTo>
                    <a:pt x="676284" y="129957"/>
                  </a:lnTo>
                  <a:lnTo>
                    <a:pt x="704612" y="165874"/>
                  </a:lnTo>
                  <a:lnTo>
                    <a:pt x="728603" y="205042"/>
                  </a:lnTo>
                  <a:lnTo>
                    <a:pt x="747893" y="247097"/>
                  </a:lnTo>
                  <a:lnTo>
                    <a:pt x="762121" y="291679"/>
                  </a:lnTo>
                  <a:lnTo>
                    <a:pt x="770923" y="338423"/>
                  </a:lnTo>
                  <a:lnTo>
                    <a:pt x="773938" y="386968"/>
                  </a:lnTo>
                  <a:lnTo>
                    <a:pt x="770923" y="435487"/>
                  </a:lnTo>
                  <a:lnTo>
                    <a:pt x="762121" y="482208"/>
                  </a:lnTo>
                  <a:lnTo>
                    <a:pt x="747893" y="526770"/>
                  </a:lnTo>
                  <a:lnTo>
                    <a:pt x="728603" y="568810"/>
                  </a:lnTo>
                  <a:lnTo>
                    <a:pt x="704612" y="607965"/>
                  </a:lnTo>
                  <a:lnTo>
                    <a:pt x="676284" y="643872"/>
                  </a:lnTo>
                  <a:lnTo>
                    <a:pt x="643980" y="676169"/>
                  </a:lnTo>
                  <a:lnTo>
                    <a:pt x="608063" y="704492"/>
                  </a:lnTo>
                  <a:lnTo>
                    <a:pt x="568895" y="728479"/>
                  </a:lnTo>
                  <a:lnTo>
                    <a:pt x="526840" y="747768"/>
                  </a:lnTo>
                  <a:lnTo>
                    <a:pt x="482258" y="761994"/>
                  </a:lnTo>
                  <a:lnTo>
                    <a:pt x="435514" y="770796"/>
                  </a:lnTo>
                  <a:lnTo>
                    <a:pt x="386969" y="773811"/>
                  </a:lnTo>
                  <a:lnTo>
                    <a:pt x="338423" y="770796"/>
                  </a:lnTo>
                  <a:lnTo>
                    <a:pt x="291679" y="761994"/>
                  </a:lnTo>
                  <a:lnTo>
                    <a:pt x="247097" y="747768"/>
                  </a:lnTo>
                  <a:lnTo>
                    <a:pt x="205042" y="728479"/>
                  </a:lnTo>
                  <a:lnTo>
                    <a:pt x="165874" y="704492"/>
                  </a:lnTo>
                  <a:lnTo>
                    <a:pt x="129957" y="676169"/>
                  </a:lnTo>
                  <a:lnTo>
                    <a:pt x="97653" y="643872"/>
                  </a:lnTo>
                  <a:lnTo>
                    <a:pt x="69325" y="607965"/>
                  </a:lnTo>
                  <a:lnTo>
                    <a:pt x="45334" y="568810"/>
                  </a:lnTo>
                  <a:lnTo>
                    <a:pt x="26044" y="526770"/>
                  </a:lnTo>
                  <a:lnTo>
                    <a:pt x="11816" y="482208"/>
                  </a:lnTo>
                  <a:lnTo>
                    <a:pt x="3014" y="435487"/>
                  </a:lnTo>
                  <a:lnTo>
                    <a:pt x="0" y="386968"/>
                  </a:lnTo>
                  <a:close/>
                </a:path>
              </a:pathLst>
            </a:custGeom>
            <a:ln w="12700">
              <a:solidFill>
                <a:srgbClr val="172C51"/>
              </a:solidFill>
            </a:ln>
          </p:spPr>
          <p:txBody>
            <a:bodyPr wrap="square" lIns="0" tIns="0" rIns="0" bIns="0" rtlCol="0"/>
            <a:lstStyle/>
            <a:p>
              <a:endParaRPr/>
            </a:p>
          </p:txBody>
        </p:sp>
      </p:grpSp>
      <p:grpSp>
        <p:nvGrpSpPr>
          <p:cNvPr id="11" name="object 11"/>
          <p:cNvGrpSpPr/>
          <p:nvPr/>
        </p:nvGrpSpPr>
        <p:grpSpPr>
          <a:xfrm>
            <a:off x="11490325" y="0"/>
            <a:ext cx="3140075" cy="2823845"/>
            <a:chOff x="11490325" y="0"/>
            <a:chExt cx="3140075" cy="2823845"/>
          </a:xfrm>
        </p:grpSpPr>
        <p:pic>
          <p:nvPicPr>
            <p:cNvPr id="12" name="object 12"/>
            <p:cNvPicPr/>
            <p:nvPr/>
          </p:nvPicPr>
          <p:blipFill>
            <a:blip r:embed="rId4" cstate="print"/>
            <a:stretch>
              <a:fillRect/>
            </a:stretch>
          </p:blipFill>
          <p:spPr>
            <a:xfrm>
              <a:off x="12200255" y="0"/>
              <a:ext cx="2430145" cy="2529332"/>
            </a:xfrm>
            <a:prstGeom prst="rect">
              <a:avLst/>
            </a:prstGeom>
          </p:spPr>
        </p:pic>
        <p:pic>
          <p:nvPicPr>
            <p:cNvPr id="13" name="object 13"/>
            <p:cNvPicPr/>
            <p:nvPr/>
          </p:nvPicPr>
          <p:blipFill>
            <a:blip r:embed="rId5" cstate="print"/>
            <a:stretch>
              <a:fillRect/>
            </a:stretch>
          </p:blipFill>
          <p:spPr>
            <a:xfrm>
              <a:off x="11496675" y="2241295"/>
              <a:ext cx="935990" cy="575944"/>
            </a:xfrm>
            <a:prstGeom prst="rect">
              <a:avLst/>
            </a:prstGeom>
          </p:spPr>
        </p:pic>
        <p:sp>
          <p:nvSpPr>
            <p:cNvPr id="14" name="object 14"/>
            <p:cNvSpPr/>
            <p:nvPr/>
          </p:nvSpPr>
          <p:spPr>
            <a:xfrm>
              <a:off x="11496675" y="2241295"/>
              <a:ext cx="935990" cy="575945"/>
            </a:xfrm>
            <a:custGeom>
              <a:avLst/>
              <a:gdLst/>
              <a:ahLst/>
              <a:cxnLst/>
              <a:rect l="l" t="t" r="r" b="b"/>
              <a:pathLst>
                <a:path w="935990" h="575944">
                  <a:moveTo>
                    <a:pt x="0" y="288036"/>
                  </a:moveTo>
                  <a:lnTo>
                    <a:pt x="14294" y="217096"/>
                  </a:lnTo>
                  <a:lnTo>
                    <a:pt x="54837" y="152605"/>
                  </a:lnTo>
                  <a:lnTo>
                    <a:pt x="83854" y="123451"/>
                  </a:lnTo>
                  <a:lnTo>
                    <a:pt x="118118" y="96718"/>
                  </a:lnTo>
                  <a:lnTo>
                    <a:pt x="157189" y="72675"/>
                  </a:lnTo>
                  <a:lnTo>
                    <a:pt x="200628" y="51591"/>
                  </a:lnTo>
                  <a:lnTo>
                    <a:pt x="247997" y="33737"/>
                  </a:lnTo>
                  <a:lnTo>
                    <a:pt x="298857" y="19381"/>
                  </a:lnTo>
                  <a:lnTo>
                    <a:pt x="352769" y="8793"/>
                  </a:lnTo>
                  <a:lnTo>
                    <a:pt x="409294" y="2243"/>
                  </a:lnTo>
                  <a:lnTo>
                    <a:pt x="467995" y="0"/>
                  </a:lnTo>
                  <a:lnTo>
                    <a:pt x="526695" y="2243"/>
                  </a:lnTo>
                  <a:lnTo>
                    <a:pt x="583220" y="8793"/>
                  </a:lnTo>
                  <a:lnTo>
                    <a:pt x="637132" y="19381"/>
                  </a:lnTo>
                  <a:lnTo>
                    <a:pt x="687992" y="33737"/>
                  </a:lnTo>
                  <a:lnTo>
                    <a:pt x="735361" y="51591"/>
                  </a:lnTo>
                  <a:lnTo>
                    <a:pt x="778800" y="72675"/>
                  </a:lnTo>
                  <a:lnTo>
                    <a:pt x="817871" y="96718"/>
                  </a:lnTo>
                  <a:lnTo>
                    <a:pt x="852135" y="123451"/>
                  </a:lnTo>
                  <a:lnTo>
                    <a:pt x="881152" y="152605"/>
                  </a:lnTo>
                  <a:lnTo>
                    <a:pt x="904485" y="183910"/>
                  </a:lnTo>
                  <a:lnTo>
                    <a:pt x="932343" y="251894"/>
                  </a:lnTo>
                  <a:lnTo>
                    <a:pt x="935990" y="288036"/>
                  </a:lnTo>
                  <a:lnTo>
                    <a:pt x="932343" y="324149"/>
                  </a:lnTo>
                  <a:lnTo>
                    <a:pt x="904485" y="392092"/>
                  </a:lnTo>
                  <a:lnTo>
                    <a:pt x="881152" y="423381"/>
                  </a:lnTo>
                  <a:lnTo>
                    <a:pt x="852135" y="452522"/>
                  </a:lnTo>
                  <a:lnTo>
                    <a:pt x="817871" y="479246"/>
                  </a:lnTo>
                  <a:lnTo>
                    <a:pt x="778800" y="503282"/>
                  </a:lnTo>
                  <a:lnTo>
                    <a:pt x="735361" y="524360"/>
                  </a:lnTo>
                  <a:lnTo>
                    <a:pt x="687992" y="542211"/>
                  </a:lnTo>
                  <a:lnTo>
                    <a:pt x="637132" y="556564"/>
                  </a:lnTo>
                  <a:lnTo>
                    <a:pt x="583220" y="567151"/>
                  </a:lnTo>
                  <a:lnTo>
                    <a:pt x="526695" y="573701"/>
                  </a:lnTo>
                  <a:lnTo>
                    <a:pt x="467995" y="575944"/>
                  </a:lnTo>
                  <a:lnTo>
                    <a:pt x="409294" y="573701"/>
                  </a:lnTo>
                  <a:lnTo>
                    <a:pt x="352769" y="567151"/>
                  </a:lnTo>
                  <a:lnTo>
                    <a:pt x="298857" y="556564"/>
                  </a:lnTo>
                  <a:lnTo>
                    <a:pt x="247997" y="542211"/>
                  </a:lnTo>
                  <a:lnTo>
                    <a:pt x="200628" y="524360"/>
                  </a:lnTo>
                  <a:lnTo>
                    <a:pt x="157189" y="503282"/>
                  </a:lnTo>
                  <a:lnTo>
                    <a:pt x="118118" y="479246"/>
                  </a:lnTo>
                  <a:lnTo>
                    <a:pt x="83854" y="452522"/>
                  </a:lnTo>
                  <a:lnTo>
                    <a:pt x="54837" y="423381"/>
                  </a:lnTo>
                  <a:lnTo>
                    <a:pt x="31504" y="392092"/>
                  </a:lnTo>
                  <a:lnTo>
                    <a:pt x="3646" y="324149"/>
                  </a:lnTo>
                  <a:lnTo>
                    <a:pt x="0" y="288036"/>
                  </a:lnTo>
                  <a:close/>
                </a:path>
              </a:pathLst>
            </a:custGeom>
            <a:ln w="12700">
              <a:solidFill>
                <a:srgbClr val="172C51"/>
              </a:solidFill>
            </a:ln>
          </p:spPr>
          <p:txBody>
            <a:bodyPr wrap="square" lIns="0" tIns="0" rIns="0" bIns="0" rtlCol="0"/>
            <a:lstStyle/>
            <a:p>
              <a:endParaRPr/>
            </a:p>
          </p:txBody>
        </p:sp>
      </p:grpSp>
      <p:grpSp>
        <p:nvGrpSpPr>
          <p:cNvPr id="15" name="object 15"/>
          <p:cNvGrpSpPr/>
          <p:nvPr/>
        </p:nvGrpSpPr>
        <p:grpSpPr>
          <a:xfrm>
            <a:off x="9664954" y="4637913"/>
            <a:ext cx="786765" cy="786765"/>
            <a:chOff x="9664954" y="4637913"/>
            <a:chExt cx="786765" cy="786765"/>
          </a:xfrm>
        </p:grpSpPr>
        <p:pic>
          <p:nvPicPr>
            <p:cNvPr id="16" name="object 16"/>
            <p:cNvPicPr/>
            <p:nvPr/>
          </p:nvPicPr>
          <p:blipFill>
            <a:blip r:embed="rId6" cstate="print"/>
            <a:stretch>
              <a:fillRect/>
            </a:stretch>
          </p:blipFill>
          <p:spPr>
            <a:xfrm>
              <a:off x="9671304" y="4644301"/>
              <a:ext cx="773899" cy="773899"/>
            </a:xfrm>
            <a:prstGeom prst="rect">
              <a:avLst/>
            </a:prstGeom>
          </p:spPr>
        </p:pic>
        <p:sp>
          <p:nvSpPr>
            <p:cNvPr id="17" name="object 17"/>
            <p:cNvSpPr/>
            <p:nvPr/>
          </p:nvSpPr>
          <p:spPr>
            <a:xfrm>
              <a:off x="9671304" y="4644263"/>
              <a:ext cx="774065" cy="774065"/>
            </a:xfrm>
            <a:custGeom>
              <a:avLst/>
              <a:gdLst/>
              <a:ahLst/>
              <a:cxnLst/>
              <a:rect l="l" t="t" r="r" b="b"/>
              <a:pathLst>
                <a:path w="774065" h="774064">
                  <a:moveTo>
                    <a:pt x="0" y="386969"/>
                  </a:moveTo>
                  <a:lnTo>
                    <a:pt x="3014" y="338423"/>
                  </a:lnTo>
                  <a:lnTo>
                    <a:pt x="11816" y="291679"/>
                  </a:lnTo>
                  <a:lnTo>
                    <a:pt x="26044" y="247097"/>
                  </a:lnTo>
                  <a:lnTo>
                    <a:pt x="45334" y="205042"/>
                  </a:lnTo>
                  <a:lnTo>
                    <a:pt x="69325" y="165874"/>
                  </a:lnTo>
                  <a:lnTo>
                    <a:pt x="97653" y="129957"/>
                  </a:lnTo>
                  <a:lnTo>
                    <a:pt x="129957" y="97653"/>
                  </a:lnTo>
                  <a:lnTo>
                    <a:pt x="165874" y="69325"/>
                  </a:lnTo>
                  <a:lnTo>
                    <a:pt x="205042" y="45334"/>
                  </a:lnTo>
                  <a:lnTo>
                    <a:pt x="247097" y="26044"/>
                  </a:lnTo>
                  <a:lnTo>
                    <a:pt x="291679" y="11816"/>
                  </a:lnTo>
                  <a:lnTo>
                    <a:pt x="338423" y="3014"/>
                  </a:lnTo>
                  <a:lnTo>
                    <a:pt x="386969" y="0"/>
                  </a:lnTo>
                  <a:lnTo>
                    <a:pt x="435514" y="3014"/>
                  </a:lnTo>
                  <a:lnTo>
                    <a:pt x="482258" y="11816"/>
                  </a:lnTo>
                  <a:lnTo>
                    <a:pt x="526840" y="26044"/>
                  </a:lnTo>
                  <a:lnTo>
                    <a:pt x="568895" y="45334"/>
                  </a:lnTo>
                  <a:lnTo>
                    <a:pt x="608063" y="69325"/>
                  </a:lnTo>
                  <a:lnTo>
                    <a:pt x="643980" y="97653"/>
                  </a:lnTo>
                  <a:lnTo>
                    <a:pt x="676284" y="129957"/>
                  </a:lnTo>
                  <a:lnTo>
                    <a:pt x="704612" y="165874"/>
                  </a:lnTo>
                  <a:lnTo>
                    <a:pt x="728603" y="205042"/>
                  </a:lnTo>
                  <a:lnTo>
                    <a:pt x="747893" y="247097"/>
                  </a:lnTo>
                  <a:lnTo>
                    <a:pt x="762121" y="291679"/>
                  </a:lnTo>
                  <a:lnTo>
                    <a:pt x="770923" y="338423"/>
                  </a:lnTo>
                  <a:lnTo>
                    <a:pt x="773938" y="386969"/>
                  </a:lnTo>
                  <a:lnTo>
                    <a:pt x="770923" y="435514"/>
                  </a:lnTo>
                  <a:lnTo>
                    <a:pt x="762121" y="482258"/>
                  </a:lnTo>
                  <a:lnTo>
                    <a:pt x="747893" y="526840"/>
                  </a:lnTo>
                  <a:lnTo>
                    <a:pt x="728603" y="568895"/>
                  </a:lnTo>
                  <a:lnTo>
                    <a:pt x="704612" y="608063"/>
                  </a:lnTo>
                  <a:lnTo>
                    <a:pt x="676284" y="643980"/>
                  </a:lnTo>
                  <a:lnTo>
                    <a:pt x="643980" y="676284"/>
                  </a:lnTo>
                  <a:lnTo>
                    <a:pt x="608063" y="704612"/>
                  </a:lnTo>
                  <a:lnTo>
                    <a:pt x="568895" y="728603"/>
                  </a:lnTo>
                  <a:lnTo>
                    <a:pt x="526840" y="747893"/>
                  </a:lnTo>
                  <a:lnTo>
                    <a:pt x="482258" y="762121"/>
                  </a:lnTo>
                  <a:lnTo>
                    <a:pt x="435514" y="770923"/>
                  </a:lnTo>
                  <a:lnTo>
                    <a:pt x="386969" y="773938"/>
                  </a:lnTo>
                  <a:lnTo>
                    <a:pt x="338423" y="770923"/>
                  </a:lnTo>
                  <a:lnTo>
                    <a:pt x="291679" y="762121"/>
                  </a:lnTo>
                  <a:lnTo>
                    <a:pt x="247097" y="747893"/>
                  </a:lnTo>
                  <a:lnTo>
                    <a:pt x="205042" y="728603"/>
                  </a:lnTo>
                  <a:lnTo>
                    <a:pt x="165874" y="704612"/>
                  </a:lnTo>
                  <a:lnTo>
                    <a:pt x="129957" y="676284"/>
                  </a:lnTo>
                  <a:lnTo>
                    <a:pt x="97653" y="643980"/>
                  </a:lnTo>
                  <a:lnTo>
                    <a:pt x="69325" y="608063"/>
                  </a:lnTo>
                  <a:lnTo>
                    <a:pt x="45334" y="568895"/>
                  </a:lnTo>
                  <a:lnTo>
                    <a:pt x="26044" y="526840"/>
                  </a:lnTo>
                  <a:lnTo>
                    <a:pt x="11816" y="482258"/>
                  </a:lnTo>
                  <a:lnTo>
                    <a:pt x="3014" y="435514"/>
                  </a:lnTo>
                  <a:lnTo>
                    <a:pt x="0" y="386969"/>
                  </a:lnTo>
                  <a:close/>
                </a:path>
              </a:pathLst>
            </a:custGeom>
            <a:ln w="12700">
              <a:solidFill>
                <a:srgbClr val="172C51"/>
              </a:solidFill>
            </a:ln>
          </p:spPr>
          <p:txBody>
            <a:bodyPr wrap="square" lIns="0" tIns="0" rIns="0" bIns="0" rtlCol="0"/>
            <a:lstStyle/>
            <a:p>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1"/>
            <a:ext cx="5486400" cy="8229599"/>
          </a:xfrm>
          <a:prstGeom prst="rect">
            <a:avLst/>
          </a:prstGeom>
        </p:spPr>
      </p:pic>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80" dirty="0"/>
              <a:t>Our</a:t>
            </a:r>
            <a:r>
              <a:rPr spc="-75" dirty="0"/>
              <a:t> </a:t>
            </a:r>
            <a:r>
              <a:rPr spc="195" dirty="0"/>
              <a:t>Community</a:t>
            </a:r>
            <a:r>
              <a:rPr spc="-75" dirty="0"/>
              <a:t> </a:t>
            </a:r>
            <a:r>
              <a:rPr spc="-175" dirty="0"/>
              <a:t>Can</a:t>
            </a:r>
            <a:r>
              <a:rPr spc="-100" dirty="0"/>
              <a:t> </a:t>
            </a:r>
            <a:r>
              <a:rPr spc="95" dirty="0"/>
              <a:t>Earn:</a:t>
            </a:r>
          </a:p>
          <a:p>
            <a:pPr marL="12700" marR="1673225">
              <a:lnSpc>
                <a:spcPct val="104700"/>
              </a:lnSpc>
              <a:spcBef>
                <a:spcPts val="15"/>
              </a:spcBef>
            </a:pPr>
            <a:r>
              <a:rPr spc="170" dirty="0"/>
              <a:t>Multiple</a:t>
            </a:r>
            <a:r>
              <a:rPr spc="-55" dirty="0"/>
              <a:t> </a:t>
            </a:r>
            <a:r>
              <a:rPr spc="65" dirty="0"/>
              <a:t>Avenues</a:t>
            </a:r>
            <a:r>
              <a:rPr spc="-55" dirty="0"/>
              <a:t> </a:t>
            </a:r>
            <a:r>
              <a:rPr spc="105" dirty="0"/>
              <a:t>for </a:t>
            </a:r>
            <a:r>
              <a:rPr spc="95" dirty="0"/>
              <a:t>Growth</a:t>
            </a:r>
          </a:p>
        </p:txBody>
      </p:sp>
      <p:grpSp>
        <p:nvGrpSpPr>
          <p:cNvPr id="4" name="object 4"/>
          <p:cNvGrpSpPr/>
          <p:nvPr/>
        </p:nvGrpSpPr>
        <p:grpSpPr>
          <a:xfrm>
            <a:off x="789978" y="3179698"/>
            <a:ext cx="177800" cy="1224280"/>
            <a:chOff x="789978" y="3179698"/>
            <a:chExt cx="177800" cy="1224280"/>
          </a:xfrm>
        </p:grpSpPr>
        <p:sp>
          <p:nvSpPr>
            <p:cNvPr id="5" name="object 5"/>
            <p:cNvSpPr/>
            <p:nvPr/>
          </p:nvSpPr>
          <p:spPr>
            <a:xfrm>
              <a:off x="793788" y="3183508"/>
              <a:ext cx="170180" cy="1216660"/>
            </a:xfrm>
            <a:custGeom>
              <a:avLst/>
              <a:gdLst/>
              <a:ahLst/>
              <a:cxnLst/>
              <a:rect l="l" t="t" r="r" b="b"/>
              <a:pathLst>
                <a:path w="170180" h="1216660">
                  <a:moveTo>
                    <a:pt x="85013" y="0"/>
                  </a:moveTo>
                  <a:lnTo>
                    <a:pt x="51922" y="6685"/>
                  </a:lnTo>
                  <a:lnTo>
                    <a:pt x="24899" y="24907"/>
                  </a:lnTo>
                  <a:lnTo>
                    <a:pt x="6680" y="51917"/>
                  </a:lnTo>
                  <a:lnTo>
                    <a:pt x="0" y="84962"/>
                  </a:lnTo>
                  <a:lnTo>
                    <a:pt x="0" y="1131189"/>
                  </a:lnTo>
                  <a:lnTo>
                    <a:pt x="6680" y="1164288"/>
                  </a:lnTo>
                  <a:lnTo>
                    <a:pt x="24899" y="1191291"/>
                  </a:lnTo>
                  <a:lnTo>
                    <a:pt x="51922" y="1209484"/>
                  </a:lnTo>
                  <a:lnTo>
                    <a:pt x="85013" y="1216152"/>
                  </a:lnTo>
                  <a:lnTo>
                    <a:pt x="118105" y="1209484"/>
                  </a:lnTo>
                  <a:lnTo>
                    <a:pt x="145127" y="1191291"/>
                  </a:lnTo>
                  <a:lnTo>
                    <a:pt x="163346" y="1164288"/>
                  </a:lnTo>
                  <a:lnTo>
                    <a:pt x="170027" y="1131189"/>
                  </a:lnTo>
                  <a:lnTo>
                    <a:pt x="170027" y="84962"/>
                  </a:lnTo>
                  <a:lnTo>
                    <a:pt x="163346" y="51917"/>
                  </a:lnTo>
                  <a:lnTo>
                    <a:pt x="145127" y="24907"/>
                  </a:lnTo>
                  <a:lnTo>
                    <a:pt x="118105" y="6685"/>
                  </a:lnTo>
                  <a:lnTo>
                    <a:pt x="85013" y="0"/>
                  </a:lnTo>
                  <a:close/>
                </a:path>
              </a:pathLst>
            </a:custGeom>
            <a:solidFill>
              <a:srgbClr val="30126C"/>
            </a:solidFill>
          </p:spPr>
          <p:txBody>
            <a:bodyPr wrap="square" lIns="0" tIns="0" rIns="0" bIns="0" rtlCol="0"/>
            <a:lstStyle/>
            <a:p>
              <a:endParaRPr/>
            </a:p>
          </p:txBody>
        </p:sp>
        <p:sp>
          <p:nvSpPr>
            <p:cNvPr id="6" name="object 6"/>
            <p:cNvSpPr/>
            <p:nvPr/>
          </p:nvSpPr>
          <p:spPr>
            <a:xfrm>
              <a:off x="793788" y="3183508"/>
              <a:ext cx="170180" cy="1216660"/>
            </a:xfrm>
            <a:custGeom>
              <a:avLst/>
              <a:gdLst/>
              <a:ahLst/>
              <a:cxnLst/>
              <a:rect l="l" t="t" r="r" b="b"/>
              <a:pathLst>
                <a:path w="170180" h="1216660">
                  <a:moveTo>
                    <a:pt x="0" y="84962"/>
                  </a:moveTo>
                  <a:lnTo>
                    <a:pt x="6680" y="51917"/>
                  </a:lnTo>
                  <a:lnTo>
                    <a:pt x="24899" y="24907"/>
                  </a:lnTo>
                  <a:lnTo>
                    <a:pt x="51922" y="6685"/>
                  </a:lnTo>
                  <a:lnTo>
                    <a:pt x="85013" y="0"/>
                  </a:lnTo>
                  <a:lnTo>
                    <a:pt x="118105" y="6685"/>
                  </a:lnTo>
                  <a:lnTo>
                    <a:pt x="145127" y="24907"/>
                  </a:lnTo>
                  <a:lnTo>
                    <a:pt x="163346" y="51917"/>
                  </a:lnTo>
                  <a:lnTo>
                    <a:pt x="170027" y="84962"/>
                  </a:lnTo>
                  <a:lnTo>
                    <a:pt x="170027" y="1131189"/>
                  </a:lnTo>
                  <a:lnTo>
                    <a:pt x="163346" y="1164288"/>
                  </a:lnTo>
                  <a:lnTo>
                    <a:pt x="145127" y="1191291"/>
                  </a:lnTo>
                  <a:lnTo>
                    <a:pt x="118105" y="1209484"/>
                  </a:lnTo>
                  <a:lnTo>
                    <a:pt x="85013" y="1216152"/>
                  </a:lnTo>
                  <a:lnTo>
                    <a:pt x="51922" y="1209484"/>
                  </a:lnTo>
                  <a:lnTo>
                    <a:pt x="24899" y="1191291"/>
                  </a:lnTo>
                  <a:lnTo>
                    <a:pt x="6680" y="1164288"/>
                  </a:lnTo>
                  <a:lnTo>
                    <a:pt x="0" y="1131189"/>
                  </a:lnTo>
                  <a:lnTo>
                    <a:pt x="0" y="84962"/>
                  </a:lnTo>
                  <a:close/>
                </a:path>
              </a:pathLst>
            </a:custGeom>
            <a:ln w="7620">
              <a:solidFill>
                <a:srgbClr val="492C85"/>
              </a:solidFill>
            </a:ln>
          </p:spPr>
          <p:txBody>
            <a:bodyPr wrap="square" lIns="0" tIns="0" rIns="0" bIns="0" rtlCol="0"/>
            <a:lstStyle/>
            <a:p>
              <a:endParaRPr/>
            </a:p>
          </p:txBody>
        </p:sp>
      </p:grpSp>
      <p:grpSp>
        <p:nvGrpSpPr>
          <p:cNvPr id="7" name="object 7"/>
          <p:cNvGrpSpPr/>
          <p:nvPr/>
        </p:nvGrpSpPr>
        <p:grpSpPr>
          <a:xfrm>
            <a:off x="1130134" y="4622672"/>
            <a:ext cx="177800" cy="1224280"/>
            <a:chOff x="1130134" y="4622672"/>
            <a:chExt cx="177800" cy="1224280"/>
          </a:xfrm>
        </p:grpSpPr>
        <p:sp>
          <p:nvSpPr>
            <p:cNvPr id="8" name="object 8"/>
            <p:cNvSpPr/>
            <p:nvPr/>
          </p:nvSpPr>
          <p:spPr>
            <a:xfrm>
              <a:off x="1133944" y="4626482"/>
              <a:ext cx="170180" cy="1216660"/>
            </a:xfrm>
            <a:custGeom>
              <a:avLst/>
              <a:gdLst/>
              <a:ahLst/>
              <a:cxnLst/>
              <a:rect l="l" t="t" r="r" b="b"/>
              <a:pathLst>
                <a:path w="170180" h="1216660">
                  <a:moveTo>
                    <a:pt x="85013" y="0"/>
                  </a:moveTo>
                  <a:lnTo>
                    <a:pt x="51922" y="6687"/>
                  </a:lnTo>
                  <a:lnTo>
                    <a:pt x="24899" y="24923"/>
                  </a:lnTo>
                  <a:lnTo>
                    <a:pt x="6680" y="51970"/>
                  </a:lnTo>
                  <a:lnTo>
                    <a:pt x="0" y="85089"/>
                  </a:lnTo>
                  <a:lnTo>
                    <a:pt x="0" y="1131315"/>
                  </a:lnTo>
                  <a:lnTo>
                    <a:pt x="6680" y="1164361"/>
                  </a:lnTo>
                  <a:lnTo>
                    <a:pt x="24899" y="1191371"/>
                  </a:lnTo>
                  <a:lnTo>
                    <a:pt x="51922" y="1209593"/>
                  </a:lnTo>
                  <a:lnTo>
                    <a:pt x="85013" y="1216278"/>
                  </a:lnTo>
                  <a:lnTo>
                    <a:pt x="118095" y="1209593"/>
                  </a:lnTo>
                  <a:lnTo>
                    <a:pt x="145095" y="1191371"/>
                  </a:lnTo>
                  <a:lnTo>
                    <a:pt x="163293" y="1164361"/>
                  </a:lnTo>
                  <a:lnTo>
                    <a:pt x="169964" y="1131315"/>
                  </a:lnTo>
                  <a:lnTo>
                    <a:pt x="170091" y="85089"/>
                  </a:lnTo>
                  <a:lnTo>
                    <a:pt x="163400" y="51970"/>
                  </a:lnTo>
                  <a:lnTo>
                    <a:pt x="145159" y="24923"/>
                  </a:lnTo>
                  <a:lnTo>
                    <a:pt x="118114" y="6687"/>
                  </a:lnTo>
                  <a:lnTo>
                    <a:pt x="85013" y="0"/>
                  </a:lnTo>
                  <a:close/>
                </a:path>
              </a:pathLst>
            </a:custGeom>
            <a:solidFill>
              <a:srgbClr val="30126C"/>
            </a:solidFill>
          </p:spPr>
          <p:txBody>
            <a:bodyPr wrap="square" lIns="0" tIns="0" rIns="0" bIns="0" rtlCol="0"/>
            <a:lstStyle/>
            <a:p>
              <a:endParaRPr/>
            </a:p>
          </p:txBody>
        </p:sp>
        <p:sp>
          <p:nvSpPr>
            <p:cNvPr id="9" name="object 9"/>
            <p:cNvSpPr/>
            <p:nvPr/>
          </p:nvSpPr>
          <p:spPr>
            <a:xfrm>
              <a:off x="1133944" y="4626482"/>
              <a:ext cx="170180" cy="1216660"/>
            </a:xfrm>
            <a:custGeom>
              <a:avLst/>
              <a:gdLst/>
              <a:ahLst/>
              <a:cxnLst/>
              <a:rect l="l" t="t" r="r" b="b"/>
              <a:pathLst>
                <a:path w="170180" h="1216660">
                  <a:moveTo>
                    <a:pt x="0" y="85089"/>
                  </a:moveTo>
                  <a:lnTo>
                    <a:pt x="6680" y="51970"/>
                  </a:lnTo>
                  <a:lnTo>
                    <a:pt x="24899" y="24923"/>
                  </a:lnTo>
                  <a:lnTo>
                    <a:pt x="51922" y="6687"/>
                  </a:lnTo>
                  <a:lnTo>
                    <a:pt x="85013" y="0"/>
                  </a:lnTo>
                  <a:lnTo>
                    <a:pt x="118114" y="6687"/>
                  </a:lnTo>
                  <a:lnTo>
                    <a:pt x="145159" y="24923"/>
                  </a:lnTo>
                  <a:lnTo>
                    <a:pt x="163400" y="51970"/>
                  </a:lnTo>
                  <a:lnTo>
                    <a:pt x="170091" y="85089"/>
                  </a:lnTo>
                  <a:lnTo>
                    <a:pt x="169964" y="1131315"/>
                  </a:lnTo>
                  <a:lnTo>
                    <a:pt x="163293" y="1164361"/>
                  </a:lnTo>
                  <a:lnTo>
                    <a:pt x="145095" y="1191371"/>
                  </a:lnTo>
                  <a:lnTo>
                    <a:pt x="118095" y="1209593"/>
                  </a:lnTo>
                  <a:lnTo>
                    <a:pt x="85013" y="1216278"/>
                  </a:lnTo>
                  <a:lnTo>
                    <a:pt x="51922" y="1209593"/>
                  </a:lnTo>
                  <a:lnTo>
                    <a:pt x="24899" y="1191371"/>
                  </a:lnTo>
                  <a:lnTo>
                    <a:pt x="6680" y="1164361"/>
                  </a:lnTo>
                  <a:lnTo>
                    <a:pt x="0" y="1131315"/>
                  </a:lnTo>
                  <a:lnTo>
                    <a:pt x="0" y="85089"/>
                  </a:lnTo>
                  <a:close/>
                </a:path>
              </a:pathLst>
            </a:custGeom>
            <a:ln w="7620">
              <a:solidFill>
                <a:srgbClr val="492C85"/>
              </a:solidFill>
            </a:ln>
          </p:spPr>
          <p:txBody>
            <a:bodyPr wrap="square" lIns="0" tIns="0" rIns="0" bIns="0" rtlCol="0"/>
            <a:lstStyle/>
            <a:p>
              <a:endParaRPr/>
            </a:p>
          </p:txBody>
        </p:sp>
      </p:grpSp>
      <p:grpSp>
        <p:nvGrpSpPr>
          <p:cNvPr id="10" name="object 10"/>
          <p:cNvGrpSpPr/>
          <p:nvPr/>
        </p:nvGrpSpPr>
        <p:grpSpPr>
          <a:xfrm>
            <a:off x="1470405" y="6065773"/>
            <a:ext cx="177800" cy="1224280"/>
            <a:chOff x="1470405" y="6065773"/>
            <a:chExt cx="177800" cy="1224280"/>
          </a:xfrm>
        </p:grpSpPr>
        <p:sp>
          <p:nvSpPr>
            <p:cNvPr id="11" name="object 11"/>
            <p:cNvSpPr/>
            <p:nvPr/>
          </p:nvSpPr>
          <p:spPr>
            <a:xfrm>
              <a:off x="1474215" y="6069583"/>
              <a:ext cx="170180" cy="1216660"/>
            </a:xfrm>
            <a:custGeom>
              <a:avLst/>
              <a:gdLst/>
              <a:ahLst/>
              <a:cxnLst/>
              <a:rect l="l" t="t" r="r" b="b"/>
              <a:pathLst>
                <a:path w="170180" h="1216659">
                  <a:moveTo>
                    <a:pt x="85090" y="0"/>
                  </a:moveTo>
                  <a:lnTo>
                    <a:pt x="51970" y="6685"/>
                  </a:lnTo>
                  <a:lnTo>
                    <a:pt x="24923" y="24907"/>
                  </a:lnTo>
                  <a:lnTo>
                    <a:pt x="6687" y="51917"/>
                  </a:lnTo>
                  <a:lnTo>
                    <a:pt x="0" y="84963"/>
                  </a:lnTo>
                  <a:lnTo>
                    <a:pt x="0" y="1131201"/>
                  </a:lnTo>
                  <a:lnTo>
                    <a:pt x="6687" y="1164285"/>
                  </a:lnTo>
                  <a:lnTo>
                    <a:pt x="24923" y="1191304"/>
                  </a:lnTo>
                  <a:lnTo>
                    <a:pt x="51970" y="1209522"/>
                  </a:lnTo>
                  <a:lnTo>
                    <a:pt x="85090" y="1216202"/>
                  </a:lnTo>
                  <a:lnTo>
                    <a:pt x="84962" y="1216202"/>
                  </a:lnTo>
                  <a:lnTo>
                    <a:pt x="118082" y="1209522"/>
                  </a:lnTo>
                  <a:lnTo>
                    <a:pt x="145129" y="1191304"/>
                  </a:lnTo>
                  <a:lnTo>
                    <a:pt x="163365" y="1164285"/>
                  </a:lnTo>
                  <a:lnTo>
                    <a:pt x="170053" y="1131201"/>
                  </a:lnTo>
                  <a:lnTo>
                    <a:pt x="170053" y="84963"/>
                  </a:lnTo>
                  <a:lnTo>
                    <a:pt x="163367" y="51917"/>
                  </a:lnTo>
                  <a:lnTo>
                    <a:pt x="145145" y="24907"/>
                  </a:lnTo>
                  <a:lnTo>
                    <a:pt x="118135" y="6685"/>
                  </a:lnTo>
                  <a:lnTo>
                    <a:pt x="85090" y="0"/>
                  </a:lnTo>
                  <a:close/>
                </a:path>
              </a:pathLst>
            </a:custGeom>
            <a:solidFill>
              <a:srgbClr val="30126C"/>
            </a:solidFill>
          </p:spPr>
          <p:txBody>
            <a:bodyPr wrap="square" lIns="0" tIns="0" rIns="0" bIns="0" rtlCol="0"/>
            <a:lstStyle/>
            <a:p>
              <a:endParaRPr/>
            </a:p>
          </p:txBody>
        </p:sp>
        <p:sp>
          <p:nvSpPr>
            <p:cNvPr id="12" name="object 12"/>
            <p:cNvSpPr/>
            <p:nvPr/>
          </p:nvSpPr>
          <p:spPr>
            <a:xfrm>
              <a:off x="1474215" y="6069583"/>
              <a:ext cx="170180" cy="1216660"/>
            </a:xfrm>
            <a:custGeom>
              <a:avLst/>
              <a:gdLst/>
              <a:ahLst/>
              <a:cxnLst/>
              <a:rect l="l" t="t" r="r" b="b"/>
              <a:pathLst>
                <a:path w="170180" h="1216659">
                  <a:moveTo>
                    <a:pt x="0" y="84963"/>
                  </a:moveTo>
                  <a:lnTo>
                    <a:pt x="6687" y="51917"/>
                  </a:lnTo>
                  <a:lnTo>
                    <a:pt x="24923" y="24907"/>
                  </a:lnTo>
                  <a:lnTo>
                    <a:pt x="51970" y="6685"/>
                  </a:lnTo>
                  <a:lnTo>
                    <a:pt x="85090" y="0"/>
                  </a:lnTo>
                  <a:lnTo>
                    <a:pt x="118135" y="6685"/>
                  </a:lnTo>
                  <a:lnTo>
                    <a:pt x="145145" y="24907"/>
                  </a:lnTo>
                  <a:lnTo>
                    <a:pt x="163367" y="51917"/>
                  </a:lnTo>
                  <a:lnTo>
                    <a:pt x="170053" y="84963"/>
                  </a:lnTo>
                  <a:lnTo>
                    <a:pt x="170053" y="1131201"/>
                  </a:lnTo>
                  <a:lnTo>
                    <a:pt x="163365" y="1164285"/>
                  </a:lnTo>
                  <a:lnTo>
                    <a:pt x="145129" y="1191304"/>
                  </a:lnTo>
                  <a:lnTo>
                    <a:pt x="118082" y="1209522"/>
                  </a:lnTo>
                  <a:lnTo>
                    <a:pt x="84962" y="1216202"/>
                  </a:lnTo>
                  <a:lnTo>
                    <a:pt x="85090" y="1216202"/>
                  </a:lnTo>
                  <a:lnTo>
                    <a:pt x="51970" y="1209522"/>
                  </a:lnTo>
                  <a:lnTo>
                    <a:pt x="24923" y="1191304"/>
                  </a:lnTo>
                  <a:lnTo>
                    <a:pt x="6687" y="1164285"/>
                  </a:lnTo>
                  <a:lnTo>
                    <a:pt x="0" y="1131201"/>
                  </a:lnTo>
                  <a:lnTo>
                    <a:pt x="0" y="84963"/>
                  </a:lnTo>
                  <a:close/>
                </a:path>
              </a:pathLst>
            </a:custGeom>
            <a:ln w="7620">
              <a:solidFill>
                <a:srgbClr val="492C85"/>
              </a:solidFill>
            </a:ln>
          </p:spPr>
          <p:txBody>
            <a:bodyPr wrap="square" lIns="0" tIns="0" rIns="0" bIns="0" rtlCol="0"/>
            <a:lstStyle/>
            <a:p>
              <a:endParaRPr/>
            </a:p>
          </p:txBody>
        </p:sp>
      </p:grpSp>
      <p:sp>
        <p:nvSpPr>
          <p:cNvPr id="13" name="object 13"/>
          <p:cNvSpPr txBox="1">
            <a:spLocks noGrp="1"/>
          </p:cNvSpPr>
          <p:nvPr>
            <p:ph type="body" idx="1"/>
          </p:nvPr>
        </p:nvSpPr>
        <p:spPr>
          <a:xfrm>
            <a:off x="1291589" y="3159379"/>
            <a:ext cx="7056755" cy="4236416"/>
          </a:xfrm>
          <a:prstGeom prst="rect">
            <a:avLst/>
          </a:prstGeom>
        </p:spPr>
        <p:txBody>
          <a:bodyPr vert="horz" wrap="square" lIns="0" tIns="12065" rIns="0" bIns="0" rtlCol="0">
            <a:spAutoFit/>
          </a:bodyPr>
          <a:lstStyle/>
          <a:p>
            <a:pPr marL="12700">
              <a:lnSpc>
                <a:spcPct val="100000"/>
              </a:lnSpc>
              <a:spcBef>
                <a:spcPts val="95"/>
              </a:spcBef>
            </a:pPr>
            <a:r>
              <a:rPr b="1" spc="160" dirty="0"/>
              <a:t>Using</a:t>
            </a:r>
            <a:r>
              <a:rPr b="1" spc="45" dirty="0"/>
              <a:t> </a:t>
            </a:r>
            <a:r>
              <a:rPr b="1" spc="90" dirty="0"/>
              <a:t>Our</a:t>
            </a:r>
            <a:r>
              <a:rPr b="1" spc="50" dirty="0"/>
              <a:t> </a:t>
            </a:r>
            <a:r>
              <a:rPr b="1" spc="65" dirty="0"/>
              <a:t>Product</a:t>
            </a:r>
            <a:r>
              <a:rPr b="1" spc="45" dirty="0"/>
              <a:t> </a:t>
            </a:r>
            <a:r>
              <a:rPr b="1" spc="-204" dirty="0"/>
              <a:t>&amp;</a:t>
            </a:r>
            <a:r>
              <a:rPr b="1" spc="45" dirty="0"/>
              <a:t> </a:t>
            </a:r>
            <a:r>
              <a:rPr b="1" dirty="0"/>
              <a:t>Services</a:t>
            </a:r>
            <a:r>
              <a:rPr b="1" spc="40" dirty="0"/>
              <a:t> </a:t>
            </a:r>
            <a:endParaRPr b="1" spc="75" dirty="0"/>
          </a:p>
          <a:p>
            <a:pPr marL="12700" marR="211454">
              <a:lnSpc>
                <a:spcPct val="140000"/>
              </a:lnSpc>
              <a:spcBef>
                <a:spcPts val="830"/>
              </a:spcBef>
            </a:pPr>
            <a:r>
              <a:rPr lang="en-IN" sz="2000" b="1" spc="-30" dirty="0">
                <a:latin typeface="Arial"/>
                <a:cs typeface="Arial"/>
              </a:rPr>
              <a:t>Financial education, </a:t>
            </a:r>
            <a:r>
              <a:rPr sz="2000" b="1" spc="-30" dirty="0">
                <a:latin typeface="Arial"/>
                <a:cs typeface="Arial"/>
              </a:rPr>
              <a:t>Utilize</a:t>
            </a:r>
            <a:r>
              <a:rPr sz="2000" b="1" spc="-80" dirty="0">
                <a:latin typeface="Arial"/>
                <a:cs typeface="Arial"/>
              </a:rPr>
              <a:t> </a:t>
            </a:r>
            <a:r>
              <a:rPr sz="2000" b="1" spc="-70" dirty="0">
                <a:latin typeface="Arial"/>
                <a:cs typeface="Arial"/>
              </a:rPr>
              <a:t>AI-</a:t>
            </a:r>
            <a:r>
              <a:rPr sz="2000" b="1" spc="-25" dirty="0">
                <a:latin typeface="Arial"/>
                <a:cs typeface="Arial"/>
              </a:rPr>
              <a:t>driven</a:t>
            </a:r>
            <a:r>
              <a:rPr sz="2000" b="1" spc="-50" dirty="0">
                <a:latin typeface="Arial"/>
                <a:cs typeface="Arial"/>
              </a:rPr>
              <a:t> </a:t>
            </a:r>
            <a:r>
              <a:rPr sz="2000" b="1" spc="-20" dirty="0">
                <a:latin typeface="Arial"/>
                <a:cs typeface="Arial"/>
              </a:rPr>
              <a:t>tools,</a:t>
            </a:r>
            <a:r>
              <a:rPr sz="2000" b="1" spc="-70" dirty="0">
                <a:latin typeface="Arial"/>
                <a:cs typeface="Arial"/>
              </a:rPr>
              <a:t> </a:t>
            </a:r>
            <a:r>
              <a:rPr sz="2000" b="1" spc="-30" dirty="0">
                <a:latin typeface="Arial"/>
                <a:cs typeface="Arial"/>
              </a:rPr>
              <a:t>signals,</a:t>
            </a:r>
            <a:r>
              <a:rPr sz="2000" b="1" spc="-60" dirty="0">
                <a:latin typeface="Arial"/>
                <a:cs typeface="Arial"/>
              </a:rPr>
              <a:t> </a:t>
            </a:r>
            <a:r>
              <a:rPr sz="2000" b="1" spc="-10" dirty="0">
                <a:latin typeface="Arial"/>
                <a:cs typeface="Arial"/>
              </a:rPr>
              <a:t>and</a:t>
            </a:r>
            <a:r>
              <a:rPr sz="2000" b="1" spc="-35" dirty="0">
                <a:latin typeface="Arial"/>
                <a:cs typeface="Arial"/>
              </a:rPr>
              <a:t> </a:t>
            </a:r>
            <a:r>
              <a:rPr sz="2000" b="1" spc="-20" dirty="0">
                <a:latin typeface="Arial"/>
                <a:cs typeface="Arial"/>
              </a:rPr>
              <a:t>expert</a:t>
            </a:r>
            <a:r>
              <a:rPr sz="2000" b="1" spc="-40" dirty="0">
                <a:latin typeface="Arial"/>
                <a:cs typeface="Arial"/>
              </a:rPr>
              <a:t> </a:t>
            </a:r>
            <a:r>
              <a:rPr sz="2000" b="1" spc="-10" dirty="0">
                <a:latin typeface="Arial"/>
                <a:cs typeface="Arial"/>
              </a:rPr>
              <a:t>strategies</a:t>
            </a:r>
            <a:r>
              <a:rPr sz="2000" b="1" spc="-65" dirty="0">
                <a:latin typeface="Arial"/>
                <a:cs typeface="Arial"/>
              </a:rPr>
              <a:t> </a:t>
            </a:r>
            <a:r>
              <a:rPr sz="2000" b="1" dirty="0">
                <a:latin typeface="Arial"/>
                <a:cs typeface="Arial"/>
              </a:rPr>
              <a:t>to</a:t>
            </a:r>
            <a:r>
              <a:rPr sz="2000" b="1" spc="-45" dirty="0">
                <a:latin typeface="Arial"/>
                <a:cs typeface="Arial"/>
              </a:rPr>
              <a:t> </a:t>
            </a:r>
            <a:r>
              <a:rPr lang="en-IN" sz="2000" b="1" spc="-40" dirty="0">
                <a:latin typeface="Arial"/>
                <a:cs typeface="Arial"/>
              </a:rPr>
              <a:t>e</a:t>
            </a:r>
            <a:r>
              <a:rPr sz="2000" b="1" spc="-40" dirty="0" err="1">
                <a:latin typeface="Arial"/>
                <a:cs typeface="Arial"/>
              </a:rPr>
              <a:t>nhance</a:t>
            </a:r>
            <a:r>
              <a:rPr sz="2000" b="1" spc="-50" dirty="0">
                <a:latin typeface="Arial"/>
                <a:cs typeface="Arial"/>
              </a:rPr>
              <a:t> </a:t>
            </a:r>
            <a:r>
              <a:rPr sz="2000" b="1" spc="-10" dirty="0">
                <a:latin typeface="Arial"/>
                <a:cs typeface="Arial"/>
              </a:rPr>
              <a:t>trading profitability.</a:t>
            </a:r>
            <a:endParaRPr sz="2000" b="1" dirty="0">
              <a:latin typeface="Arial"/>
              <a:cs typeface="Arial"/>
            </a:endParaRPr>
          </a:p>
          <a:p>
            <a:pPr>
              <a:lnSpc>
                <a:spcPct val="100000"/>
              </a:lnSpc>
            </a:pPr>
            <a:endParaRPr sz="2000" b="1" dirty="0">
              <a:latin typeface="Arial"/>
              <a:cs typeface="Arial"/>
            </a:endParaRPr>
          </a:p>
          <a:p>
            <a:pPr marL="352425">
              <a:lnSpc>
                <a:spcPct val="100000"/>
              </a:lnSpc>
            </a:pPr>
            <a:r>
              <a:rPr b="1" spc="110" dirty="0"/>
              <a:t>Promoting</a:t>
            </a:r>
            <a:r>
              <a:rPr b="1" spc="-5" dirty="0"/>
              <a:t> </a:t>
            </a:r>
            <a:r>
              <a:rPr b="1" spc="90" dirty="0"/>
              <a:t>Our</a:t>
            </a:r>
            <a:r>
              <a:rPr b="1" spc="-10" dirty="0"/>
              <a:t> Service</a:t>
            </a:r>
            <a:r>
              <a:rPr lang="en-IN" b="1" spc="-10" dirty="0"/>
              <a:t>s</a:t>
            </a:r>
            <a:endParaRPr b="1" spc="-10" dirty="0"/>
          </a:p>
          <a:p>
            <a:pPr marL="352425">
              <a:lnSpc>
                <a:spcPct val="100000"/>
              </a:lnSpc>
              <a:spcBef>
                <a:spcPts val="1670"/>
              </a:spcBef>
            </a:pPr>
            <a:r>
              <a:rPr lang="en-IN" sz="2000" b="1" spc="-65" dirty="0">
                <a:solidFill>
                  <a:srgbClr val="FFFFFF"/>
                </a:solidFill>
                <a:latin typeface="Arial"/>
                <a:cs typeface="Arial"/>
              </a:rPr>
              <a:t>Earn </a:t>
            </a:r>
            <a:r>
              <a:rPr sz="2000" b="1" dirty="0">
                <a:solidFill>
                  <a:srgbClr val="FFFFFF"/>
                </a:solidFill>
                <a:latin typeface="Arial"/>
                <a:cs typeface="Arial"/>
              </a:rPr>
              <a:t>commissions</a:t>
            </a:r>
            <a:r>
              <a:rPr sz="2000" b="1" spc="-70" dirty="0">
                <a:solidFill>
                  <a:srgbClr val="FFFFFF"/>
                </a:solidFill>
                <a:latin typeface="Arial"/>
                <a:cs typeface="Arial"/>
              </a:rPr>
              <a:t> </a:t>
            </a:r>
            <a:r>
              <a:rPr sz="2000" b="1" dirty="0">
                <a:solidFill>
                  <a:srgbClr val="FFFFFF"/>
                </a:solidFill>
                <a:latin typeface="Arial"/>
                <a:cs typeface="Arial"/>
              </a:rPr>
              <a:t>by</a:t>
            </a:r>
            <a:r>
              <a:rPr sz="2000" b="1" spc="-45" dirty="0">
                <a:solidFill>
                  <a:srgbClr val="FFFFFF"/>
                </a:solidFill>
                <a:latin typeface="Arial"/>
                <a:cs typeface="Arial"/>
              </a:rPr>
              <a:t> </a:t>
            </a:r>
            <a:r>
              <a:rPr sz="2000" b="1" spc="-20" dirty="0">
                <a:solidFill>
                  <a:srgbClr val="FFFFFF"/>
                </a:solidFill>
                <a:latin typeface="Arial"/>
                <a:cs typeface="Arial"/>
              </a:rPr>
              <a:t>referring</a:t>
            </a:r>
            <a:r>
              <a:rPr sz="2000" b="1" spc="-50" dirty="0">
                <a:solidFill>
                  <a:srgbClr val="FFFFFF"/>
                </a:solidFill>
                <a:latin typeface="Arial"/>
                <a:cs typeface="Arial"/>
              </a:rPr>
              <a:t> </a:t>
            </a:r>
            <a:r>
              <a:rPr sz="2000" b="1" dirty="0">
                <a:solidFill>
                  <a:srgbClr val="FFFFFF"/>
                </a:solidFill>
                <a:latin typeface="Arial"/>
                <a:cs typeface="Arial"/>
              </a:rPr>
              <a:t>clients</a:t>
            </a:r>
            <a:r>
              <a:rPr sz="2000" b="1" spc="-65" dirty="0">
                <a:solidFill>
                  <a:srgbClr val="FFFFFF"/>
                </a:solidFill>
                <a:latin typeface="Arial"/>
                <a:cs typeface="Arial"/>
              </a:rPr>
              <a:t> </a:t>
            </a:r>
            <a:r>
              <a:rPr sz="2000" b="1" dirty="0">
                <a:solidFill>
                  <a:srgbClr val="FFFFFF"/>
                </a:solidFill>
                <a:latin typeface="Arial"/>
                <a:cs typeface="Arial"/>
              </a:rPr>
              <a:t>through</a:t>
            </a:r>
            <a:r>
              <a:rPr sz="2000" b="1" spc="-45" dirty="0">
                <a:solidFill>
                  <a:srgbClr val="FFFFFF"/>
                </a:solidFill>
                <a:latin typeface="Arial"/>
                <a:cs typeface="Arial"/>
              </a:rPr>
              <a:t> </a:t>
            </a:r>
            <a:r>
              <a:rPr sz="2000" b="1" dirty="0">
                <a:solidFill>
                  <a:srgbClr val="FFFFFF"/>
                </a:solidFill>
                <a:latin typeface="Arial"/>
                <a:cs typeface="Arial"/>
              </a:rPr>
              <a:t>our</a:t>
            </a:r>
            <a:r>
              <a:rPr sz="2000" b="1" spc="-40" dirty="0">
                <a:solidFill>
                  <a:srgbClr val="FFFFFF"/>
                </a:solidFill>
                <a:latin typeface="Arial"/>
                <a:cs typeface="Arial"/>
              </a:rPr>
              <a:t> </a:t>
            </a:r>
            <a:r>
              <a:rPr sz="2000" b="1" spc="-10" dirty="0">
                <a:solidFill>
                  <a:srgbClr val="FFFFFF"/>
                </a:solidFill>
                <a:latin typeface="Arial"/>
                <a:cs typeface="Arial"/>
              </a:rPr>
              <a:t>affiliate.</a:t>
            </a:r>
            <a:endParaRPr sz="2000" b="1" dirty="0">
              <a:latin typeface="Arial"/>
              <a:cs typeface="Arial"/>
            </a:endParaRPr>
          </a:p>
          <a:p>
            <a:pPr>
              <a:lnSpc>
                <a:spcPct val="100000"/>
              </a:lnSpc>
            </a:pPr>
            <a:endParaRPr sz="1750" b="1" dirty="0">
              <a:latin typeface="Arial"/>
              <a:cs typeface="Arial"/>
            </a:endParaRPr>
          </a:p>
          <a:p>
            <a:pPr marL="692785">
              <a:lnSpc>
                <a:spcPct val="100000"/>
              </a:lnSpc>
            </a:pPr>
            <a:r>
              <a:rPr b="1" spc="-25" dirty="0">
                <a:solidFill>
                  <a:srgbClr val="FFFFFF"/>
                </a:solidFill>
                <a:latin typeface="Arial"/>
                <a:cs typeface="Arial"/>
              </a:rPr>
              <a:t>Diversifying</a:t>
            </a:r>
            <a:r>
              <a:rPr b="1" spc="-90" dirty="0">
                <a:solidFill>
                  <a:srgbClr val="FFFFFF"/>
                </a:solidFill>
                <a:latin typeface="Arial"/>
                <a:cs typeface="Arial"/>
              </a:rPr>
              <a:t> </a:t>
            </a:r>
            <a:r>
              <a:rPr b="1" spc="-25" dirty="0">
                <a:solidFill>
                  <a:srgbClr val="FFFFFF"/>
                </a:solidFill>
                <a:latin typeface="Arial"/>
                <a:cs typeface="Arial"/>
              </a:rPr>
              <a:t>Their</a:t>
            </a:r>
            <a:r>
              <a:rPr b="1" spc="-114" dirty="0">
                <a:solidFill>
                  <a:srgbClr val="FFFFFF"/>
                </a:solidFill>
                <a:latin typeface="Arial"/>
                <a:cs typeface="Arial"/>
              </a:rPr>
              <a:t> </a:t>
            </a:r>
            <a:r>
              <a:rPr b="1" spc="-10" dirty="0">
                <a:solidFill>
                  <a:srgbClr val="FFFFFF"/>
                </a:solidFill>
                <a:latin typeface="Arial"/>
                <a:cs typeface="Arial"/>
              </a:rPr>
              <a:t>Portfolio</a:t>
            </a:r>
          </a:p>
          <a:p>
            <a:pPr marL="692785">
              <a:lnSpc>
                <a:spcPct val="100000"/>
              </a:lnSpc>
              <a:spcBef>
                <a:spcPts val="1730"/>
              </a:spcBef>
            </a:pPr>
            <a:r>
              <a:rPr sz="2000" b="1" spc="-10" dirty="0">
                <a:solidFill>
                  <a:srgbClr val="FFFFFF"/>
                </a:solidFill>
                <a:latin typeface="Arial"/>
                <a:cs typeface="Arial"/>
              </a:rPr>
              <a:t>Invest</a:t>
            </a:r>
            <a:r>
              <a:rPr sz="2000" b="1" spc="-70" dirty="0">
                <a:solidFill>
                  <a:srgbClr val="FFFFFF"/>
                </a:solidFill>
                <a:latin typeface="Arial"/>
                <a:cs typeface="Arial"/>
              </a:rPr>
              <a:t> </a:t>
            </a:r>
            <a:r>
              <a:rPr sz="2000" b="1" dirty="0">
                <a:solidFill>
                  <a:srgbClr val="FFFFFF"/>
                </a:solidFill>
                <a:latin typeface="Arial"/>
                <a:cs typeface="Arial"/>
              </a:rPr>
              <a:t>in</a:t>
            </a:r>
            <a:r>
              <a:rPr sz="2000" b="1" spc="-75" dirty="0">
                <a:solidFill>
                  <a:srgbClr val="FFFFFF"/>
                </a:solidFill>
                <a:latin typeface="Arial"/>
                <a:cs typeface="Arial"/>
              </a:rPr>
              <a:t> </a:t>
            </a:r>
            <a:r>
              <a:rPr sz="2000" b="1" spc="-30" dirty="0">
                <a:solidFill>
                  <a:srgbClr val="FFFFFF"/>
                </a:solidFill>
                <a:latin typeface="Arial"/>
                <a:cs typeface="Arial"/>
              </a:rPr>
              <a:t>forex,</a:t>
            </a:r>
            <a:r>
              <a:rPr sz="2000" b="1" spc="-85" dirty="0">
                <a:solidFill>
                  <a:srgbClr val="FFFFFF"/>
                </a:solidFill>
                <a:latin typeface="Arial"/>
                <a:cs typeface="Arial"/>
              </a:rPr>
              <a:t> </a:t>
            </a:r>
            <a:r>
              <a:rPr sz="2000" b="1" spc="-30" dirty="0">
                <a:solidFill>
                  <a:srgbClr val="FFFFFF"/>
                </a:solidFill>
                <a:latin typeface="Arial"/>
                <a:cs typeface="Arial"/>
              </a:rPr>
              <a:t>gold,</a:t>
            </a:r>
            <a:r>
              <a:rPr sz="2000" b="1" spc="-75" dirty="0">
                <a:solidFill>
                  <a:srgbClr val="FFFFFF"/>
                </a:solidFill>
                <a:latin typeface="Arial"/>
                <a:cs typeface="Arial"/>
              </a:rPr>
              <a:t> </a:t>
            </a:r>
            <a:r>
              <a:rPr sz="2000" b="1" spc="-20" dirty="0">
                <a:solidFill>
                  <a:srgbClr val="FFFFFF"/>
                </a:solidFill>
                <a:latin typeface="Arial"/>
                <a:cs typeface="Arial"/>
              </a:rPr>
              <a:t>crypto,</a:t>
            </a:r>
            <a:r>
              <a:rPr sz="2000" b="1" spc="-65" dirty="0">
                <a:solidFill>
                  <a:srgbClr val="FFFFFF"/>
                </a:solidFill>
                <a:latin typeface="Arial"/>
                <a:cs typeface="Arial"/>
              </a:rPr>
              <a:t> </a:t>
            </a:r>
            <a:r>
              <a:rPr sz="2000" b="1" spc="-10" dirty="0">
                <a:solidFill>
                  <a:srgbClr val="FFFFFF"/>
                </a:solidFill>
                <a:latin typeface="Arial"/>
                <a:cs typeface="Arial"/>
              </a:rPr>
              <a:t>and</a:t>
            </a:r>
            <a:r>
              <a:rPr sz="2000" b="1" spc="-60" dirty="0">
                <a:solidFill>
                  <a:srgbClr val="FFFFFF"/>
                </a:solidFill>
                <a:latin typeface="Arial"/>
                <a:cs typeface="Arial"/>
              </a:rPr>
              <a:t> </a:t>
            </a:r>
            <a:r>
              <a:rPr sz="2000" b="1" spc="-10" dirty="0">
                <a:solidFill>
                  <a:srgbClr val="FFFFFF"/>
                </a:solidFill>
                <a:latin typeface="Arial"/>
                <a:cs typeface="Arial"/>
              </a:rPr>
              <a:t>indices</a:t>
            </a:r>
            <a:r>
              <a:rPr sz="2000" b="1" spc="-70" dirty="0">
                <a:solidFill>
                  <a:srgbClr val="FFFFFF"/>
                </a:solidFill>
                <a:latin typeface="Arial"/>
                <a:cs typeface="Arial"/>
              </a:rPr>
              <a:t> </a:t>
            </a:r>
            <a:r>
              <a:rPr sz="2000" b="1" dirty="0">
                <a:solidFill>
                  <a:srgbClr val="FFFFFF"/>
                </a:solidFill>
                <a:latin typeface="Arial"/>
                <a:cs typeface="Arial"/>
              </a:rPr>
              <a:t>to</a:t>
            </a:r>
            <a:r>
              <a:rPr sz="2000" b="1" spc="-80" dirty="0">
                <a:solidFill>
                  <a:srgbClr val="FFFFFF"/>
                </a:solidFill>
                <a:latin typeface="Arial"/>
                <a:cs typeface="Arial"/>
              </a:rPr>
              <a:t> </a:t>
            </a:r>
            <a:r>
              <a:rPr sz="2000" b="1" spc="-40" dirty="0">
                <a:solidFill>
                  <a:srgbClr val="FFFFFF"/>
                </a:solidFill>
                <a:latin typeface="Arial"/>
                <a:cs typeface="Arial"/>
              </a:rPr>
              <a:t>achieve</a:t>
            </a:r>
            <a:r>
              <a:rPr sz="2000" b="1" spc="-75" dirty="0">
                <a:solidFill>
                  <a:srgbClr val="FFFFFF"/>
                </a:solidFill>
                <a:latin typeface="Arial"/>
                <a:cs typeface="Arial"/>
              </a:rPr>
              <a:t> </a:t>
            </a:r>
            <a:r>
              <a:rPr sz="2000" b="1" spc="-10" dirty="0">
                <a:solidFill>
                  <a:srgbClr val="FFFFFF"/>
                </a:solidFill>
                <a:latin typeface="Arial"/>
                <a:cs typeface="Arial"/>
              </a:rPr>
              <a:t>stable</a:t>
            </a:r>
            <a:r>
              <a:rPr sz="2000" b="1" spc="-75" dirty="0">
                <a:solidFill>
                  <a:srgbClr val="FFFFFF"/>
                </a:solidFill>
                <a:latin typeface="Arial"/>
                <a:cs typeface="Arial"/>
              </a:rPr>
              <a:t> </a:t>
            </a:r>
            <a:r>
              <a:rPr sz="2000" b="1" spc="-10" dirty="0">
                <a:solidFill>
                  <a:srgbClr val="FFFFFF"/>
                </a:solidFill>
                <a:latin typeface="Arial"/>
                <a:cs typeface="Arial"/>
              </a:rPr>
              <a:t>financial</a:t>
            </a:r>
            <a:r>
              <a:rPr lang="en-IN" sz="2000" b="1" dirty="0">
                <a:latin typeface="Arial"/>
                <a:cs typeface="Arial"/>
              </a:rPr>
              <a:t> </a:t>
            </a:r>
            <a:r>
              <a:rPr sz="2000" b="1" spc="-10" dirty="0">
                <a:solidFill>
                  <a:srgbClr val="FFFFFF"/>
                </a:solidFill>
                <a:latin typeface="Arial"/>
                <a:cs typeface="Arial"/>
              </a:rPr>
              <a:t>growth.</a:t>
            </a:r>
            <a:endParaRPr sz="2000" b="1" dirty="0">
              <a:latin typeface="Arial"/>
              <a:cs typeface="Arial"/>
            </a:endParaRPr>
          </a:p>
        </p:txBody>
      </p:sp>
      <p:pic>
        <p:nvPicPr>
          <p:cNvPr id="14" name="object 14"/>
          <p:cNvPicPr/>
          <p:nvPr/>
        </p:nvPicPr>
        <p:blipFill>
          <a:blip r:embed="rId3" cstate="print"/>
          <a:stretch>
            <a:fillRect/>
          </a:stretch>
        </p:blipFill>
        <p:spPr>
          <a:xfrm>
            <a:off x="7192518" y="6327203"/>
            <a:ext cx="2794000" cy="19023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sp>
        <p:nvSpPr>
          <p:cNvPr id="3" name="object 3"/>
          <p:cNvSpPr txBox="1">
            <a:spLocks noGrp="1"/>
          </p:cNvSpPr>
          <p:nvPr>
            <p:ph type="title"/>
          </p:nvPr>
        </p:nvSpPr>
        <p:spPr>
          <a:xfrm>
            <a:off x="2355215" y="396019"/>
            <a:ext cx="9919970" cy="636713"/>
          </a:xfrm>
          <a:prstGeom prst="rect">
            <a:avLst/>
          </a:prstGeom>
        </p:spPr>
        <p:txBody>
          <a:bodyPr vert="horz" wrap="square" lIns="0" tIns="13335" rIns="0" bIns="0" rtlCol="0">
            <a:spAutoFit/>
          </a:bodyPr>
          <a:lstStyle/>
          <a:p>
            <a:pPr marL="12700">
              <a:lnSpc>
                <a:spcPct val="100000"/>
              </a:lnSpc>
              <a:spcBef>
                <a:spcPts val="105"/>
              </a:spcBef>
            </a:pPr>
            <a:r>
              <a:rPr sz="4050" spc="195" dirty="0"/>
              <a:t>Pro</a:t>
            </a:r>
            <a:r>
              <a:rPr lang="en-IN" sz="4050" spc="195" dirty="0"/>
              <a:t> </a:t>
            </a:r>
            <a:r>
              <a:rPr sz="4050" spc="195" dirty="0"/>
              <a:t>Net</a:t>
            </a:r>
            <a:r>
              <a:rPr sz="4050" spc="-60" dirty="0"/>
              <a:t> </a:t>
            </a:r>
            <a:r>
              <a:rPr sz="4050" spc="190" dirty="0"/>
              <a:t>Solution</a:t>
            </a:r>
            <a:r>
              <a:rPr lang="en-IN" sz="4050" spc="190" dirty="0"/>
              <a:t>s</a:t>
            </a:r>
            <a:r>
              <a:rPr sz="4050" spc="-90" dirty="0"/>
              <a:t>  </a:t>
            </a:r>
            <a:r>
              <a:rPr sz="4050" spc="145" dirty="0"/>
              <a:t>Plan</a:t>
            </a:r>
            <a:r>
              <a:rPr lang="en-IN" sz="4050" spc="145" dirty="0"/>
              <a:t>s and Add-ons</a:t>
            </a:r>
            <a:endParaRPr sz="4050" dirty="0"/>
          </a:p>
        </p:txBody>
      </p:sp>
      <p:pic>
        <p:nvPicPr>
          <p:cNvPr id="21" name="object 21"/>
          <p:cNvPicPr/>
          <p:nvPr/>
        </p:nvPicPr>
        <p:blipFill>
          <a:blip r:embed="rId2" cstate="print"/>
          <a:stretch>
            <a:fillRect/>
          </a:stretch>
        </p:blipFill>
        <p:spPr>
          <a:xfrm>
            <a:off x="12200255" y="0"/>
            <a:ext cx="2430145" cy="2529332"/>
          </a:xfrm>
          <a:prstGeom prst="rect">
            <a:avLst/>
          </a:prstGeom>
        </p:spPr>
      </p:pic>
      <p:graphicFrame>
        <p:nvGraphicFramePr>
          <p:cNvPr id="6" name="Diagram 5">
            <a:extLst>
              <a:ext uri="{FF2B5EF4-FFF2-40B4-BE49-F238E27FC236}">
                <a16:creationId xmlns:a16="http://schemas.microsoft.com/office/drawing/2014/main" id="{47D493A6-A063-7629-D610-6A0D8729BE3A}"/>
              </a:ext>
            </a:extLst>
          </p:cNvPr>
          <p:cNvGraphicFramePr/>
          <p:nvPr>
            <p:extLst>
              <p:ext uri="{D42A27DB-BD31-4B8C-83A1-F6EECF244321}">
                <p14:modId xmlns:p14="http://schemas.microsoft.com/office/powerpoint/2010/main" val="1414312968"/>
              </p:ext>
            </p:extLst>
          </p:nvPr>
        </p:nvGraphicFramePr>
        <p:xfrm>
          <a:off x="1371601" y="1280441"/>
          <a:ext cx="11811000" cy="29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a:extLst>
              <a:ext uri="{FF2B5EF4-FFF2-40B4-BE49-F238E27FC236}">
                <a16:creationId xmlns:a16="http://schemas.microsoft.com/office/drawing/2014/main" id="{F7BA3F44-A6D4-B893-44E5-F612307563B4}"/>
              </a:ext>
            </a:extLst>
          </p:cNvPr>
          <p:cNvGraphicFramePr/>
          <p:nvPr>
            <p:extLst>
              <p:ext uri="{D42A27DB-BD31-4B8C-83A1-F6EECF244321}">
                <p14:modId xmlns:p14="http://schemas.microsoft.com/office/powerpoint/2010/main" val="674073181"/>
              </p:ext>
            </p:extLst>
          </p:nvPr>
        </p:nvGraphicFramePr>
        <p:xfrm>
          <a:off x="990600" y="4576150"/>
          <a:ext cx="12649200" cy="29789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463C9-8532-26F2-EFCC-D442649CDEFD}"/>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EE6C4E53-1438-9270-3C2B-C19544F78972}"/>
              </a:ext>
            </a:extLst>
          </p:cNvPr>
          <p:cNvGrpSpPr/>
          <p:nvPr/>
        </p:nvGrpSpPr>
        <p:grpSpPr>
          <a:xfrm>
            <a:off x="4019532" y="348915"/>
            <a:ext cx="4447410" cy="7454640"/>
            <a:chOff x="4157635" y="533967"/>
            <a:chExt cx="4447410" cy="7454640"/>
          </a:xfrm>
        </p:grpSpPr>
        <p:grpSp>
          <p:nvGrpSpPr>
            <p:cNvPr id="10" name="Group 9">
              <a:extLst>
                <a:ext uri="{FF2B5EF4-FFF2-40B4-BE49-F238E27FC236}">
                  <a16:creationId xmlns:a16="http://schemas.microsoft.com/office/drawing/2014/main" id="{872CF05D-6481-0D09-319A-0D2616777343}"/>
                </a:ext>
              </a:extLst>
            </p:cNvPr>
            <p:cNvGrpSpPr/>
            <p:nvPr/>
          </p:nvGrpSpPr>
          <p:grpSpPr>
            <a:xfrm>
              <a:off x="4157635" y="533967"/>
              <a:ext cx="4447410" cy="7454640"/>
              <a:chOff x="4157635" y="533967"/>
              <a:chExt cx="4447410" cy="7454640"/>
            </a:xfrm>
          </p:grpSpPr>
          <p:pic>
            <p:nvPicPr>
              <p:cNvPr id="7" name="Google Shape;265;p8">
                <a:extLst>
                  <a:ext uri="{FF2B5EF4-FFF2-40B4-BE49-F238E27FC236}">
                    <a16:creationId xmlns:a16="http://schemas.microsoft.com/office/drawing/2014/main" id="{AE1989BD-F750-C093-4EA5-4AC59E4BEE08}"/>
                  </a:ext>
                </a:extLst>
              </p:cNvPr>
              <p:cNvPicPr preferRelativeResize="0"/>
              <p:nvPr/>
            </p:nvPicPr>
            <p:blipFill rotWithShape="1">
              <a:blip r:embed="rId3">
                <a:alphaModFix/>
              </a:blip>
              <a:srcRect/>
              <a:stretch/>
            </p:blipFill>
            <p:spPr>
              <a:xfrm>
                <a:off x="4157635" y="533967"/>
                <a:ext cx="4447410" cy="7454640"/>
              </a:xfrm>
              <a:prstGeom prst="rect">
                <a:avLst/>
              </a:prstGeom>
              <a:noFill/>
              <a:ln>
                <a:noFill/>
              </a:ln>
            </p:spPr>
          </p:pic>
          <p:sp>
            <p:nvSpPr>
              <p:cNvPr id="9" name="Google Shape;235;p8">
                <a:extLst>
                  <a:ext uri="{FF2B5EF4-FFF2-40B4-BE49-F238E27FC236}">
                    <a16:creationId xmlns:a16="http://schemas.microsoft.com/office/drawing/2014/main" id="{9DD3DA03-D40C-E4ED-CC6E-A4AE51D2C63A}"/>
                  </a:ext>
                </a:extLst>
              </p:cNvPr>
              <p:cNvSpPr/>
              <p:nvPr/>
            </p:nvSpPr>
            <p:spPr>
              <a:xfrm>
                <a:off x="4765986" y="735805"/>
                <a:ext cx="1057723" cy="479384"/>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sp>
          <p:nvSpPr>
            <p:cNvPr id="11" name="Google Shape;235;p8">
              <a:extLst>
                <a:ext uri="{FF2B5EF4-FFF2-40B4-BE49-F238E27FC236}">
                  <a16:creationId xmlns:a16="http://schemas.microsoft.com/office/drawing/2014/main" id="{0F39EE53-887C-0A0A-B7AA-67FC43C73099}"/>
                </a:ext>
              </a:extLst>
            </p:cNvPr>
            <p:cNvSpPr/>
            <p:nvPr/>
          </p:nvSpPr>
          <p:spPr>
            <a:xfrm>
              <a:off x="5149516" y="4235117"/>
              <a:ext cx="204537" cy="240632"/>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sp>
        <p:nvSpPr>
          <p:cNvPr id="19" name="object 5">
            <a:extLst>
              <a:ext uri="{FF2B5EF4-FFF2-40B4-BE49-F238E27FC236}">
                <a16:creationId xmlns:a16="http://schemas.microsoft.com/office/drawing/2014/main" id="{6925CC8D-6859-E1ED-EBB2-3AE0550A9C49}"/>
              </a:ext>
            </a:extLst>
          </p:cNvPr>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pic>
        <p:nvPicPr>
          <p:cNvPr id="20" name="Google Shape;264;p8">
            <a:extLst>
              <a:ext uri="{FF2B5EF4-FFF2-40B4-BE49-F238E27FC236}">
                <a16:creationId xmlns:a16="http://schemas.microsoft.com/office/drawing/2014/main" id="{62ED178B-8FC4-2E56-6B62-6E2876251F35}"/>
              </a:ext>
            </a:extLst>
          </p:cNvPr>
          <p:cNvPicPr preferRelativeResize="0"/>
          <p:nvPr/>
        </p:nvPicPr>
        <p:blipFill rotWithShape="1">
          <a:blip r:embed="rId4">
            <a:alphaModFix/>
          </a:blip>
          <a:srcRect/>
          <a:stretch/>
        </p:blipFill>
        <p:spPr>
          <a:xfrm>
            <a:off x="320735" y="2997682"/>
            <a:ext cx="3460550" cy="3174518"/>
          </a:xfrm>
          <a:prstGeom prst="rect">
            <a:avLst/>
          </a:prstGeom>
          <a:noFill/>
          <a:ln>
            <a:noFill/>
          </a:ln>
        </p:spPr>
      </p:pic>
      <p:sp>
        <p:nvSpPr>
          <p:cNvPr id="22" name="object 5">
            <a:extLst>
              <a:ext uri="{FF2B5EF4-FFF2-40B4-BE49-F238E27FC236}">
                <a16:creationId xmlns:a16="http://schemas.microsoft.com/office/drawing/2014/main" id="{D1AC8397-DA4B-DB5F-BACE-A90F003574C1}"/>
              </a:ext>
            </a:extLst>
          </p:cNvPr>
          <p:cNvSpPr txBox="1"/>
          <p:nvPr/>
        </p:nvSpPr>
        <p:spPr>
          <a:xfrm>
            <a:off x="7436157" y="2569852"/>
            <a:ext cx="7620000" cy="2960426"/>
          </a:xfrm>
          <a:prstGeom prst="rect">
            <a:avLst/>
          </a:prstGeom>
        </p:spPr>
        <p:txBody>
          <a:bodyPr vert="horz" wrap="square" lIns="0" tIns="13335" rIns="0" bIns="0" rtlCol="0">
            <a:spAutoFit/>
          </a:bodyPr>
          <a:lstStyle/>
          <a:p>
            <a:pPr marL="12700" algn="ctr">
              <a:lnSpc>
                <a:spcPct val="100000"/>
              </a:lnSpc>
              <a:spcBef>
                <a:spcPts val="105"/>
              </a:spcBef>
            </a:pPr>
            <a:r>
              <a:rPr lang="en-IN" sz="2200" spc="65" dirty="0">
                <a:solidFill>
                  <a:srgbClr val="DCD6E4"/>
                </a:solidFill>
                <a:latin typeface="Copperplate Gothic Bold" panose="020E0705020206020404" pitchFamily="34" charset="0"/>
                <a:cs typeface="Century Gothic"/>
              </a:rPr>
              <a:t>Direct Referral</a:t>
            </a:r>
            <a:r>
              <a:rPr sz="2200" spc="65" dirty="0">
                <a:solidFill>
                  <a:srgbClr val="DCD6E4"/>
                </a:solidFill>
                <a:latin typeface="Copperplate Gothic Bold" panose="020E0705020206020404" pitchFamily="34" charset="0"/>
                <a:cs typeface="Century Gothic"/>
              </a:rPr>
              <a:t> </a:t>
            </a:r>
            <a:r>
              <a:rPr sz="2200" spc="125" dirty="0">
                <a:solidFill>
                  <a:srgbClr val="DCD6E4"/>
                </a:solidFill>
                <a:latin typeface="Copperplate Gothic Bold" panose="020E0705020206020404" pitchFamily="34" charset="0"/>
                <a:cs typeface="Century Gothic"/>
              </a:rPr>
              <a:t>Bonus</a:t>
            </a:r>
            <a:r>
              <a:rPr sz="2200" spc="95" dirty="0">
                <a:solidFill>
                  <a:srgbClr val="DCD6E4"/>
                </a:solidFill>
                <a:latin typeface="Copperplate Gothic Bold" panose="020E0705020206020404" pitchFamily="34" charset="0"/>
                <a:cs typeface="Century Gothic"/>
              </a:rPr>
              <a:t> </a:t>
            </a:r>
            <a:r>
              <a:rPr sz="2200" dirty="0">
                <a:solidFill>
                  <a:srgbClr val="DCD6E4"/>
                </a:solidFill>
                <a:latin typeface="Copperplate Gothic Bold" panose="020E0705020206020404" pitchFamily="34" charset="0"/>
                <a:cs typeface="Century Gothic"/>
              </a:rPr>
              <a:t>(</a:t>
            </a:r>
            <a:r>
              <a:rPr sz="2200" spc="90" dirty="0">
                <a:solidFill>
                  <a:srgbClr val="DCD6E4"/>
                </a:solidFill>
                <a:latin typeface="Copperplate Gothic Bold" panose="020E0705020206020404" pitchFamily="34" charset="0"/>
                <a:cs typeface="Century Gothic"/>
              </a:rPr>
              <a:t> </a:t>
            </a:r>
            <a:r>
              <a:rPr lang="en-IN" sz="2200" spc="80" dirty="0">
                <a:solidFill>
                  <a:srgbClr val="DCD6E4"/>
                </a:solidFill>
                <a:latin typeface="Copperplate Gothic Bold" panose="020E0705020206020404" pitchFamily="34" charset="0"/>
                <a:cs typeface="Century Gothic"/>
              </a:rPr>
              <a:t>10</a:t>
            </a:r>
            <a:r>
              <a:rPr sz="2200" spc="-25" dirty="0">
                <a:solidFill>
                  <a:srgbClr val="DCD6E4"/>
                </a:solidFill>
                <a:latin typeface="Copperplate Gothic Bold" panose="020E0705020206020404" pitchFamily="34" charset="0"/>
                <a:cs typeface="Century Gothic"/>
              </a:rPr>
              <a:t>%</a:t>
            </a:r>
            <a:r>
              <a:rPr lang="en-IN" sz="2200" spc="-25" dirty="0">
                <a:solidFill>
                  <a:srgbClr val="DCD6E4"/>
                </a:solidFill>
                <a:latin typeface="Copperplate Gothic Bold" panose="020E0705020206020404" pitchFamily="34" charset="0"/>
                <a:cs typeface="Century Gothic"/>
              </a:rPr>
              <a:t> on each affiliate</a:t>
            </a:r>
            <a:r>
              <a:rPr sz="2200" spc="-25" dirty="0">
                <a:solidFill>
                  <a:srgbClr val="DCD6E4"/>
                </a:solidFill>
                <a:latin typeface="Copperplate Gothic Bold" panose="020E0705020206020404" pitchFamily="34" charset="0"/>
                <a:cs typeface="Century Gothic"/>
              </a:rPr>
              <a:t>)</a:t>
            </a:r>
            <a:endParaRPr lang="en-IN" sz="2200" spc="-25" dirty="0">
              <a:solidFill>
                <a:srgbClr val="DCD6E4"/>
              </a:solidFill>
              <a:latin typeface="Copperplate Gothic Bold" panose="020E0705020206020404" pitchFamily="34" charset="0"/>
              <a:cs typeface="Century Gothic"/>
            </a:endParaRPr>
          </a:p>
          <a:p>
            <a:pPr marL="12700" algn="ctr">
              <a:lnSpc>
                <a:spcPct val="100000"/>
              </a:lnSpc>
              <a:spcBef>
                <a:spcPts val="105"/>
              </a:spcBef>
            </a:pPr>
            <a:endParaRPr sz="2200" dirty="0">
              <a:latin typeface="Century Gothic"/>
              <a:cs typeface="Century Gothic"/>
            </a:endParaRPr>
          </a:p>
          <a:p>
            <a:pPr algn="ctr">
              <a:spcBef>
                <a:spcPts val="1105"/>
              </a:spcBef>
            </a:pPr>
            <a:r>
              <a:rPr lang="en-US" sz="2200" spc="-50" dirty="0">
                <a:solidFill>
                  <a:srgbClr val="DCD6E4"/>
                </a:solidFill>
                <a:latin typeface="Arial"/>
                <a:cs typeface="Arial"/>
              </a:rPr>
              <a:t>Earn</a:t>
            </a:r>
            <a:r>
              <a:rPr lang="en-US" sz="2200" spc="-30" dirty="0">
                <a:solidFill>
                  <a:srgbClr val="DCD6E4"/>
                </a:solidFill>
                <a:latin typeface="Arial"/>
                <a:cs typeface="Arial"/>
              </a:rPr>
              <a:t> </a:t>
            </a:r>
            <a:r>
              <a:rPr lang="en-US" sz="2200" spc="-114" dirty="0">
                <a:solidFill>
                  <a:srgbClr val="DCD6E4"/>
                </a:solidFill>
                <a:latin typeface="Arial"/>
                <a:cs typeface="Arial"/>
              </a:rPr>
              <a:t>10%</a:t>
            </a:r>
            <a:r>
              <a:rPr lang="en-US" sz="2200" spc="-25" dirty="0">
                <a:solidFill>
                  <a:srgbClr val="DCD6E4"/>
                </a:solidFill>
                <a:latin typeface="Arial"/>
                <a:cs typeface="Arial"/>
              </a:rPr>
              <a:t> </a:t>
            </a:r>
            <a:r>
              <a:rPr lang="en-US" sz="2200" dirty="0">
                <a:solidFill>
                  <a:srgbClr val="DCD6E4"/>
                </a:solidFill>
                <a:latin typeface="Arial"/>
                <a:cs typeface="Arial"/>
              </a:rPr>
              <a:t>from</a:t>
            </a:r>
            <a:r>
              <a:rPr lang="en-US" sz="2200" spc="-25" dirty="0">
                <a:solidFill>
                  <a:srgbClr val="DCD6E4"/>
                </a:solidFill>
                <a:latin typeface="Arial"/>
                <a:cs typeface="Arial"/>
              </a:rPr>
              <a:t> </a:t>
            </a:r>
            <a:r>
              <a:rPr lang="en-US" sz="2200" dirty="0">
                <a:solidFill>
                  <a:srgbClr val="DCD6E4"/>
                </a:solidFill>
                <a:latin typeface="Arial"/>
                <a:cs typeface="Arial"/>
              </a:rPr>
              <a:t>your</a:t>
            </a:r>
            <a:r>
              <a:rPr lang="en-US" sz="2200" spc="-35" dirty="0">
                <a:solidFill>
                  <a:srgbClr val="DCD6E4"/>
                </a:solidFill>
                <a:latin typeface="Arial"/>
                <a:cs typeface="Arial"/>
              </a:rPr>
              <a:t> </a:t>
            </a:r>
            <a:r>
              <a:rPr lang="en-US" sz="2200" dirty="0">
                <a:solidFill>
                  <a:srgbClr val="DCD6E4"/>
                </a:solidFill>
                <a:latin typeface="Arial"/>
                <a:cs typeface="Arial"/>
              </a:rPr>
              <a:t>direct</a:t>
            </a:r>
            <a:r>
              <a:rPr lang="en-US" sz="2200" spc="-15" dirty="0">
                <a:solidFill>
                  <a:srgbClr val="DCD6E4"/>
                </a:solidFill>
                <a:latin typeface="Arial"/>
                <a:cs typeface="Arial"/>
              </a:rPr>
              <a:t> </a:t>
            </a:r>
            <a:r>
              <a:rPr lang="en-US" sz="2200" spc="-10" dirty="0">
                <a:solidFill>
                  <a:srgbClr val="DCD6E4"/>
                </a:solidFill>
                <a:latin typeface="Arial"/>
                <a:cs typeface="Arial"/>
              </a:rPr>
              <a:t>referral’s</a:t>
            </a:r>
            <a:r>
              <a:rPr lang="en-US" sz="2200" spc="10" dirty="0">
                <a:solidFill>
                  <a:srgbClr val="DCD6E4"/>
                </a:solidFill>
                <a:latin typeface="Arial"/>
                <a:cs typeface="Arial"/>
              </a:rPr>
              <a:t> </a:t>
            </a:r>
            <a:r>
              <a:rPr lang="en-US" sz="2200" spc="-60" dirty="0">
                <a:solidFill>
                  <a:srgbClr val="DCD6E4"/>
                </a:solidFill>
                <a:latin typeface="Arial"/>
                <a:cs typeface="Arial"/>
              </a:rPr>
              <a:t>which</a:t>
            </a:r>
          </a:p>
          <a:p>
            <a:pPr algn="ctr">
              <a:spcBef>
                <a:spcPts val="1105"/>
              </a:spcBef>
            </a:pPr>
            <a:r>
              <a:rPr lang="en-US" sz="2200" spc="-10" dirty="0">
                <a:solidFill>
                  <a:srgbClr val="DCD6E4"/>
                </a:solidFill>
                <a:latin typeface="Arial"/>
                <a:cs typeface="Arial"/>
              </a:rPr>
              <a:t> </a:t>
            </a:r>
            <a:r>
              <a:rPr lang="en-US" sz="2200" spc="-20" dirty="0">
                <a:solidFill>
                  <a:srgbClr val="DCD6E4"/>
                </a:solidFill>
                <a:latin typeface="Arial"/>
                <a:cs typeface="Arial"/>
              </a:rPr>
              <a:t>helps</a:t>
            </a:r>
            <a:r>
              <a:rPr lang="en-US" sz="2200" spc="-40" dirty="0">
                <a:solidFill>
                  <a:srgbClr val="DCD6E4"/>
                </a:solidFill>
                <a:latin typeface="Arial"/>
                <a:cs typeface="Arial"/>
              </a:rPr>
              <a:t> </a:t>
            </a:r>
            <a:r>
              <a:rPr lang="en-US" sz="2200" spc="-20" dirty="0">
                <a:solidFill>
                  <a:srgbClr val="DCD6E4"/>
                </a:solidFill>
                <a:latin typeface="Arial"/>
                <a:cs typeface="Arial"/>
              </a:rPr>
              <a:t>leaders to</a:t>
            </a:r>
            <a:r>
              <a:rPr lang="en-US" sz="2200" spc="-35" dirty="0">
                <a:solidFill>
                  <a:srgbClr val="DCD6E4"/>
                </a:solidFill>
                <a:latin typeface="Arial"/>
                <a:cs typeface="Arial"/>
              </a:rPr>
              <a:t> </a:t>
            </a:r>
            <a:r>
              <a:rPr lang="en-US" sz="2200" dirty="0">
                <a:solidFill>
                  <a:srgbClr val="DCD6E4"/>
                </a:solidFill>
                <a:latin typeface="Arial"/>
                <a:cs typeface="Arial"/>
              </a:rPr>
              <a:t>support</a:t>
            </a:r>
            <a:r>
              <a:rPr lang="en-US" sz="2200" spc="-35" dirty="0">
                <a:solidFill>
                  <a:srgbClr val="DCD6E4"/>
                </a:solidFill>
                <a:latin typeface="Arial"/>
                <a:cs typeface="Arial"/>
              </a:rPr>
              <a:t> </a:t>
            </a:r>
            <a:r>
              <a:rPr lang="en-US" sz="2200" dirty="0">
                <a:solidFill>
                  <a:srgbClr val="DCD6E4"/>
                </a:solidFill>
                <a:latin typeface="Arial"/>
                <a:cs typeface="Arial"/>
              </a:rPr>
              <a:t>and</a:t>
            </a:r>
            <a:r>
              <a:rPr lang="en-US" sz="2200" spc="-45" dirty="0">
                <a:solidFill>
                  <a:srgbClr val="DCD6E4"/>
                </a:solidFill>
                <a:latin typeface="Arial"/>
                <a:cs typeface="Arial"/>
              </a:rPr>
              <a:t> </a:t>
            </a:r>
            <a:r>
              <a:rPr lang="en-US" sz="2200" dirty="0">
                <a:solidFill>
                  <a:srgbClr val="DCD6E4"/>
                </a:solidFill>
                <a:latin typeface="Arial"/>
                <a:cs typeface="Arial"/>
              </a:rPr>
              <a:t>grow</a:t>
            </a:r>
            <a:r>
              <a:rPr lang="en-US" sz="2200" spc="-55" dirty="0">
                <a:solidFill>
                  <a:srgbClr val="DCD6E4"/>
                </a:solidFill>
                <a:latin typeface="Arial"/>
                <a:cs typeface="Arial"/>
              </a:rPr>
              <a:t> </a:t>
            </a:r>
            <a:r>
              <a:rPr lang="en-US" sz="2200" dirty="0">
                <a:solidFill>
                  <a:srgbClr val="DCD6E4"/>
                </a:solidFill>
                <a:latin typeface="Arial"/>
                <a:cs typeface="Arial"/>
              </a:rPr>
              <a:t>their</a:t>
            </a:r>
            <a:r>
              <a:rPr lang="en-US" sz="2200" spc="-40" dirty="0">
                <a:solidFill>
                  <a:srgbClr val="DCD6E4"/>
                </a:solidFill>
                <a:latin typeface="Arial"/>
                <a:cs typeface="Arial"/>
              </a:rPr>
              <a:t> </a:t>
            </a:r>
            <a:r>
              <a:rPr lang="en-US" sz="2200" spc="-10" dirty="0">
                <a:solidFill>
                  <a:srgbClr val="DCD6E4"/>
                </a:solidFill>
                <a:latin typeface="Arial"/>
                <a:cs typeface="Arial"/>
              </a:rPr>
              <a:t>teams.</a:t>
            </a:r>
            <a:endParaRPr lang="en-US" sz="2200" dirty="0">
              <a:latin typeface="Arial"/>
              <a:cs typeface="Arial"/>
            </a:endParaRPr>
          </a:p>
          <a:p>
            <a:pPr algn="ctr">
              <a:lnSpc>
                <a:spcPct val="100000"/>
              </a:lnSpc>
              <a:spcBef>
                <a:spcPts val="1105"/>
              </a:spcBef>
            </a:pPr>
            <a:endParaRPr sz="2200" dirty="0">
              <a:latin typeface="Arial"/>
              <a:cs typeface="Arial"/>
            </a:endParaRPr>
          </a:p>
          <a:p>
            <a:pPr algn="ctr">
              <a:lnSpc>
                <a:spcPct val="100000"/>
              </a:lnSpc>
              <a:spcBef>
                <a:spcPts val="1095"/>
              </a:spcBef>
            </a:pPr>
            <a:endParaRPr sz="2200" dirty="0">
              <a:latin typeface="Arial"/>
              <a:cs typeface="Arial"/>
            </a:endParaRPr>
          </a:p>
        </p:txBody>
      </p:sp>
      <p:sp>
        <p:nvSpPr>
          <p:cNvPr id="23" name="object 3">
            <a:extLst>
              <a:ext uri="{FF2B5EF4-FFF2-40B4-BE49-F238E27FC236}">
                <a16:creationId xmlns:a16="http://schemas.microsoft.com/office/drawing/2014/main" id="{F1D7FE88-7264-E594-AF40-59AECAE3332F}"/>
              </a:ext>
            </a:extLst>
          </p:cNvPr>
          <p:cNvSpPr txBox="1">
            <a:spLocks/>
          </p:cNvSpPr>
          <p:nvPr/>
        </p:nvSpPr>
        <p:spPr>
          <a:xfrm>
            <a:off x="5435328" y="5134750"/>
            <a:ext cx="11353800" cy="259686"/>
          </a:xfrm>
          <a:prstGeom prst="rect">
            <a:avLst/>
          </a:prstGeom>
        </p:spPr>
        <p:txBody>
          <a:bodyPr vert="horz" wrap="square" lIns="0" tIns="13335" rIns="0" bIns="0" rtlCol="0">
            <a:spAutoFit/>
          </a:bodyPr>
          <a:lstStyle>
            <a:lvl1pPr>
              <a:defRPr sz="4450" b="0" i="0">
                <a:solidFill>
                  <a:srgbClr val="F1EFF4"/>
                </a:solidFill>
                <a:latin typeface="Century Gothic"/>
                <a:ea typeface="+mj-ea"/>
                <a:cs typeface="Century Gothic"/>
              </a:defRPr>
            </a:lvl1pPr>
          </a:lstStyle>
          <a:p>
            <a:pPr marL="12700" algn="ctr">
              <a:spcBef>
                <a:spcPts val="105"/>
              </a:spcBef>
            </a:pPr>
            <a:r>
              <a:rPr lang="en-US" sz="1600" spc="-25" dirty="0">
                <a:solidFill>
                  <a:srgbClr val="DCD6E4"/>
                </a:solidFill>
                <a:latin typeface="+mj-lt"/>
              </a:rPr>
              <a:t>Residual income from each new and renewal also</a:t>
            </a:r>
          </a:p>
        </p:txBody>
      </p:sp>
      <p:sp>
        <p:nvSpPr>
          <p:cNvPr id="24" name="object 3">
            <a:extLst>
              <a:ext uri="{FF2B5EF4-FFF2-40B4-BE49-F238E27FC236}">
                <a16:creationId xmlns:a16="http://schemas.microsoft.com/office/drawing/2014/main" id="{ECCF5F50-8AA6-E2D7-D384-36672091DA38}"/>
              </a:ext>
            </a:extLst>
          </p:cNvPr>
          <p:cNvSpPr txBox="1">
            <a:spLocks/>
          </p:cNvSpPr>
          <p:nvPr/>
        </p:nvSpPr>
        <p:spPr>
          <a:xfrm>
            <a:off x="219757" y="7874983"/>
            <a:ext cx="14190885" cy="259686"/>
          </a:xfrm>
          <a:prstGeom prst="rect">
            <a:avLst/>
          </a:prstGeom>
        </p:spPr>
        <p:txBody>
          <a:bodyPr vert="horz" wrap="square" lIns="0" tIns="13335" rIns="0" bIns="0" rtlCol="0">
            <a:spAutoFit/>
          </a:bodyPr>
          <a:lstStyle>
            <a:lvl1pPr>
              <a:defRPr sz="4450" b="0" i="0">
                <a:solidFill>
                  <a:srgbClr val="F1EFF4"/>
                </a:solidFill>
                <a:latin typeface="Century Gothic"/>
                <a:ea typeface="+mj-ea"/>
                <a:cs typeface="Century Gothic"/>
              </a:defRPr>
            </a:lvl1pPr>
          </a:lstStyle>
          <a:p>
            <a:pPr marL="12700" algn="ctr">
              <a:spcBef>
                <a:spcPts val="105"/>
              </a:spcBef>
            </a:pPr>
            <a:r>
              <a:rPr lang="en-US" sz="1600" spc="-25" dirty="0">
                <a:solidFill>
                  <a:srgbClr val="DCD6E4"/>
                </a:solidFill>
                <a:latin typeface="+mj-lt"/>
              </a:rPr>
              <a:t>📊 Reward Calculation Basis - 70% of $60 = 42 PV All bonuses and other rewards will be calculated based on 42 PV.</a:t>
            </a:r>
          </a:p>
        </p:txBody>
      </p:sp>
      <p:pic>
        <p:nvPicPr>
          <p:cNvPr id="25" name="object 14">
            <a:extLst>
              <a:ext uri="{FF2B5EF4-FFF2-40B4-BE49-F238E27FC236}">
                <a16:creationId xmlns:a16="http://schemas.microsoft.com/office/drawing/2014/main" id="{6F7D089F-0C2E-3469-0CFE-FFD0A42837FE}"/>
              </a:ext>
            </a:extLst>
          </p:cNvPr>
          <p:cNvPicPr/>
          <p:nvPr/>
        </p:nvPicPr>
        <p:blipFill>
          <a:blip r:embed="rId5" cstate="print"/>
          <a:stretch>
            <a:fillRect/>
          </a:stretch>
        </p:blipFill>
        <p:spPr>
          <a:xfrm>
            <a:off x="12069677" y="-842504"/>
            <a:ext cx="3581400" cy="2514600"/>
          </a:xfrm>
          <a:prstGeom prst="rect">
            <a:avLst/>
          </a:prstGeom>
        </p:spPr>
      </p:pic>
      <p:grpSp>
        <p:nvGrpSpPr>
          <p:cNvPr id="30" name="Group 29">
            <a:extLst>
              <a:ext uri="{FF2B5EF4-FFF2-40B4-BE49-F238E27FC236}">
                <a16:creationId xmlns:a16="http://schemas.microsoft.com/office/drawing/2014/main" id="{8614714B-6412-4FD4-61F6-2F56DAA5E7F5}"/>
              </a:ext>
            </a:extLst>
          </p:cNvPr>
          <p:cNvGrpSpPr/>
          <p:nvPr/>
        </p:nvGrpSpPr>
        <p:grpSpPr>
          <a:xfrm>
            <a:off x="4343798" y="253770"/>
            <a:ext cx="3581400" cy="6568135"/>
            <a:chOff x="4343798" y="253770"/>
            <a:chExt cx="3581400" cy="6568135"/>
          </a:xfrm>
        </p:grpSpPr>
        <p:sp>
          <p:nvSpPr>
            <p:cNvPr id="27" name="Rectangle 26">
              <a:extLst>
                <a:ext uri="{FF2B5EF4-FFF2-40B4-BE49-F238E27FC236}">
                  <a16:creationId xmlns:a16="http://schemas.microsoft.com/office/drawing/2014/main" id="{7186777D-201D-FB60-B5FB-5EF2AF2F2183}"/>
                </a:ext>
              </a:extLst>
            </p:cNvPr>
            <p:cNvSpPr/>
            <p:nvPr/>
          </p:nvSpPr>
          <p:spPr>
            <a:xfrm>
              <a:off x="4653007" y="1101565"/>
              <a:ext cx="2962982" cy="57203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B035BEDE-B90F-3C16-A247-B57CDF52AE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3618" y="3091810"/>
              <a:ext cx="2860662" cy="2092058"/>
            </a:xfrm>
            <a:prstGeom prst="rect">
              <a:avLst/>
            </a:prstGeom>
          </p:spPr>
        </p:pic>
        <p:pic>
          <p:nvPicPr>
            <p:cNvPr id="28" name="object 14">
              <a:extLst>
                <a:ext uri="{FF2B5EF4-FFF2-40B4-BE49-F238E27FC236}">
                  <a16:creationId xmlns:a16="http://schemas.microsoft.com/office/drawing/2014/main" id="{275164C8-C5E3-A7A0-9936-6ECB4A6C0040}"/>
                </a:ext>
              </a:extLst>
            </p:cNvPr>
            <p:cNvPicPr/>
            <p:nvPr/>
          </p:nvPicPr>
          <p:blipFill>
            <a:blip r:embed="rId5" cstate="print"/>
            <a:stretch>
              <a:fillRect/>
            </a:stretch>
          </p:blipFill>
          <p:spPr>
            <a:xfrm>
              <a:off x="4343798" y="253770"/>
              <a:ext cx="3581400" cy="2514600"/>
            </a:xfrm>
            <a:prstGeom prst="rect">
              <a:avLst/>
            </a:prstGeom>
          </p:spPr>
        </p:pic>
        <p:sp>
          <p:nvSpPr>
            <p:cNvPr id="29" name="Google Shape;260;p8">
              <a:extLst>
                <a:ext uri="{FF2B5EF4-FFF2-40B4-BE49-F238E27FC236}">
                  <a16:creationId xmlns:a16="http://schemas.microsoft.com/office/drawing/2014/main" id="{DFBBF495-0826-29CB-D947-B9F20AA63007}"/>
                </a:ext>
              </a:extLst>
            </p:cNvPr>
            <p:cNvSpPr txBox="1"/>
            <p:nvPr/>
          </p:nvSpPr>
          <p:spPr>
            <a:xfrm>
              <a:off x="4566704" y="5214822"/>
              <a:ext cx="3074490" cy="926261"/>
            </a:xfrm>
            <a:prstGeom prst="rect">
              <a:avLst/>
            </a:prstGeom>
            <a:noFill/>
            <a:ln>
              <a:noFill/>
            </a:ln>
          </p:spPr>
          <p:txBody>
            <a:bodyPr spcFirstLastPara="1" wrap="square" lIns="0" tIns="1107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ctr" rtl="0">
                <a:lnSpc>
                  <a:spcPct val="100000"/>
                </a:lnSpc>
                <a:spcBef>
                  <a:spcPts val="0"/>
                </a:spcBef>
                <a:spcAft>
                  <a:spcPts val="0"/>
                </a:spcAft>
                <a:buNone/>
              </a:pPr>
              <a:r>
                <a:rPr lang="en-IN" sz="1800" b="1" i="1" dirty="0">
                  <a:solidFill>
                    <a:srgbClr val="2AC8C7"/>
                  </a:solidFill>
                  <a:latin typeface="Arial"/>
                  <a:ea typeface="Arial"/>
                  <a:cs typeface="Arial"/>
                  <a:sym typeface="Arial"/>
                </a:rPr>
                <a:t>Generate a </a:t>
              </a:r>
              <a:r>
                <a:rPr lang="en-IN" sz="1800" i="1" dirty="0">
                  <a:solidFill>
                    <a:srgbClr val="2AC8C7"/>
                  </a:solidFill>
                  <a:latin typeface="Arial"/>
                  <a:ea typeface="Arial"/>
                  <a:cs typeface="Arial"/>
                  <a:sym typeface="Arial"/>
                </a:rPr>
                <a:t>residual for</a:t>
              </a:r>
            </a:p>
            <a:p>
              <a:pPr marL="12700" lvl="0" indent="0" algn="ctr" rtl="0">
                <a:lnSpc>
                  <a:spcPct val="100000"/>
                </a:lnSpc>
                <a:spcBef>
                  <a:spcPts val="0"/>
                </a:spcBef>
                <a:spcAft>
                  <a:spcPts val="0"/>
                </a:spcAft>
                <a:buNone/>
              </a:pPr>
              <a:r>
                <a:rPr lang="en-IN" sz="1800" i="1" dirty="0">
                  <a:solidFill>
                    <a:srgbClr val="2AC8C7"/>
                  </a:solidFill>
                  <a:latin typeface="Arial"/>
                  <a:ea typeface="Arial"/>
                  <a:cs typeface="Arial"/>
                  <a:sym typeface="Arial"/>
                </a:rPr>
                <a:t> each direct referral</a:t>
              </a:r>
              <a:endParaRPr sz="1800" dirty="0">
                <a:solidFill>
                  <a:srgbClr val="2AC8C7"/>
                </a:solidFill>
                <a:latin typeface="Arial"/>
                <a:ea typeface="Arial"/>
                <a:cs typeface="Arial"/>
                <a:sym typeface="Arial"/>
              </a:endParaRPr>
            </a:p>
          </p:txBody>
        </p:sp>
      </p:grpSp>
      <p:sp>
        <p:nvSpPr>
          <p:cNvPr id="31" name="Rectangle 30">
            <a:extLst>
              <a:ext uri="{FF2B5EF4-FFF2-40B4-BE49-F238E27FC236}">
                <a16:creationId xmlns:a16="http://schemas.microsoft.com/office/drawing/2014/main" id="{F06513BB-0AF7-F4B5-AF66-15D9E24204F2}"/>
              </a:ext>
            </a:extLst>
          </p:cNvPr>
          <p:cNvSpPr/>
          <p:nvPr/>
        </p:nvSpPr>
        <p:spPr>
          <a:xfrm>
            <a:off x="5262171" y="2463569"/>
            <a:ext cx="1852863" cy="2797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293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44" name="object 2">
            <a:extLst>
              <a:ext uri="{FF2B5EF4-FFF2-40B4-BE49-F238E27FC236}">
                <a16:creationId xmlns:a16="http://schemas.microsoft.com/office/drawing/2014/main" id="{22D6FC09-6A48-7119-A670-0CDA87D13551}"/>
              </a:ext>
            </a:extLst>
          </p:cNvPr>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grpSp>
        <p:nvGrpSpPr>
          <p:cNvPr id="14" name="Group 13">
            <a:extLst>
              <a:ext uri="{FF2B5EF4-FFF2-40B4-BE49-F238E27FC236}">
                <a16:creationId xmlns:a16="http://schemas.microsoft.com/office/drawing/2014/main" id="{2676002D-2C8A-CD19-FAD9-126A4004DF6C}"/>
              </a:ext>
            </a:extLst>
          </p:cNvPr>
          <p:cNvGrpSpPr/>
          <p:nvPr/>
        </p:nvGrpSpPr>
        <p:grpSpPr>
          <a:xfrm>
            <a:off x="1220558" y="1216139"/>
            <a:ext cx="12932487" cy="6067363"/>
            <a:chOff x="1422154" y="1792704"/>
            <a:chExt cx="12932487" cy="6203844"/>
          </a:xfrm>
        </p:grpSpPr>
        <p:sp>
          <p:nvSpPr>
            <p:cNvPr id="4" name="Rectangle: Rounded Corners 3">
              <a:extLst>
                <a:ext uri="{FF2B5EF4-FFF2-40B4-BE49-F238E27FC236}">
                  <a16:creationId xmlns:a16="http://schemas.microsoft.com/office/drawing/2014/main" id="{E9A41F21-97DE-BD56-81E1-9E64274B4489}"/>
                </a:ext>
              </a:extLst>
            </p:cNvPr>
            <p:cNvSpPr/>
            <p:nvPr/>
          </p:nvSpPr>
          <p:spPr>
            <a:xfrm>
              <a:off x="1422154" y="1804734"/>
              <a:ext cx="2009273" cy="119888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F0081AE-327F-A3C9-4FD2-09749EB96357}"/>
                </a:ext>
              </a:extLst>
            </p:cNvPr>
            <p:cNvSpPr/>
            <p:nvPr/>
          </p:nvSpPr>
          <p:spPr>
            <a:xfrm>
              <a:off x="3569370" y="1792705"/>
              <a:ext cx="1976086" cy="208146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9CEF587-08D0-65CD-224B-9A32333EEAC1}"/>
                </a:ext>
              </a:extLst>
            </p:cNvPr>
            <p:cNvSpPr/>
            <p:nvPr/>
          </p:nvSpPr>
          <p:spPr>
            <a:xfrm>
              <a:off x="5755108" y="1792705"/>
              <a:ext cx="1976086" cy="314625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1BC62C0-D162-B0B9-BD3F-9B76A2C64D26}"/>
                </a:ext>
              </a:extLst>
            </p:cNvPr>
            <p:cNvSpPr/>
            <p:nvPr/>
          </p:nvSpPr>
          <p:spPr>
            <a:xfrm>
              <a:off x="7940846" y="1792704"/>
              <a:ext cx="1976086" cy="4138864"/>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5F4FEE6-5D4C-10CE-43AF-D38072549FB0}"/>
                </a:ext>
              </a:extLst>
            </p:cNvPr>
            <p:cNvSpPr/>
            <p:nvPr/>
          </p:nvSpPr>
          <p:spPr>
            <a:xfrm>
              <a:off x="10192817" y="1804736"/>
              <a:ext cx="1976086" cy="516154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FA75BEB-2CED-10C1-BB2F-A17E3646AEDE}"/>
                </a:ext>
              </a:extLst>
            </p:cNvPr>
            <p:cNvSpPr/>
            <p:nvPr/>
          </p:nvSpPr>
          <p:spPr>
            <a:xfrm>
              <a:off x="12378555" y="1804735"/>
              <a:ext cx="1976086" cy="619181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Google Shape;98;p8">
            <a:extLst>
              <a:ext uri="{FF2B5EF4-FFF2-40B4-BE49-F238E27FC236}">
                <a16:creationId xmlns:a16="http://schemas.microsoft.com/office/drawing/2014/main" id="{C67AAFED-5EB9-10A4-96EC-C7F8B2DA9E26}"/>
              </a:ext>
            </a:extLst>
          </p:cNvPr>
          <p:cNvSpPr/>
          <p:nvPr/>
        </p:nvSpPr>
        <p:spPr>
          <a:xfrm>
            <a:off x="1159888" y="2400420"/>
            <a:ext cx="12993157" cy="0"/>
          </a:xfrm>
          <a:custGeom>
            <a:avLst/>
            <a:gdLst/>
            <a:ahLst/>
            <a:cxnLst/>
            <a:rect l="l" t="t" r="r" b="b"/>
            <a:pathLst>
              <a:path w="17860010" h="120000" extrusionOk="0">
                <a:moveTo>
                  <a:pt x="0" y="0"/>
                </a:moveTo>
                <a:lnTo>
                  <a:pt x="17859906" y="0"/>
                </a:lnTo>
              </a:path>
            </a:pathLst>
          </a:custGeom>
          <a:noFill/>
          <a:ln w="20925" cap="flat" cmpd="sng">
            <a:solidFill>
              <a:srgbClr val="FFFFFF"/>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sp>
        <p:nvSpPr>
          <p:cNvPr id="16" name="Google Shape;98;p8">
            <a:extLst>
              <a:ext uri="{FF2B5EF4-FFF2-40B4-BE49-F238E27FC236}">
                <a16:creationId xmlns:a16="http://schemas.microsoft.com/office/drawing/2014/main" id="{59573E5C-CF0A-1013-A957-E1E864313B61}"/>
              </a:ext>
            </a:extLst>
          </p:cNvPr>
          <p:cNvSpPr/>
          <p:nvPr/>
        </p:nvSpPr>
        <p:spPr>
          <a:xfrm>
            <a:off x="1159888" y="4293182"/>
            <a:ext cx="12993157" cy="0"/>
          </a:xfrm>
          <a:custGeom>
            <a:avLst/>
            <a:gdLst/>
            <a:ahLst/>
            <a:cxnLst/>
            <a:rect l="l" t="t" r="r" b="b"/>
            <a:pathLst>
              <a:path w="17860010" h="120000" extrusionOk="0">
                <a:moveTo>
                  <a:pt x="0" y="0"/>
                </a:moveTo>
                <a:lnTo>
                  <a:pt x="17859906" y="0"/>
                </a:lnTo>
              </a:path>
            </a:pathLst>
          </a:custGeom>
          <a:noFill/>
          <a:ln w="20925" cap="flat" cmpd="sng">
            <a:solidFill>
              <a:srgbClr val="FFFFFF"/>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sp>
        <p:nvSpPr>
          <p:cNvPr id="17" name="Google Shape;98;p8">
            <a:extLst>
              <a:ext uri="{FF2B5EF4-FFF2-40B4-BE49-F238E27FC236}">
                <a16:creationId xmlns:a16="http://schemas.microsoft.com/office/drawing/2014/main" id="{2F56816E-8902-8CD5-9C30-E0365E1EE233}"/>
              </a:ext>
            </a:extLst>
          </p:cNvPr>
          <p:cNvSpPr/>
          <p:nvPr/>
        </p:nvSpPr>
        <p:spPr>
          <a:xfrm>
            <a:off x="1159888" y="3252565"/>
            <a:ext cx="12993157" cy="0"/>
          </a:xfrm>
          <a:custGeom>
            <a:avLst/>
            <a:gdLst/>
            <a:ahLst/>
            <a:cxnLst/>
            <a:rect l="l" t="t" r="r" b="b"/>
            <a:pathLst>
              <a:path w="17860010" h="120000" extrusionOk="0">
                <a:moveTo>
                  <a:pt x="0" y="0"/>
                </a:moveTo>
                <a:lnTo>
                  <a:pt x="17859906" y="0"/>
                </a:lnTo>
              </a:path>
            </a:pathLst>
          </a:custGeom>
          <a:noFill/>
          <a:ln w="20925" cap="flat" cmpd="sng">
            <a:solidFill>
              <a:srgbClr val="FFFFFF"/>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sp>
        <p:nvSpPr>
          <p:cNvPr id="18" name="Google Shape;98;p8">
            <a:extLst>
              <a:ext uri="{FF2B5EF4-FFF2-40B4-BE49-F238E27FC236}">
                <a16:creationId xmlns:a16="http://schemas.microsoft.com/office/drawing/2014/main" id="{B2E31AE6-559A-E03B-DDE1-D13697E0B702}"/>
              </a:ext>
            </a:extLst>
          </p:cNvPr>
          <p:cNvSpPr/>
          <p:nvPr/>
        </p:nvSpPr>
        <p:spPr>
          <a:xfrm>
            <a:off x="1159888" y="5263950"/>
            <a:ext cx="12993157" cy="0"/>
          </a:xfrm>
          <a:custGeom>
            <a:avLst/>
            <a:gdLst/>
            <a:ahLst/>
            <a:cxnLst/>
            <a:rect l="l" t="t" r="r" b="b"/>
            <a:pathLst>
              <a:path w="17860010" h="120000" extrusionOk="0">
                <a:moveTo>
                  <a:pt x="0" y="0"/>
                </a:moveTo>
                <a:lnTo>
                  <a:pt x="17859906" y="0"/>
                </a:lnTo>
              </a:path>
            </a:pathLst>
          </a:custGeom>
          <a:noFill/>
          <a:ln w="20925" cap="flat" cmpd="sng">
            <a:solidFill>
              <a:srgbClr val="FFFFFF"/>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sp>
        <p:nvSpPr>
          <p:cNvPr id="19" name="Google Shape;98;p8">
            <a:extLst>
              <a:ext uri="{FF2B5EF4-FFF2-40B4-BE49-F238E27FC236}">
                <a16:creationId xmlns:a16="http://schemas.microsoft.com/office/drawing/2014/main" id="{FC78B1CE-EF0B-4282-AFA0-4E86DAAED89B}"/>
              </a:ext>
            </a:extLst>
          </p:cNvPr>
          <p:cNvSpPr/>
          <p:nvPr/>
        </p:nvSpPr>
        <p:spPr>
          <a:xfrm>
            <a:off x="1159888" y="6299311"/>
            <a:ext cx="12993157" cy="0"/>
          </a:xfrm>
          <a:custGeom>
            <a:avLst/>
            <a:gdLst/>
            <a:ahLst/>
            <a:cxnLst/>
            <a:rect l="l" t="t" r="r" b="b"/>
            <a:pathLst>
              <a:path w="17860010" h="120000" extrusionOk="0">
                <a:moveTo>
                  <a:pt x="0" y="0"/>
                </a:moveTo>
                <a:lnTo>
                  <a:pt x="17859906" y="0"/>
                </a:lnTo>
              </a:path>
            </a:pathLst>
          </a:custGeom>
          <a:noFill/>
          <a:ln w="20925" cap="flat" cmpd="sng">
            <a:solidFill>
              <a:srgbClr val="FFFFFF"/>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sp>
        <p:nvSpPr>
          <p:cNvPr id="20" name="Google Shape;108;p8">
            <a:extLst>
              <a:ext uri="{FF2B5EF4-FFF2-40B4-BE49-F238E27FC236}">
                <a16:creationId xmlns:a16="http://schemas.microsoft.com/office/drawing/2014/main" id="{AF0A3666-3203-EABB-D3AC-9E636D10AF00}"/>
              </a:ext>
            </a:extLst>
          </p:cNvPr>
          <p:cNvSpPr txBox="1"/>
          <p:nvPr/>
        </p:nvSpPr>
        <p:spPr>
          <a:xfrm>
            <a:off x="226834" y="1570427"/>
            <a:ext cx="748863" cy="499927"/>
          </a:xfrm>
          <a:prstGeom prst="rect">
            <a:avLst/>
          </a:prstGeom>
          <a:noFill/>
          <a:ln>
            <a:noFill/>
          </a:ln>
        </p:spPr>
        <p:txBody>
          <a:bodyPr spcFirstLastPara="1" wrap="square" lIns="0" tIns="1062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300" b="1" dirty="0">
                <a:solidFill>
                  <a:srgbClr val="929292"/>
                </a:solidFill>
                <a:latin typeface="Arial"/>
                <a:ea typeface="Arial"/>
                <a:cs typeface="Arial"/>
                <a:sym typeface="Arial"/>
              </a:rPr>
              <a:t>L1</a:t>
            </a:r>
            <a:endParaRPr sz="3300" dirty="0">
              <a:latin typeface="Arial"/>
              <a:ea typeface="Arial"/>
              <a:cs typeface="Arial"/>
              <a:sym typeface="Arial"/>
            </a:endParaRPr>
          </a:p>
        </p:txBody>
      </p:sp>
      <p:sp>
        <p:nvSpPr>
          <p:cNvPr id="21" name="Google Shape;109;p8">
            <a:extLst>
              <a:ext uri="{FF2B5EF4-FFF2-40B4-BE49-F238E27FC236}">
                <a16:creationId xmlns:a16="http://schemas.microsoft.com/office/drawing/2014/main" id="{4D89A1D1-DAC4-100D-A943-083D49027043}"/>
              </a:ext>
            </a:extLst>
          </p:cNvPr>
          <p:cNvSpPr txBox="1"/>
          <p:nvPr/>
        </p:nvSpPr>
        <p:spPr>
          <a:xfrm>
            <a:off x="205166" y="2617426"/>
            <a:ext cx="825737" cy="499927"/>
          </a:xfrm>
          <a:prstGeom prst="rect">
            <a:avLst/>
          </a:prstGeom>
          <a:noFill/>
          <a:ln>
            <a:noFill/>
          </a:ln>
        </p:spPr>
        <p:txBody>
          <a:bodyPr spcFirstLastPara="1" wrap="square" lIns="0" tIns="1062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300" b="1" dirty="0">
                <a:solidFill>
                  <a:srgbClr val="929292"/>
                </a:solidFill>
                <a:latin typeface="Arial"/>
                <a:ea typeface="Arial"/>
                <a:cs typeface="Arial"/>
                <a:sym typeface="Arial"/>
              </a:rPr>
              <a:t>L2</a:t>
            </a:r>
            <a:endParaRPr sz="3300" dirty="0">
              <a:latin typeface="Arial"/>
              <a:ea typeface="Arial"/>
              <a:cs typeface="Arial"/>
              <a:sym typeface="Arial"/>
            </a:endParaRPr>
          </a:p>
        </p:txBody>
      </p:sp>
      <p:sp>
        <p:nvSpPr>
          <p:cNvPr id="22" name="Google Shape;110;p8">
            <a:extLst>
              <a:ext uri="{FF2B5EF4-FFF2-40B4-BE49-F238E27FC236}">
                <a16:creationId xmlns:a16="http://schemas.microsoft.com/office/drawing/2014/main" id="{5DBEBB51-0950-E04D-186D-13CA7FDEE00C}"/>
              </a:ext>
            </a:extLst>
          </p:cNvPr>
          <p:cNvSpPr txBox="1"/>
          <p:nvPr/>
        </p:nvSpPr>
        <p:spPr>
          <a:xfrm>
            <a:off x="260376" y="3559489"/>
            <a:ext cx="715320" cy="499927"/>
          </a:xfrm>
          <a:prstGeom prst="rect">
            <a:avLst/>
          </a:prstGeom>
          <a:noFill/>
          <a:ln>
            <a:noFill/>
          </a:ln>
        </p:spPr>
        <p:txBody>
          <a:bodyPr spcFirstLastPara="1" wrap="square" lIns="0" tIns="1062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300" b="1" dirty="0">
                <a:solidFill>
                  <a:srgbClr val="929292"/>
                </a:solidFill>
                <a:latin typeface="Arial"/>
                <a:ea typeface="Arial"/>
                <a:cs typeface="Arial"/>
                <a:sym typeface="Arial"/>
              </a:rPr>
              <a:t>L3</a:t>
            </a:r>
            <a:endParaRPr sz="3300" dirty="0">
              <a:latin typeface="Arial"/>
              <a:ea typeface="Arial"/>
              <a:cs typeface="Arial"/>
              <a:sym typeface="Arial"/>
            </a:endParaRPr>
          </a:p>
        </p:txBody>
      </p:sp>
      <p:sp>
        <p:nvSpPr>
          <p:cNvPr id="23" name="Google Shape;111;p8">
            <a:extLst>
              <a:ext uri="{FF2B5EF4-FFF2-40B4-BE49-F238E27FC236}">
                <a16:creationId xmlns:a16="http://schemas.microsoft.com/office/drawing/2014/main" id="{176E5C99-2A7B-0499-FBFF-1163AEB0081B}"/>
              </a:ext>
            </a:extLst>
          </p:cNvPr>
          <p:cNvSpPr txBox="1"/>
          <p:nvPr/>
        </p:nvSpPr>
        <p:spPr>
          <a:xfrm>
            <a:off x="260376" y="4573485"/>
            <a:ext cx="715319" cy="499927"/>
          </a:xfrm>
          <a:prstGeom prst="rect">
            <a:avLst/>
          </a:prstGeom>
          <a:noFill/>
          <a:ln>
            <a:noFill/>
          </a:ln>
        </p:spPr>
        <p:txBody>
          <a:bodyPr spcFirstLastPara="1" wrap="square" lIns="0" tIns="1062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300" b="1" dirty="0">
                <a:solidFill>
                  <a:srgbClr val="929292"/>
                </a:solidFill>
                <a:latin typeface="Arial"/>
                <a:ea typeface="Arial"/>
                <a:cs typeface="Arial"/>
                <a:sym typeface="Arial"/>
              </a:rPr>
              <a:t>L4</a:t>
            </a:r>
            <a:endParaRPr sz="3300" dirty="0">
              <a:latin typeface="Arial"/>
              <a:ea typeface="Arial"/>
              <a:cs typeface="Arial"/>
              <a:sym typeface="Arial"/>
            </a:endParaRPr>
          </a:p>
        </p:txBody>
      </p:sp>
      <p:sp>
        <p:nvSpPr>
          <p:cNvPr id="24" name="Google Shape;112;p8">
            <a:extLst>
              <a:ext uri="{FF2B5EF4-FFF2-40B4-BE49-F238E27FC236}">
                <a16:creationId xmlns:a16="http://schemas.microsoft.com/office/drawing/2014/main" id="{7ACCE743-B3C2-FD42-8475-B31FE1B78CE7}"/>
              </a:ext>
            </a:extLst>
          </p:cNvPr>
          <p:cNvSpPr txBox="1"/>
          <p:nvPr/>
        </p:nvSpPr>
        <p:spPr>
          <a:xfrm>
            <a:off x="260377" y="5595245"/>
            <a:ext cx="715318" cy="499927"/>
          </a:xfrm>
          <a:prstGeom prst="rect">
            <a:avLst/>
          </a:prstGeom>
          <a:noFill/>
          <a:ln>
            <a:noFill/>
          </a:ln>
        </p:spPr>
        <p:txBody>
          <a:bodyPr spcFirstLastPara="1" wrap="square" lIns="0" tIns="1062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300" b="1" dirty="0">
                <a:solidFill>
                  <a:srgbClr val="929292"/>
                </a:solidFill>
                <a:latin typeface="Arial"/>
                <a:ea typeface="Arial"/>
                <a:cs typeface="Arial"/>
                <a:sym typeface="Arial"/>
              </a:rPr>
              <a:t>L5</a:t>
            </a:r>
            <a:endParaRPr sz="3300" dirty="0">
              <a:latin typeface="Arial"/>
              <a:ea typeface="Arial"/>
              <a:cs typeface="Arial"/>
              <a:sym typeface="Arial"/>
            </a:endParaRPr>
          </a:p>
        </p:txBody>
      </p:sp>
      <p:sp>
        <p:nvSpPr>
          <p:cNvPr id="25" name="Google Shape;113;p8">
            <a:extLst>
              <a:ext uri="{FF2B5EF4-FFF2-40B4-BE49-F238E27FC236}">
                <a16:creationId xmlns:a16="http://schemas.microsoft.com/office/drawing/2014/main" id="{38E16DB0-2FA2-0861-AFD6-DECA57EF79E1}"/>
              </a:ext>
            </a:extLst>
          </p:cNvPr>
          <p:cNvSpPr txBox="1"/>
          <p:nvPr/>
        </p:nvSpPr>
        <p:spPr>
          <a:xfrm>
            <a:off x="260376" y="6603152"/>
            <a:ext cx="617928" cy="499927"/>
          </a:xfrm>
          <a:prstGeom prst="rect">
            <a:avLst/>
          </a:prstGeom>
          <a:noFill/>
          <a:ln>
            <a:noFill/>
          </a:ln>
        </p:spPr>
        <p:txBody>
          <a:bodyPr spcFirstLastPara="1" wrap="square" lIns="0" tIns="1062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300" b="1" dirty="0">
                <a:solidFill>
                  <a:srgbClr val="929292"/>
                </a:solidFill>
                <a:latin typeface="Arial"/>
                <a:ea typeface="Arial"/>
                <a:cs typeface="Arial"/>
                <a:sym typeface="Arial"/>
              </a:rPr>
              <a:t>L6</a:t>
            </a:r>
            <a:endParaRPr sz="3300" dirty="0">
              <a:latin typeface="Arial"/>
              <a:ea typeface="Arial"/>
              <a:cs typeface="Arial"/>
              <a:sym typeface="Arial"/>
            </a:endParaRPr>
          </a:p>
        </p:txBody>
      </p:sp>
      <p:sp>
        <p:nvSpPr>
          <p:cNvPr id="26" name="Google Shape;98;p8">
            <a:extLst>
              <a:ext uri="{FF2B5EF4-FFF2-40B4-BE49-F238E27FC236}">
                <a16:creationId xmlns:a16="http://schemas.microsoft.com/office/drawing/2014/main" id="{0DACDDC7-A1A2-E230-32FC-022B4BFAEA8E}"/>
              </a:ext>
            </a:extLst>
          </p:cNvPr>
          <p:cNvSpPr/>
          <p:nvPr/>
        </p:nvSpPr>
        <p:spPr>
          <a:xfrm>
            <a:off x="1086114" y="7283502"/>
            <a:ext cx="12993157" cy="0"/>
          </a:xfrm>
          <a:custGeom>
            <a:avLst/>
            <a:gdLst/>
            <a:ahLst/>
            <a:cxnLst/>
            <a:rect l="l" t="t" r="r" b="b"/>
            <a:pathLst>
              <a:path w="17860010" h="120000" extrusionOk="0">
                <a:moveTo>
                  <a:pt x="0" y="0"/>
                </a:moveTo>
                <a:lnTo>
                  <a:pt x="17859906" y="0"/>
                </a:lnTo>
              </a:path>
            </a:pathLst>
          </a:custGeom>
          <a:noFill/>
          <a:ln w="20925" cap="flat" cmpd="sng">
            <a:solidFill>
              <a:srgbClr val="FFFFFF"/>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pic>
        <p:nvPicPr>
          <p:cNvPr id="28" name="Google Shape;103;p8">
            <a:extLst>
              <a:ext uri="{FF2B5EF4-FFF2-40B4-BE49-F238E27FC236}">
                <a16:creationId xmlns:a16="http://schemas.microsoft.com/office/drawing/2014/main" id="{84499E98-B2AF-2D39-2C1F-1E9FA37C94A1}"/>
              </a:ext>
            </a:extLst>
          </p:cNvPr>
          <p:cNvPicPr preferRelativeResize="0"/>
          <p:nvPr/>
        </p:nvPicPr>
        <p:blipFill rotWithShape="1">
          <a:blip r:embed="rId3">
            <a:alphaModFix/>
          </a:blip>
          <a:srcRect/>
          <a:stretch/>
        </p:blipFill>
        <p:spPr>
          <a:xfrm>
            <a:off x="1413409" y="1857064"/>
            <a:ext cx="1560837" cy="457036"/>
          </a:xfrm>
          <a:prstGeom prst="rect">
            <a:avLst/>
          </a:prstGeom>
          <a:noFill/>
          <a:ln>
            <a:noFill/>
          </a:ln>
        </p:spPr>
      </p:pic>
      <p:pic>
        <p:nvPicPr>
          <p:cNvPr id="29" name="Google Shape;103;p8">
            <a:extLst>
              <a:ext uri="{FF2B5EF4-FFF2-40B4-BE49-F238E27FC236}">
                <a16:creationId xmlns:a16="http://schemas.microsoft.com/office/drawing/2014/main" id="{1A8C8BAD-79E2-00AB-EF56-C60C7DD08032}"/>
              </a:ext>
            </a:extLst>
          </p:cNvPr>
          <p:cNvPicPr preferRelativeResize="0"/>
          <p:nvPr/>
        </p:nvPicPr>
        <p:blipFill rotWithShape="1">
          <a:blip r:embed="rId3">
            <a:alphaModFix/>
          </a:blip>
          <a:srcRect/>
          <a:stretch/>
        </p:blipFill>
        <p:spPr>
          <a:xfrm>
            <a:off x="3548080" y="1857064"/>
            <a:ext cx="1560837" cy="457036"/>
          </a:xfrm>
          <a:prstGeom prst="rect">
            <a:avLst/>
          </a:prstGeom>
          <a:noFill/>
          <a:ln>
            <a:noFill/>
          </a:ln>
        </p:spPr>
      </p:pic>
      <p:pic>
        <p:nvPicPr>
          <p:cNvPr id="30" name="Google Shape;103;p8">
            <a:extLst>
              <a:ext uri="{FF2B5EF4-FFF2-40B4-BE49-F238E27FC236}">
                <a16:creationId xmlns:a16="http://schemas.microsoft.com/office/drawing/2014/main" id="{95128A13-A932-AEF2-5AB1-931D63C372B3}"/>
              </a:ext>
            </a:extLst>
          </p:cNvPr>
          <p:cNvPicPr preferRelativeResize="0"/>
          <p:nvPr/>
        </p:nvPicPr>
        <p:blipFill rotWithShape="1">
          <a:blip r:embed="rId3">
            <a:alphaModFix/>
          </a:blip>
          <a:srcRect/>
          <a:stretch/>
        </p:blipFill>
        <p:spPr>
          <a:xfrm>
            <a:off x="5791715" y="1855116"/>
            <a:ext cx="1560837" cy="457036"/>
          </a:xfrm>
          <a:prstGeom prst="rect">
            <a:avLst/>
          </a:prstGeom>
          <a:noFill/>
          <a:ln>
            <a:noFill/>
          </a:ln>
        </p:spPr>
      </p:pic>
      <p:pic>
        <p:nvPicPr>
          <p:cNvPr id="31" name="Google Shape;103;p8">
            <a:extLst>
              <a:ext uri="{FF2B5EF4-FFF2-40B4-BE49-F238E27FC236}">
                <a16:creationId xmlns:a16="http://schemas.microsoft.com/office/drawing/2014/main" id="{496C4AC6-007D-3FEE-AB6C-1238AAFED05F}"/>
              </a:ext>
            </a:extLst>
          </p:cNvPr>
          <p:cNvPicPr preferRelativeResize="0"/>
          <p:nvPr/>
        </p:nvPicPr>
        <p:blipFill rotWithShape="1">
          <a:blip r:embed="rId3">
            <a:alphaModFix/>
          </a:blip>
          <a:srcRect/>
          <a:stretch/>
        </p:blipFill>
        <p:spPr>
          <a:xfrm>
            <a:off x="7928131" y="1843252"/>
            <a:ext cx="1560837" cy="457036"/>
          </a:xfrm>
          <a:prstGeom prst="rect">
            <a:avLst/>
          </a:prstGeom>
          <a:noFill/>
          <a:ln>
            <a:noFill/>
          </a:ln>
        </p:spPr>
      </p:pic>
      <p:pic>
        <p:nvPicPr>
          <p:cNvPr id="32" name="Google Shape;103;p8">
            <a:extLst>
              <a:ext uri="{FF2B5EF4-FFF2-40B4-BE49-F238E27FC236}">
                <a16:creationId xmlns:a16="http://schemas.microsoft.com/office/drawing/2014/main" id="{C36A9633-7ED8-07E6-2685-A62BC0E8CEBB}"/>
              </a:ext>
            </a:extLst>
          </p:cNvPr>
          <p:cNvPicPr preferRelativeResize="0"/>
          <p:nvPr/>
        </p:nvPicPr>
        <p:blipFill rotWithShape="1">
          <a:blip r:embed="rId3">
            <a:alphaModFix/>
          </a:blip>
          <a:srcRect/>
          <a:stretch/>
        </p:blipFill>
        <p:spPr>
          <a:xfrm>
            <a:off x="10165729" y="1864246"/>
            <a:ext cx="1560837" cy="457036"/>
          </a:xfrm>
          <a:prstGeom prst="rect">
            <a:avLst/>
          </a:prstGeom>
          <a:noFill/>
          <a:ln>
            <a:noFill/>
          </a:ln>
        </p:spPr>
      </p:pic>
      <p:pic>
        <p:nvPicPr>
          <p:cNvPr id="33" name="Google Shape;103;p8">
            <a:extLst>
              <a:ext uri="{FF2B5EF4-FFF2-40B4-BE49-F238E27FC236}">
                <a16:creationId xmlns:a16="http://schemas.microsoft.com/office/drawing/2014/main" id="{E89D76F6-C0AB-43E7-9D08-25CAF1305126}"/>
              </a:ext>
            </a:extLst>
          </p:cNvPr>
          <p:cNvPicPr preferRelativeResize="0"/>
          <p:nvPr/>
        </p:nvPicPr>
        <p:blipFill rotWithShape="1">
          <a:blip r:embed="rId3">
            <a:alphaModFix/>
          </a:blip>
          <a:srcRect/>
          <a:stretch/>
        </p:blipFill>
        <p:spPr>
          <a:xfrm>
            <a:off x="12339557" y="1835434"/>
            <a:ext cx="1560837" cy="457036"/>
          </a:xfrm>
          <a:prstGeom prst="rect">
            <a:avLst/>
          </a:prstGeom>
          <a:noFill/>
          <a:ln>
            <a:noFill/>
          </a:ln>
        </p:spPr>
      </p:pic>
      <p:sp>
        <p:nvSpPr>
          <p:cNvPr id="38" name="Google Shape;94;p8">
            <a:extLst>
              <a:ext uri="{FF2B5EF4-FFF2-40B4-BE49-F238E27FC236}">
                <a16:creationId xmlns:a16="http://schemas.microsoft.com/office/drawing/2014/main" id="{88A5BE8E-F641-0F43-ABE5-89F753C243D6}"/>
              </a:ext>
            </a:extLst>
          </p:cNvPr>
          <p:cNvSpPr txBox="1"/>
          <p:nvPr/>
        </p:nvSpPr>
        <p:spPr>
          <a:xfrm>
            <a:off x="439996" y="612639"/>
            <a:ext cx="5068500" cy="480600"/>
          </a:xfrm>
          <a:prstGeom prst="rect">
            <a:avLst/>
          </a:prstGeom>
          <a:noFill/>
          <a:ln>
            <a:noFill/>
          </a:ln>
        </p:spPr>
        <p:txBody>
          <a:bodyPr spcFirstLastPara="1" wrap="square" lIns="0" tIns="41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marR="0" lvl="0" indent="0" algn="l" rtl="0">
              <a:lnSpc>
                <a:spcPct val="102600"/>
              </a:lnSpc>
              <a:spcBef>
                <a:spcPts val="0"/>
              </a:spcBef>
              <a:spcAft>
                <a:spcPts val="0"/>
              </a:spcAft>
              <a:buNone/>
            </a:pPr>
            <a:r>
              <a:rPr lang="en-IN" sz="1500" dirty="0">
                <a:solidFill>
                  <a:srgbClr val="FFFFFF"/>
                </a:solidFill>
                <a:latin typeface="Arial"/>
                <a:ea typeface="Arial"/>
                <a:cs typeface="Arial"/>
                <a:sym typeface="Arial"/>
              </a:rPr>
              <a:t>Help your affiliates to create their community of 3x3 direct referrals and receive a monthly bonus.</a:t>
            </a:r>
            <a:endParaRPr sz="1500" dirty="0">
              <a:latin typeface="Arial"/>
              <a:ea typeface="Arial"/>
              <a:cs typeface="Arial"/>
              <a:sym typeface="Arial"/>
            </a:endParaRPr>
          </a:p>
        </p:txBody>
      </p:sp>
      <p:pic>
        <p:nvPicPr>
          <p:cNvPr id="39" name="object 14">
            <a:extLst>
              <a:ext uri="{FF2B5EF4-FFF2-40B4-BE49-F238E27FC236}">
                <a16:creationId xmlns:a16="http://schemas.microsoft.com/office/drawing/2014/main" id="{846FA654-184F-ADAD-0F2C-9F46158F5B9C}"/>
              </a:ext>
            </a:extLst>
          </p:cNvPr>
          <p:cNvPicPr/>
          <p:nvPr/>
        </p:nvPicPr>
        <p:blipFill>
          <a:blip r:embed="rId4" cstate="print"/>
          <a:stretch>
            <a:fillRect/>
          </a:stretch>
        </p:blipFill>
        <p:spPr>
          <a:xfrm>
            <a:off x="12243192" y="-739194"/>
            <a:ext cx="3337625" cy="1967098"/>
          </a:xfrm>
          <a:prstGeom prst="rect">
            <a:avLst/>
          </a:prstGeom>
        </p:spPr>
      </p:pic>
      <p:sp>
        <p:nvSpPr>
          <p:cNvPr id="40" name="object 3">
            <a:extLst>
              <a:ext uri="{FF2B5EF4-FFF2-40B4-BE49-F238E27FC236}">
                <a16:creationId xmlns:a16="http://schemas.microsoft.com/office/drawing/2014/main" id="{592F6824-755E-12A1-991A-4736F782EFB9}"/>
              </a:ext>
            </a:extLst>
          </p:cNvPr>
          <p:cNvSpPr txBox="1">
            <a:spLocks noGrp="1"/>
          </p:cNvSpPr>
          <p:nvPr>
            <p:ph type="title"/>
          </p:nvPr>
        </p:nvSpPr>
        <p:spPr>
          <a:xfrm>
            <a:off x="475777" y="124585"/>
            <a:ext cx="3948551" cy="382797"/>
          </a:xfrm>
          <a:prstGeom prst="rect">
            <a:avLst/>
          </a:prstGeom>
        </p:spPr>
        <p:txBody>
          <a:bodyPr vert="horz" wrap="square" lIns="0" tIns="13335" rIns="0" bIns="0" rtlCol="0">
            <a:spAutoFit/>
          </a:bodyPr>
          <a:lstStyle/>
          <a:p>
            <a:pPr marL="12700" algn="ctr">
              <a:lnSpc>
                <a:spcPct val="100000"/>
              </a:lnSpc>
              <a:spcBef>
                <a:spcPts val="105"/>
              </a:spcBef>
            </a:pPr>
            <a:r>
              <a:rPr lang="en-IN" sz="2400" spc="50" dirty="0">
                <a:solidFill>
                  <a:srgbClr val="DCD6E4"/>
                </a:solidFill>
                <a:latin typeface="Copperplate Gothic Bold" panose="020E0705020206020404" pitchFamily="34" charset="0"/>
              </a:rPr>
              <a:t>Fixed Monthly</a:t>
            </a:r>
            <a:r>
              <a:rPr lang="en-IN" sz="2400" spc="-15" dirty="0">
                <a:solidFill>
                  <a:srgbClr val="DCD6E4"/>
                </a:solidFill>
                <a:latin typeface="Copperplate Gothic Bold" panose="020E0705020206020404" pitchFamily="34" charset="0"/>
              </a:rPr>
              <a:t> </a:t>
            </a:r>
            <a:r>
              <a:rPr lang="en-IN" sz="2400" spc="125" dirty="0">
                <a:solidFill>
                  <a:srgbClr val="DCD6E4"/>
                </a:solidFill>
                <a:latin typeface="Copperplate Gothic Bold" panose="020E0705020206020404" pitchFamily="34" charset="0"/>
              </a:rPr>
              <a:t>Bonus</a:t>
            </a:r>
            <a:endParaRPr lang="en-US" sz="2400" spc="-25" dirty="0">
              <a:solidFill>
                <a:srgbClr val="DCD6E4"/>
              </a:solidFill>
              <a:latin typeface="Copperplate Gothic Bold" panose="020E0705020206020404" pitchFamily="34" charset="0"/>
            </a:endParaRPr>
          </a:p>
        </p:txBody>
      </p:sp>
      <p:sp>
        <p:nvSpPr>
          <p:cNvPr id="41" name="Google Shape;94;p8">
            <a:extLst>
              <a:ext uri="{FF2B5EF4-FFF2-40B4-BE49-F238E27FC236}">
                <a16:creationId xmlns:a16="http://schemas.microsoft.com/office/drawing/2014/main" id="{0A1EE586-8EF9-D790-001E-DEDEEE84E320}"/>
              </a:ext>
            </a:extLst>
          </p:cNvPr>
          <p:cNvSpPr txBox="1"/>
          <p:nvPr/>
        </p:nvSpPr>
        <p:spPr>
          <a:xfrm>
            <a:off x="79957" y="7726467"/>
            <a:ext cx="14550443" cy="342777"/>
          </a:xfrm>
          <a:prstGeom prst="rect">
            <a:avLst/>
          </a:prstGeom>
          <a:noFill/>
          <a:ln>
            <a:noFill/>
          </a:ln>
        </p:spPr>
        <p:txBody>
          <a:bodyPr spcFirstLastPara="1" wrap="square" lIns="0" tIns="41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algn="ctr">
              <a:spcBef>
                <a:spcPts val="105"/>
              </a:spcBef>
            </a:pPr>
            <a:r>
              <a:rPr lang="en-US" sz="1400" spc="-25" dirty="0">
                <a:solidFill>
                  <a:srgbClr val="DCD6E4"/>
                </a:solidFill>
                <a:latin typeface="+mj-lt"/>
              </a:rPr>
              <a:t>Calculated on a monthly cycle (every 4 weeks) and is applicable only after the completion of the designated levels; it is capped at 40% of the high-performance directs team. Roll-over provisions apply as per internal guidelines.</a:t>
            </a:r>
          </a:p>
        </p:txBody>
      </p:sp>
      <p:sp>
        <p:nvSpPr>
          <p:cNvPr id="45" name="object 3">
            <a:extLst>
              <a:ext uri="{FF2B5EF4-FFF2-40B4-BE49-F238E27FC236}">
                <a16:creationId xmlns:a16="http://schemas.microsoft.com/office/drawing/2014/main" id="{EBAD9197-5F0A-95CB-4AC8-02A4F7A66E2A}"/>
              </a:ext>
            </a:extLst>
          </p:cNvPr>
          <p:cNvSpPr txBox="1">
            <a:spLocks/>
          </p:cNvSpPr>
          <p:nvPr/>
        </p:nvSpPr>
        <p:spPr>
          <a:xfrm>
            <a:off x="5761136" y="187289"/>
            <a:ext cx="7176639" cy="518732"/>
          </a:xfrm>
          <a:prstGeom prst="rect">
            <a:avLst/>
          </a:prstGeom>
        </p:spPr>
        <p:txBody>
          <a:bodyPr vert="horz" wrap="square" lIns="0" tIns="13335" rIns="0" bIns="0" rtlCol="0">
            <a:spAutoFit/>
          </a:bodyPr>
          <a:lstStyle>
            <a:lvl1pPr>
              <a:defRPr sz="4450" b="0" i="0">
                <a:solidFill>
                  <a:srgbClr val="F1EFF4"/>
                </a:solidFill>
                <a:latin typeface="Century Gothic"/>
                <a:ea typeface="+mj-ea"/>
                <a:cs typeface="Century Gothic"/>
              </a:defRPr>
            </a:lvl1pPr>
          </a:lstStyle>
          <a:p>
            <a:pPr marL="12700" algn="ctr">
              <a:spcBef>
                <a:spcPts val="105"/>
              </a:spcBef>
            </a:pPr>
            <a:r>
              <a:rPr lang="en-US" sz="1600" spc="-25" dirty="0">
                <a:solidFill>
                  <a:srgbClr val="DCD6E4"/>
                </a:solidFill>
                <a:latin typeface="+mj-lt"/>
              </a:rPr>
              <a:t>*"In the first level, the payout included a direct bonus of $18 and a fixed bonus of $42</a:t>
            </a:r>
          </a:p>
          <a:p>
            <a:pPr marL="12700" algn="ctr">
              <a:spcBef>
                <a:spcPts val="105"/>
              </a:spcBef>
            </a:pPr>
            <a:r>
              <a:rPr lang="en-US" sz="1600" spc="-25" dirty="0">
                <a:solidFill>
                  <a:srgbClr val="DCD6E4"/>
                </a:solidFill>
                <a:latin typeface="+mj-lt"/>
              </a:rPr>
              <a:t>, making the total $60."</a:t>
            </a:r>
          </a:p>
        </p:txBody>
      </p:sp>
      <p:grpSp>
        <p:nvGrpSpPr>
          <p:cNvPr id="61" name="Group 60">
            <a:extLst>
              <a:ext uri="{FF2B5EF4-FFF2-40B4-BE49-F238E27FC236}">
                <a16:creationId xmlns:a16="http://schemas.microsoft.com/office/drawing/2014/main" id="{1AE4BC36-E978-DC99-04C1-611F25296E82}"/>
              </a:ext>
            </a:extLst>
          </p:cNvPr>
          <p:cNvGrpSpPr/>
          <p:nvPr/>
        </p:nvGrpSpPr>
        <p:grpSpPr>
          <a:xfrm>
            <a:off x="4211199" y="2508371"/>
            <a:ext cx="9483126" cy="4630492"/>
            <a:chOff x="4211199" y="2508371"/>
            <a:chExt cx="9483126" cy="4630492"/>
          </a:xfrm>
        </p:grpSpPr>
        <p:sp>
          <p:nvSpPr>
            <p:cNvPr id="46" name="Google Shape;136;p8">
              <a:extLst>
                <a:ext uri="{FF2B5EF4-FFF2-40B4-BE49-F238E27FC236}">
                  <a16:creationId xmlns:a16="http://schemas.microsoft.com/office/drawing/2014/main" id="{610B43F3-4569-87DE-182D-925E95682429}"/>
                </a:ext>
              </a:extLst>
            </p:cNvPr>
            <p:cNvSpPr txBox="1"/>
            <p:nvPr/>
          </p:nvSpPr>
          <p:spPr>
            <a:xfrm>
              <a:off x="4211199" y="2508371"/>
              <a:ext cx="2346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9</a:t>
              </a:r>
              <a:endParaRPr sz="3100" dirty="0">
                <a:latin typeface="Arial"/>
                <a:ea typeface="Arial"/>
                <a:cs typeface="Arial"/>
                <a:sym typeface="Arial"/>
              </a:endParaRPr>
            </a:p>
          </p:txBody>
        </p:sp>
        <p:sp>
          <p:nvSpPr>
            <p:cNvPr id="47" name="Google Shape;136;p8">
              <a:extLst>
                <a:ext uri="{FF2B5EF4-FFF2-40B4-BE49-F238E27FC236}">
                  <a16:creationId xmlns:a16="http://schemas.microsoft.com/office/drawing/2014/main" id="{E2793191-4EF9-CAED-B094-78EA9C87E86F}"/>
                </a:ext>
              </a:extLst>
            </p:cNvPr>
            <p:cNvSpPr txBox="1"/>
            <p:nvPr/>
          </p:nvSpPr>
          <p:spPr>
            <a:xfrm>
              <a:off x="6423314" y="2547895"/>
              <a:ext cx="2346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9</a:t>
              </a:r>
              <a:endParaRPr sz="3100" dirty="0">
                <a:latin typeface="Arial"/>
                <a:ea typeface="Arial"/>
                <a:cs typeface="Arial"/>
                <a:sym typeface="Arial"/>
              </a:endParaRPr>
            </a:p>
          </p:txBody>
        </p:sp>
        <p:sp>
          <p:nvSpPr>
            <p:cNvPr id="48" name="Google Shape;136;p8">
              <a:extLst>
                <a:ext uri="{FF2B5EF4-FFF2-40B4-BE49-F238E27FC236}">
                  <a16:creationId xmlns:a16="http://schemas.microsoft.com/office/drawing/2014/main" id="{D6EF5CC1-2981-7E99-D670-A9930563C4EA}"/>
                </a:ext>
              </a:extLst>
            </p:cNvPr>
            <p:cNvSpPr txBox="1"/>
            <p:nvPr/>
          </p:nvSpPr>
          <p:spPr>
            <a:xfrm>
              <a:off x="8570624" y="2547895"/>
              <a:ext cx="2346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9</a:t>
              </a:r>
              <a:endParaRPr sz="3100" dirty="0">
                <a:latin typeface="Arial"/>
                <a:ea typeface="Arial"/>
                <a:cs typeface="Arial"/>
                <a:sym typeface="Arial"/>
              </a:endParaRPr>
            </a:p>
          </p:txBody>
        </p:sp>
        <p:sp>
          <p:nvSpPr>
            <p:cNvPr id="49" name="Google Shape;136;p8">
              <a:extLst>
                <a:ext uri="{FF2B5EF4-FFF2-40B4-BE49-F238E27FC236}">
                  <a16:creationId xmlns:a16="http://schemas.microsoft.com/office/drawing/2014/main" id="{C62FC7AB-F861-0F6F-BE39-1FFF996182D8}"/>
                </a:ext>
              </a:extLst>
            </p:cNvPr>
            <p:cNvSpPr txBox="1"/>
            <p:nvPr/>
          </p:nvSpPr>
          <p:spPr>
            <a:xfrm>
              <a:off x="10828847" y="2536170"/>
              <a:ext cx="2346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9</a:t>
              </a:r>
              <a:endParaRPr sz="3100" dirty="0">
                <a:latin typeface="Arial"/>
                <a:ea typeface="Arial"/>
                <a:cs typeface="Arial"/>
                <a:sym typeface="Arial"/>
              </a:endParaRPr>
            </a:p>
          </p:txBody>
        </p:sp>
        <p:sp>
          <p:nvSpPr>
            <p:cNvPr id="50" name="Google Shape;136;p8">
              <a:extLst>
                <a:ext uri="{FF2B5EF4-FFF2-40B4-BE49-F238E27FC236}">
                  <a16:creationId xmlns:a16="http://schemas.microsoft.com/office/drawing/2014/main" id="{85BF915C-66A5-99C1-5734-922C4858238A}"/>
                </a:ext>
              </a:extLst>
            </p:cNvPr>
            <p:cNvSpPr txBox="1"/>
            <p:nvPr/>
          </p:nvSpPr>
          <p:spPr>
            <a:xfrm>
              <a:off x="13002676" y="2547895"/>
              <a:ext cx="2346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9</a:t>
              </a:r>
              <a:endParaRPr sz="3100" dirty="0">
                <a:latin typeface="Arial"/>
                <a:ea typeface="Arial"/>
                <a:cs typeface="Arial"/>
                <a:sym typeface="Arial"/>
              </a:endParaRPr>
            </a:p>
          </p:txBody>
        </p:sp>
        <p:sp>
          <p:nvSpPr>
            <p:cNvPr id="51" name="Google Shape;114;p8">
              <a:extLst>
                <a:ext uri="{FF2B5EF4-FFF2-40B4-BE49-F238E27FC236}">
                  <a16:creationId xmlns:a16="http://schemas.microsoft.com/office/drawing/2014/main" id="{D5EFBD62-72C9-A2F4-C235-C33ABC7EA5CA}"/>
                </a:ext>
              </a:extLst>
            </p:cNvPr>
            <p:cNvSpPr txBox="1"/>
            <p:nvPr/>
          </p:nvSpPr>
          <p:spPr>
            <a:xfrm>
              <a:off x="6315164" y="3583255"/>
              <a:ext cx="4509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27</a:t>
              </a:r>
              <a:endParaRPr sz="3100" dirty="0">
                <a:latin typeface="Arial"/>
                <a:ea typeface="Arial"/>
                <a:cs typeface="Arial"/>
                <a:sym typeface="Arial"/>
              </a:endParaRPr>
            </a:p>
          </p:txBody>
        </p:sp>
        <p:sp>
          <p:nvSpPr>
            <p:cNvPr id="52" name="Google Shape;114;p8">
              <a:extLst>
                <a:ext uri="{FF2B5EF4-FFF2-40B4-BE49-F238E27FC236}">
                  <a16:creationId xmlns:a16="http://schemas.microsoft.com/office/drawing/2014/main" id="{7A813346-B1E3-59F1-1E5F-BBCEDB5B21E7}"/>
                </a:ext>
              </a:extLst>
            </p:cNvPr>
            <p:cNvSpPr txBox="1"/>
            <p:nvPr/>
          </p:nvSpPr>
          <p:spPr>
            <a:xfrm>
              <a:off x="8462474" y="3635141"/>
              <a:ext cx="4509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27</a:t>
              </a:r>
              <a:endParaRPr sz="3100" dirty="0">
                <a:latin typeface="Arial"/>
                <a:ea typeface="Arial"/>
                <a:cs typeface="Arial"/>
                <a:sym typeface="Arial"/>
              </a:endParaRPr>
            </a:p>
          </p:txBody>
        </p:sp>
        <p:sp>
          <p:nvSpPr>
            <p:cNvPr id="53" name="Google Shape;114;p8">
              <a:extLst>
                <a:ext uri="{FF2B5EF4-FFF2-40B4-BE49-F238E27FC236}">
                  <a16:creationId xmlns:a16="http://schemas.microsoft.com/office/drawing/2014/main" id="{6AE9B28E-5F88-1E7E-1A47-4BDF360545BC}"/>
                </a:ext>
              </a:extLst>
            </p:cNvPr>
            <p:cNvSpPr txBox="1"/>
            <p:nvPr/>
          </p:nvSpPr>
          <p:spPr>
            <a:xfrm>
              <a:off x="10720697" y="3645368"/>
              <a:ext cx="4509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27</a:t>
              </a:r>
              <a:endParaRPr sz="3100" dirty="0">
                <a:latin typeface="Arial"/>
                <a:ea typeface="Arial"/>
                <a:cs typeface="Arial"/>
                <a:sym typeface="Arial"/>
              </a:endParaRPr>
            </a:p>
          </p:txBody>
        </p:sp>
        <p:sp>
          <p:nvSpPr>
            <p:cNvPr id="54" name="Google Shape;114;p8">
              <a:extLst>
                <a:ext uri="{FF2B5EF4-FFF2-40B4-BE49-F238E27FC236}">
                  <a16:creationId xmlns:a16="http://schemas.microsoft.com/office/drawing/2014/main" id="{8992AA5C-C91D-E895-3C4D-6C198DE4AEE3}"/>
                </a:ext>
              </a:extLst>
            </p:cNvPr>
            <p:cNvSpPr txBox="1"/>
            <p:nvPr/>
          </p:nvSpPr>
          <p:spPr>
            <a:xfrm>
              <a:off x="12937775" y="3630264"/>
              <a:ext cx="4509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27</a:t>
              </a:r>
              <a:endParaRPr sz="3100" dirty="0">
                <a:latin typeface="Arial"/>
                <a:ea typeface="Arial"/>
                <a:cs typeface="Arial"/>
                <a:sym typeface="Arial"/>
              </a:endParaRPr>
            </a:p>
          </p:txBody>
        </p:sp>
        <p:sp>
          <p:nvSpPr>
            <p:cNvPr id="55" name="Google Shape;118;p8">
              <a:extLst>
                <a:ext uri="{FF2B5EF4-FFF2-40B4-BE49-F238E27FC236}">
                  <a16:creationId xmlns:a16="http://schemas.microsoft.com/office/drawing/2014/main" id="{0C3FA432-318E-947C-EB04-44210754205C}"/>
                </a:ext>
              </a:extLst>
            </p:cNvPr>
            <p:cNvSpPr txBox="1"/>
            <p:nvPr/>
          </p:nvSpPr>
          <p:spPr>
            <a:xfrm>
              <a:off x="8462474" y="4578286"/>
              <a:ext cx="4509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81</a:t>
              </a:r>
              <a:endParaRPr sz="3100" dirty="0">
                <a:latin typeface="Arial"/>
                <a:ea typeface="Arial"/>
                <a:cs typeface="Arial"/>
                <a:sym typeface="Arial"/>
              </a:endParaRPr>
            </a:p>
          </p:txBody>
        </p:sp>
        <p:sp>
          <p:nvSpPr>
            <p:cNvPr id="56" name="Google Shape;118;p8">
              <a:extLst>
                <a:ext uri="{FF2B5EF4-FFF2-40B4-BE49-F238E27FC236}">
                  <a16:creationId xmlns:a16="http://schemas.microsoft.com/office/drawing/2014/main" id="{E2ABCE90-BF45-F1B9-FFD6-B15C61F32F17}"/>
                </a:ext>
              </a:extLst>
            </p:cNvPr>
            <p:cNvSpPr txBox="1"/>
            <p:nvPr/>
          </p:nvSpPr>
          <p:spPr>
            <a:xfrm>
              <a:off x="10703013" y="4579414"/>
              <a:ext cx="4509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81</a:t>
              </a:r>
              <a:endParaRPr sz="3100" dirty="0">
                <a:latin typeface="Arial"/>
                <a:ea typeface="Arial"/>
                <a:cs typeface="Arial"/>
                <a:sym typeface="Arial"/>
              </a:endParaRPr>
            </a:p>
          </p:txBody>
        </p:sp>
        <p:sp>
          <p:nvSpPr>
            <p:cNvPr id="57" name="Google Shape;118;p8">
              <a:extLst>
                <a:ext uri="{FF2B5EF4-FFF2-40B4-BE49-F238E27FC236}">
                  <a16:creationId xmlns:a16="http://schemas.microsoft.com/office/drawing/2014/main" id="{AEC5AC48-25AF-7E15-5AFD-D42C72ECEE83}"/>
                </a:ext>
              </a:extLst>
            </p:cNvPr>
            <p:cNvSpPr txBox="1"/>
            <p:nvPr/>
          </p:nvSpPr>
          <p:spPr>
            <a:xfrm>
              <a:off x="12923108" y="4591940"/>
              <a:ext cx="450900" cy="485400"/>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81</a:t>
              </a:r>
              <a:endParaRPr sz="3100" dirty="0">
                <a:latin typeface="Arial"/>
                <a:ea typeface="Arial"/>
                <a:cs typeface="Arial"/>
                <a:sym typeface="Arial"/>
              </a:endParaRPr>
            </a:p>
          </p:txBody>
        </p:sp>
        <p:sp>
          <p:nvSpPr>
            <p:cNvPr id="58" name="Google Shape;120;p8">
              <a:extLst>
                <a:ext uri="{FF2B5EF4-FFF2-40B4-BE49-F238E27FC236}">
                  <a16:creationId xmlns:a16="http://schemas.microsoft.com/office/drawing/2014/main" id="{7C6BA9D5-A0FF-AB5E-5D0A-0CC4BAF693F6}"/>
                </a:ext>
              </a:extLst>
            </p:cNvPr>
            <p:cNvSpPr txBox="1"/>
            <p:nvPr/>
          </p:nvSpPr>
          <p:spPr>
            <a:xfrm>
              <a:off x="10638763" y="5555069"/>
              <a:ext cx="914099" cy="513551"/>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130</a:t>
              </a:r>
              <a:endParaRPr sz="3100" dirty="0">
                <a:latin typeface="Arial"/>
                <a:ea typeface="Arial"/>
                <a:cs typeface="Arial"/>
                <a:sym typeface="Arial"/>
              </a:endParaRPr>
            </a:p>
          </p:txBody>
        </p:sp>
        <p:sp>
          <p:nvSpPr>
            <p:cNvPr id="59" name="Google Shape;120;p8">
              <a:extLst>
                <a:ext uri="{FF2B5EF4-FFF2-40B4-BE49-F238E27FC236}">
                  <a16:creationId xmlns:a16="http://schemas.microsoft.com/office/drawing/2014/main" id="{58AC6A54-C42E-7941-AD61-B527BBCAC296}"/>
                </a:ext>
              </a:extLst>
            </p:cNvPr>
            <p:cNvSpPr txBox="1"/>
            <p:nvPr/>
          </p:nvSpPr>
          <p:spPr>
            <a:xfrm>
              <a:off x="12780226" y="5555159"/>
              <a:ext cx="914099" cy="513551"/>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3100" b="1" dirty="0">
                  <a:solidFill>
                    <a:srgbClr val="FFFFFF"/>
                  </a:solidFill>
                  <a:latin typeface="Arial"/>
                  <a:ea typeface="Arial"/>
                  <a:cs typeface="Arial"/>
                  <a:sym typeface="Arial"/>
                </a:rPr>
                <a:t>130</a:t>
              </a:r>
              <a:endParaRPr sz="3100" dirty="0">
                <a:latin typeface="Arial"/>
                <a:ea typeface="Arial"/>
                <a:cs typeface="Arial"/>
                <a:sym typeface="Arial"/>
              </a:endParaRPr>
            </a:p>
          </p:txBody>
        </p:sp>
        <p:sp>
          <p:nvSpPr>
            <p:cNvPr id="60" name="Google Shape;132;p8">
              <a:extLst>
                <a:ext uri="{FF2B5EF4-FFF2-40B4-BE49-F238E27FC236}">
                  <a16:creationId xmlns:a16="http://schemas.microsoft.com/office/drawing/2014/main" id="{E895E6C1-C1FB-3C8F-DE2E-58191A2F189A}"/>
                </a:ext>
              </a:extLst>
            </p:cNvPr>
            <p:cNvSpPr txBox="1"/>
            <p:nvPr/>
          </p:nvSpPr>
          <p:spPr>
            <a:xfrm>
              <a:off x="12667742" y="6477325"/>
              <a:ext cx="914100" cy="661538"/>
            </a:xfrm>
            <a:prstGeom prst="rect">
              <a:avLst/>
            </a:prstGeom>
            <a:noFill/>
            <a:ln>
              <a:noFill/>
            </a:ln>
          </p:spPr>
          <p:txBody>
            <a:bodyPr spcFirstLastPara="1" wrap="square" lIns="0" tIns="9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ctr" rtl="0">
                <a:lnSpc>
                  <a:spcPct val="100000"/>
                </a:lnSpc>
                <a:spcBef>
                  <a:spcPts val="0"/>
                </a:spcBef>
                <a:spcAft>
                  <a:spcPts val="0"/>
                </a:spcAft>
                <a:buNone/>
              </a:pPr>
              <a:r>
                <a:rPr lang="en-IN" sz="3100" b="1" dirty="0">
                  <a:solidFill>
                    <a:srgbClr val="FFFFFF"/>
                  </a:solidFill>
                  <a:latin typeface="Arial"/>
                  <a:ea typeface="Arial"/>
                  <a:cs typeface="Arial"/>
                  <a:sym typeface="Arial"/>
                </a:rPr>
                <a:t>250</a:t>
              </a:r>
              <a:endParaRPr sz="3100" dirty="0">
                <a:latin typeface="Arial"/>
                <a:ea typeface="Arial"/>
                <a:cs typeface="Arial"/>
                <a:sym typeface="Arial"/>
              </a:endParaRPr>
            </a:p>
          </p:txBody>
        </p:sp>
      </p:grpSp>
      <p:sp>
        <p:nvSpPr>
          <p:cNvPr id="62" name="Google Shape;135;p8">
            <a:extLst>
              <a:ext uri="{FF2B5EF4-FFF2-40B4-BE49-F238E27FC236}">
                <a16:creationId xmlns:a16="http://schemas.microsoft.com/office/drawing/2014/main" id="{9F262F9E-58F9-4623-E5C7-D65CA4FE68A2}"/>
              </a:ext>
            </a:extLst>
          </p:cNvPr>
          <p:cNvSpPr txBox="1"/>
          <p:nvPr/>
        </p:nvSpPr>
        <p:spPr>
          <a:xfrm>
            <a:off x="1259242" y="1155013"/>
            <a:ext cx="1964933" cy="569700"/>
          </a:xfrm>
          <a:prstGeom prst="rect">
            <a:avLst/>
          </a:prstGeom>
          <a:noFill/>
          <a:ln>
            <a:noFill/>
          </a:ln>
        </p:spPr>
        <p:txBody>
          <a:bodyPr spcFirstLastPara="1" wrap="square" lIns="0" tIns="1107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ctr" rtl="0">
              <a:lnSpc>
                <a:spcPct val="117755"/>
              </a:lnSpc>
              <a:spcBef>
                <a:spcPts val="0"/>
              </a:spcBef>
              <a:spcAft>
                <a:spcPts val="0"/>
              </a:spcAft>
              <a:buNone/>
            </a:pPr>
            <a:endParaRPr sz="1100" dirty="0">
              <a:latin typeface="Arial"/>
              <a:ea typeface="Arial"/>
              <a:cs typeface="Arial"/>
              <a:sym typeface="Arial"/>
            </a:endParaRP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MEMBERS: 1 + 3 DIRECT</a:t>
            </a: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 </a:t>
            </a:r>
            <a:r>
              <a:rPr lang="en-IN" sz="1100" b="1" dirty="0">
                <a:solidFill>
                  <a:srgbClr val="FFFFFF"/>
                </a:solidFill>
                <a:latin typeface="Arial"/>
                <a:ea typeface="Arial"/>
                <a:cs typeface="Arial"/>
                <a:sym typeface="Arial"/>
              </a:rPr>
              <a:t>BONUS: $</a:t>
            </a:r>
            <a:r>
              <a:rPr lang="en-IN" sz="1100" b="1" dirty="0">
                <a:solidFill>
                  <a:srgbClr val="FFFFFF"/>
                </a:solidFill>
              </a:rPr>
              <a:t>60</a:t>
            </a:r>
            <a:endParaRPr sz="1100" dirty="0">
              <a:latin typeface="Arial"/>
              <a:ea typeface="Arial"/>
              <a:cs typeface="Arial"/>
              <a:sym typeface="Arial"/>
            </a:endParaRPr>
          </a:p>
        </p:txBody>
      </p:sp>
      <p:sp>
        <p:nvSpPr>
          <p:cNvPr id="63" name="Google Shape;135;p8">
            <a:extLst>
              <a:ext uri="{FF2B5EF4-FFF2-40B4-BE49-F238E27FC236}">
                <a16:creationId xmlns:a16="http://schemas.microsoft.com/office/drawing/2014/main" id="{FE9BBED2-C8A2-EFE1-0AFD-829A40E029A9}"/>
              </a:ext>
            </a:extLst>
          </p:cNvPr>
          <p:cNvSpPr txBox="1"/>
          <p:nvPr/>
        </p:nvSpPr>
        <p:spPr>
          <a:xfrm>
            <a:off x="3362118" y="1144803"/>
            <a:ext cx="1964933" cy="569700"/>
          </a:xfrm>
          <a:prstGeom prst="rect">
            <a:avLst/>
          </a:prstGeom>
          <a:noFill/>
          <a:ln>
            <a:noFill/>
          </a:ln>
        </p:spPr>
        <p:txBody>
          <a:bodyPr spcFirstLastPara="1" wrap="square" lIns="0" tIns="1107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ctr" rtl="0">
              <a:lnSpc>
                <a:spcPct val="117755"/>
              </a:lnSpc>
              <a:spcBef>
                <a:spcPts val="0"/>
              </a:spcBef>
              <a:spcAft>
                <a:spcPts val="0"/>
              </a:spcAft>
              <a:buNone/>
            </a:pPr>
            <a:endParaRPr sz="1100" dirty="0">
              <a:latin typeface="Arial"/>
              <a:ea typeface="Arial"/>
              <a:cs typeface="Arial"/>
              <a:sym typeface="Arial"/>
            </a:endParaRP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MEMBERS: 12</a:t>
            </a: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 </a:t>
            </a:r>
            <a:r>
              <a:rPr lang="en-IN" sz="1100" b="1" dirty="0">
                <a:solidFill>
                  <a:srgbClr val="FFFFFF"/>
                </a:solidFill>
                <a:latin typeface="Arial"/>
                <a:ea typeface="Arial"/>
                <a:cs typeface="Arial"/>
                <a:sym typeface="Arial"/>
              </a:rPr>
              <a:t>BONUS: $</a:t>
            </a:r>
            <a:r>
              <a:rPr lang="en-IN" sz="1100" b="1" dirty="0">
                <a:solidFill>
                  <a:srgbClr val="FFFFFF"/>
                </a:solidFill>
              </a:rPr>
              <a:t>225</a:t>
            </a:r>
            <a:endParaRPr sz="1100" dirty="0">
              <a:latin typeface="Arial"/>
              <a:ea typeface="Arial"/>
              <a:cs typeface="Arial"/>
              <a:sym typeface="Arial"/>
            </a:endParaRPr>
          </a:p>
        </p:txBody>
      </p:sp>
      <p:sp>
        <p:nvSpPr>
          <p:cNvPr id="64" name="Google Shape;135;p8">
            <a:extLst>
              <a:ext uri="{FF2B5EF4-FFF2-40B4-BE49-F238E27FC236}">
                <a16:creationId xmlns:a16="http://schemas.microsoft.com/office/drawing/2014/main" id="{D1C48F60-51C6-417C-1439-B4C48E54F58A}"/>
              </a:ext>
            </a:extLst>
          </p:cNvPr>
          <p:cNvSpPr txBox="1"/>
          <p:nvPr/>
        </p:nvSpPr>
        <p:spPr>
          <a:xfrm>
            <a:off x="5548640" y="1185284"/>
            <a:ext cx="1964933" cy="569700"/>
          </a:xfrm>
          <a:prstGeom prst="rect">
            <a:avLst/>
          </a:prstGeom>
          <a:noFill/>
          <a:ln>
            <a:noFill/>
          </a:ln>
        </p:spPr>
        <p:txBody>
          <a:bodyPr spcFirstLastPara="1" wrap="square" lIns="0" tIns="1107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ctr" rtl="0">
              <a:lnSpc>
                <a:spcPct val="117755"/>
              </a:lnSpc>
              <a:spcBef>
                <a:spcPts val="0"/>
              </a:spcBef>
              <a:spcAft>
                <a:spcPts val="0"/>
              </a:spcAft>
              <a:buNone/>
            </a:pPr>
            <a:endParaRPr sz="1100" dirty="0">
              <a:latin typeface="Arial"/>
              <a:ea typeface="Arial"/>
              <a:cs typeface="Arial"/>
              <a:sym typeface="Arial"/>
            </a:endParaRP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MEMBERS: </a:t>
            </a:r>
            <a:r>
              <a:rPr lang="en-IN" sz="1100" b="1" dirty="0">
                <a:solidFill>
                  <a:schemeClr val="bg1"/>
                </a:solidFill>
              </a:rPr>
              <a:t>40</a:t>
            </a:r>
            <a:endParaRPr lang="en-IN" sz="1100" b="1" dirty="0">
              <a:solidFill>
                <a:schemeClr val="bg1"/>
              </a:solidFill>
              <a:latin typeface="Arial"/>
              <a:ea typeface="Arial"/>
              <a:cs typeface="Arial"/>
              <a:sym typeface="Arial"/>
            </a:endParaRP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 </a:t>
            </a:r>
            <a:r>
              <a:rPr lang="en-IN" sz="1100" b="1" dirty="0">
                <a:solidFill>
                  <a:srgbClr val="FFFFFF"/>
                </a:solidFill>
                <a:latin typeface="Arial"/>
                <a:ea typeface="Arial"/>
                <a:cs typeface="Arial"/>
                <a:sym typeface="Arial"/>
              </a:rPr>
              <a:t>BONUS: $</a:t>
            </a:r>
            <a:r>
              <a:rPr lang="en-IN" sz="1100" b="1" dirty="0">
                <a:solidFill>
                  <a:srgbClr val="FFFFFF"/>
                </a:solidFill>
              </a:rPr>
              <a:t>450</a:t>
            </a:r>
            <a:endParaRPr sz="1100" dirty="0">
              <a:latin typeface="Arial"/>
              <a:ea typeface="Arial"/>
              <a:cs typeface="Arial"/>
              <a:sym typeface="Arial"/>
            </a:endParaRPr>
          </a:p>
        </p:txBody>
      </p:sp>
      <p:sp>
        <p:nvSpPr>
          <p:cNvPr id="65" name="Google Shape;135;p8">
            <a:extLst>
              <a:ext uri="{FF2B5EF4-FFF2-40B4-BE49-F238E27FC236}">
                <a16:creationId xmlns:a16="http://schemas.microsoft.com/office/drawing/2014/main" id="{9511F42B-07FE-6A0E-AFFC-54ACE362E0BA}"/>
              </a:ext>
            </a:extLst>
          </p:cNvPr>
          <p:cNvSpPr txBox="1"/>
          <p:nvPr/>
        </p:nvSpPr>
        <p:spPr>
          <a:xfrm>
            <a:off x="7718353" y="1163917"/>
            <a:ext cx="1964933" cy="569700"/>
          </a:xfrm>
          <a:prstGeom prst="rect">
            <a:avLst/>
          </a:prstGeom>
          <a:noFill/>
          <a:ln>
            <a:noFill/>
          </a:ln>
        </p:spPr>
        <p:txBody>
          <a:bodyPr spcFirstLastPara="1" wrap="square" lIns="0" tIns="1107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ctr" rtl="0">
              <a:lnSpc>
                <a:spcPct val="117755"/>
              </a:lnSpc>
              <a:spcBef>
                <a:spcPts val="0"/>
              </a:spcBef>
              <a:spcAft>
                <a:spcPts val="0"/>
              </a:spcAft>
              <a:buNone/>
            </a:pPr>
            <a:endParaRPr sz="1100" dirty="0">
              <a:latin typeface="Arial"/>
              <a:ea typeface="Arial"/>
              <a:cs typeface="Arial"/>
              <a:sym typeface="Arial"/>
            </a:endParaRP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MEMBERS: 120</a:t>
            </a: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 </a:t>
            </a:r>
            <a:r>
              <a:rPr lang="en-IN" sz="1100" b="1" dirty="0">
                <a:solidFill>
                  <a:srgbClr val="FFFFFF"/>
                </a:solidFill>
                <a:latin typeface="Arial"/>
                <a:ea typeface="Arial"/>
                <a:cs typeface="Arial"/>
                <a:sym typeface="Arial"/>
              </a:rPr>
              <a:t>BONUS: $</a:t>
            </a:r>
            <a:r>
              <a:rPr lang="en-IN" sz="1100" b="1" dirty="0">
                <a:solidFill>
                  <a:srgbClr val="FFFFFF"/>
                </a:solidFill>
              </a:rPr>
              <a:t>900</a:t>
            </a:r>
            <a:endParaRPr sz="1100" dirty="0">
              <a:latin typeface="Arial"/>
              <a:ea typeface="Arial"/>
              <a:cs typeface="Arial"/>
              <a:sym typeface="Arial"/>
            </a:endParaRPr>
          </a:p>
        </p:txBody>
      </p:sp>
      <p:sp>
        <p:nvSpPr>
          <p:cNvPr id="66" name="Google Shape;135;p8">
            <a:extLst>
              <a:ext uri="{FF2B5EF4-FFF2-40B4-BE49-F238E27FC236}">
                <a16:creationId xmlns:a16="http://schemas.microsoft.com/office/drawing/2014/main" id="{AAFFEC33-C3F8-4F50-E4E7-0A0ACF18039E}"/>
              </a:ext>
            </a:extLst>
          </p:cNvPr>
          <p:cNvSpPr txBox="1"/>
          <p:nvPr/>
        </p:nvSpPr>
        <p:spPr>
          <a:xfrm>
            <a:off x="9998880" y="1188727"/>
            <a:ext cx="1964933" cy="569700"/>
          </a:xfrm>
          <a:prstGeom prst="rect">
            <a:avLst/>
          </a:prstGeom>
          <a:noFill/>
          <a:ln>
            <a:noFill/>
          </a:ln>
        </p:spPr>
        <p:txBody>
          <a:bodyPr spcFirstLastPara="1" wrap="square" lIns="0" tIns="1107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ctr" rtl="0">
              <a:lnSpc>
                <a:spcPct val="117755"/>
              </a:lnSpc>
              <a:spcBef>
                <a:spcPts val="0"/>
              </a:spcBef>
              <a:spcAft>
                <a:spcPts val="0"/>
              </a:spcAft>
              <a:buNone/>
            </a:pPr>
            <a:endParaRPr sz="1100" dirty="0">
              <a:latin typeface="Arial"/>
              <a:ea typeface="Arial"/>
              <a:cs typeface="Arial"/>
              <a:sym typeface="Arial"/>
            </a:endParaRP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MEMBERS: </a:t>
            </a:r>
            <a:r>
              <a:rPr lang="en-IN" sz="1100" b="1" dirty="0">
                <a:solidFill>
                  <a:schemeClr val="bg1"/>
                </a:solidFill>
              </a:rPr>
              <a:t>250</a:t>
            </a:r>
            <a:endParaRPr lang="en-IN" sz="1100" b="1" dirty="0">
              <a:solidFill>
                <a:schemeClr val="bg1"/>
              </a:solidFill>
              <a:latin typeface="Arial"/>
              <a:ea typeface="Arial"/>
              <a:cs typeface="Arial"/>
              <a:sym typeface="Arial"/>
            </a:endParaRP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 </a:t>
            </a:r>
            <a:r>
              <a:rPr lang="en-IN" sz="1100" b="1" dirty="0">
                <a:solidFill>
                  <a:srgbClr val="FFFFFF"/>
                </a:solidFill>
                <a:latin typeface="Arial"/>
                <a:ea typeface="Arial"/>
                <a:cs typeface="Arial"/>
                <a:sym typeface="Arial"/>
              </a:rPr>
              <a:t>BONUS: $</a:t>
            </a:r>
            <a:r>
              <a:rPr lang="en-IN" sz="1100" b="1" dirty="0">
                <a:solidFill>
                  <a:srgbClr val="FFFFFF"/>
                </a:solidFill>
              </a:rPr>
              <a:t>2000</a:t>
            </a:r>
            <a:endParaRPr sz="1100" dirty="0">
              <a:latin typeface="Arial"/>
              <a:ea typeface="Arial"/>
              <a:cs typeface="Arial"/>
              <a:sym typeface="Arial"/>
            </a:endParaRPr>
          </a:p>
        </p:txBody>
      </p:sp>
      <p:sp>
        <p:nvSpPr>
          <p:cNvPr id="67" name="Google Shape;135;p8">
            <a:extLst>
              <a:ext uri="{FF2B5EF4-FFF2-40B4-BE49-F238E27FC236}">
                <a16:creationId xmlns:a16="http://schemas.microsoft.com/office/drawing/2014/main" id="{000BAD74-8148-821A-413F-FCB6E92E1131}"/>
              </a:ext>
            </a:extLst>
          </p:cNvPr>
          <p:cNvSpPr txBox="1"/>
          <p:nvPr/>
        </p:nvSpPr>
        <p:spPr>
          <a:xfrm>
            <a:off x="12160005" y="1139455"/>
            <a:ext cx="1964933" cy="569700"/>
          </a:xfrm>
          <a:prstGeom prst="rect">
            <a:avLst/>
          </a:prstGeom>
          <a:noFill/>
          <a:ln>
            <a:noFill/>
          </a:ln>
        </p:spPr>
        <p:txBody>
          <a:bodyPr spcFirstLastPara="1" wrap="square" lIns="0" tIns="1107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ctr" rtl="0">
              <a:lnSpc>
                <a:spcPct val="117755"/>
              </a:lnSpc>
              <a:spcBef>
                <a:spcPts val="0"/>
              </a:spcBef>
              <a:spcAft>
                <a:spcPts val="0"/>
              </a:spcAft>
              <a:buNone/>
            </a:pPr>
            <a:endParaRPr sz="1100" dirty="0">
              <a:latin typeface="Arial"/>
              <a:ea typeface="Arial"/>
              <a:cs typeface="Arial"/>
              <a:sym typeface="Arial"/>
            </a:endParaRP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MEMBERS: </a:t>
            </a:r>
            <a:r>
              <a:rPr lang="en-IN" sz="1100" b="1" dirty="0">
                <a:solidFill>
                  <a:schemeClr val="bg1"/>
                </a:solidFill>
              </a:rPr>
              <a:t>500</a:t>
            </a:r>
            <a:endParaRPr lang="en-IN" sz="1100" b="1" dirty="0">
              <a:solidFill>
                <a:schemeClr val="bg1"/>
              </a:solidFill>
              <a:latin typeface="Arial"/>
              <a:ea typeface="Arial"/>
              <a:cs typeface="Arial"/>
              <a:sym typeface="Arial"/>
            </a:endParaRPr>
          </a:p>
          <a:p>
            <a:pPr marL="25400" marR="12700" lvl="0" indent="0" algn="ctr" rtl="0">
              <a:lnSpc>
                <a:spcPct val="119230"/>
              </a:lnSpc>
              <a:spcBef>
                <a:spcPts val="0"/>
              </a:spcBef>
              <a:spcAft>
                <a:spcPts val="0"/>
              </a:spcAft>
              <a:buNone/>
            </a:pPr>
            <a:r>
              <a:rPr lang="en-IN" sz="1100" b="1" dirty="0">
                <a:solidFill>
                  <a:schemeClr val="bg1"/>
                </a:solidFill>
                <a:latin typeface="Arial"/>
                <a:ea typeface="Arial"/>
                <a:cs typeface="Arial"/>
                <a:sym typeface="Arial"/>
              </a:rPr>
              <a:t> </a:t>
            </a:r>
            <a:r>
              <a:rPr lang="en-IN" sz="1100" b="1" dirty="0">
                <a:solidFill>
                  <a:srgbClr val="FFFFFF"/>
                </a:solidFill>
                <a:latin typeface="Arial"/>
                <a:ea typeface="Arial"/>
                <a:cs typeface="Arial"/>
                <a:sym typeface="Arial"/>
              </a:rPr>
              <a:t>BONUS: $</a:t>
            </a:r>
            <a:r>
              <a:rPr lang="en-IN" sz="1100" b="1" dirty="0">
                <a:solidFill>
                  <a:srgbClr val="FFFFFF"/>
                </a:solidFill>
              </a:rPr>
              <a:t>4000</a:t>
            </a:r>
            <a:endParaRPr sz="11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62BAE-71EC-7473-098B-8168AAB33B91}"/>
            </a:ext>
          </a:extLst>
        </p:cNvPr>
        <p:cNvGrpSpPr/>
        <p:nvPr/>
      </p:nvGrpSpPr>
      <p:grpSpPr>
        <a:xfrm>
          <a:off x="0" y="0"/>
          <a:ext cx="0" cy="0"/>
          <a:chOff x="0" y="0"/>
          <a:chExt cx="0" cy="0"/>
        </a:xfrm>
      </p:grpSpPr>
      <p:sp>
        <p:nvSpPr>
          <p:cNvPr id="117" name="object 2">
            <a:extLst>
              <a:ext uri="{FF2B5EF4-FFF2-40B4-BE49-F238E27FC236}">
                <a16:creationId xmlns:a16="http://schemas.microsoft.com/office/drawing/2014/main" id="{87902416-50D4-6FE8-7612-7BADA2A30705}"/>
              </a:ext>
            </a:extLst>
          </p:cNvPr>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pic>
        <p:nvPicPr>
          <p:cNvPr id="21" name="object 21">
            <a:extLst>
              <a:ext uri="{FF2B5EF4-FFF2-40B4-BE49-F238E27FC236}">
                <a16:creationId xmlns:a16="http://schemas.microsoft.com/office/drawing/2014/main" id="{B7B66799-B8BE-D392-AD14-667C578499C2}"/>
              </a:ext>
            </a:extLst>
          </p:cNvPr>
          <p:cNvPicPr/>
          <p:nvPr/>
        </p:nvPicPr>
        <p:blipFill>
          <a:blip r:embed="rId2" cstate="print"/>
          <a:stretch>
            <a:fillRect/>
          </a:stretch>
        </p:blipFill>
        <p:spPr>
          <a:xfrm>
            <a:off x="-968514" y="0"/>
            <a:ext cx="2464190" cy="2431504"/>
          </a:xfrm>
          <a:prstGeom prst="rect">
            <a:avLst/>
          </a:prstGeom>
        </p:spPr>
      </p:pic>
      <p:grpSp>
        <p:nvGrpSpPr>
          <p:cNvPr id="37" name="Group 36">
            <a:extLst>
              <a:ext uri="{FF2B5EF4-FFF2-40B4-BE49-F238E27FC236}">
                <a16:creationId xmlns:a16="http://schemas.microsoft.com/office/drawing/2014/main" id="{53193E1A-41E2-C5C0-87A8-DE0C4CFE1112}"/>
              </a:ext>
            </a:extLst>
          </p:cNvPr>
          <p:cNvGrpSpPr/>
          <p:nvPr/>
        </p:nvGrpSpPr>
        <p:grpSpPr>
          <a:xfrm>
            <a:off x="279922" y="121399"/>
            <a:ext cx="14350478" cy="7038689"/>
            <a:chOff x="790540" y="1345297"/>
            <a:chExt cx="13839986" cy="6884516"/>
          </a:xfrm>
        </p:grpSpPr>
        <p:sp>
          <p:nvSpPr>
            <p:cNvPr id="2" name="object 2">
              <a:extLst>
                <a:ext uri="{FF2B5EF4-FFF2-40B4-BE49-F238E27FC236}">
                  <a16:creationId xmlns:a16="http://schemas.microsoft.com/office/drawing/2014/main" id="{435B2BC2-6D6A-38DC-7870-0813CF48642B}"/>
                </a:ext>
              </a:extLst>
            </p:cNvPr>
            <p:cNvSpPr/>
            <p:nvPr/>
          </p:nvSpPr>
          <p:spPr>
            <a:xfrm>
              <a:off x="12667741" y="7560523"/>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grpSp>
          <p:nvGrpSpPr>
            <p:cNvPr id="35" name="Group 34">
              <a:extLst>
                <a:ext uri="{FF2B5EF4-FFF2-40B4-BE49-F238E27FC236}">
                  <a16:creationId xmlns:a16="http://schemas.microsoft.com/office/drawing/2014/main" id="{20ECD276-32F4-DE52-80D1-09791F9F738E}"/>
                </a:ext>
              </a:extLst>
            </p:cNvPr>
            <p:cNvGrpSpPr/>
            <p:nvPr/>
          </p:nvGrpSpPr>
          <p:grpSpPr>
            <a:xfrm>
              <a:off x="790540" y="1345297"/>
              <a:ext cx="13664643" cy="6549871"/>
              <a:chOff x="1055235" y="1010653"/>
              <a:chExt cx="13664644" cy="6549872"/>
            </a:xfrm>
          </p:grpSpPr>
          <p:sp>
            <p:nvSpPr>
              <p:cNvPr id="8" name="Rectangle: Rounded Corners 7">
                <a:extLst>
                  <a:ext uri="{FF2B5EF4-FFF2-40B4-BE49-F238E27FC236}">
                    <a16:creationId xmlns:a16="http://schemas.microsoft.com/office/drawing/2014/main" id="{EBB39959-899A-6D9E-2CCC-7FE96C1CEDEA}"/>
                  </a:ext>
                </a:extLst>
              </p:cNvPr>
              <p:cNvSpPr/>
              <p:nvPr/>
            </p:nvSpPr>
            <p:spPr>
              <a:xfrm>
                <a:off x="1055235" y="5895474"/>
                <a:ext cx="1074353" cy="166505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1D9EA6DE-6B90-4B08-CFC5-F9CDE65CC274}"/>
                  </a:ext>
                </a:extLst>
              </p:cNvPr>
              <p:cNvSpPr/>
              <p:nvPr/>
            </p:nvSpPr>
            <p:spPr>
              <a:xfrm>
                <a:off x="2199948" y="5546558"/>
                <a:ext cx="1074353" cy="2013966"/>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4EA9B0E5-DD7F-1C11-2593-747896F6A18C}"/>
                  </a:ext>
                </a:extLst>
              </p:cNvPr>
              <p:cNvSpPr/>
              <p:nvPr/>
            </p:nvSpPr>
            <p:spPr>
              <a:xfrm>
                <a:off x="3344661" y="5149516"/>
                <a:ext cx="1074353" cy="241100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D2E06CD1-46B1-9429-9178-E40B937734F6}"/>
                  </a:ext>
                </a:extLst>
              </p:cNvPr>
              <p:cNvSpPr/>
              <p:nvPr/>
            </p:nvSpPr>
            <p:spPr>
              <a:xfrm>
                <a:off x="4489374" y="4716379"/>
                <a:ext cx="1074353" cy="2844145"/>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ADB72658-C28B-5895-51BA-E52E22E6E5EF}"/>
                  </a:ext>
                </a:extLst>
              </p:cNvPr>
              <p:cNvSpPr/>
              <p:nvPr/>
            </p:nvSpPr>
            <p:spPr>
              <a:xfrm>
                <a:off x="5634087" y="4235117"/>
                <a:ext cx="1074353" cy="3325408"/>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11FDF6DD-2BA6-17AE-BE08-99DB89BB6FDE}"/>
                  </a:ext>
                </a:extLst>
              </p:cNvPr>
              <p:cNvSpPr/>
              <p:nvPr/>
            </p:nvSpPr>
            <p:spPr>
              <a:xfrm>
                <a:off x="6778800" y="3838074"/>
                <a:ext cx="1074353" cy="3722451"/>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4D75A31-C501-88C5-45E7-B146D1F7DF76}"/>
                  </a:ext>
                </a:extLst>
              </p:cNvPr>
              <p:cNvSpPr/>
              <p:nvPr/>
            </p:nvSpPr>
            <p:spPr>
              <a:xfrm>
                <a:off x="7923513" y="3380875"/>
                <a:ext cx="1074353" cy="417965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BDC38B19-1813-5140-9AB2-B489D175B4F0}"/>
                  </a:ext>
                </a:extLst>
              </p:cNvPr>
              <p:cNvSpPr/>
              <p:nvPr/>
            </p:nvSpPr>
            <p:spPr>
              <a:xfrm>
                <a:off x="9066675" y="2947737"/>
                <a:ext cx="1074353" cy="4612787"/>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61CB5524-BFBC-8864-CFBF-5AFEA680AE70}"/>
                  </a:ext>
                </a:extLst>
              </p:cNvPr>
              <p:cNvSpPr/>
              <p:nvPr/>
            </p:nvSpPr>
            <p:spPr>
              <a:xfrm>
                <a:off x="10209837" y="2529333"/>
                <a:ext cx="1074353" cy="503119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DE8C4130-8BE9-5219-56D4-05E6A8FFC3C5}"/>
                  </a:ext>
                </a:extLst>
              </p:cNvPr>
              <p:cNvSpPr/>
              <p:nvPr/>
            </p:nvSpPr>
            <p:spPr>
              <a:xfrm>
                <a:off x="11352999" y="1997242"/>
                <a:ext cx="1074353" cy="5547241"/>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D50C1CA4-767B-9C79-A8B9-1F0CC3661A4F}"/>
                  </a:ext>
                </a:extLst>
              </p:cNvPr>
              <p:cNvSpPr/>
              <p:nvPr/>
            </p:nvSpPr>
            <p:spPr>
              <a:xfrm>
                <a:off x="12502364" y="1503947"/>
                <a:ext cx="1074353" cy="6056577"/>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Google Shape;153;p7">
                <a:extLst>
                  <a:ext uri="{FF2B5EF4-FFF2-40B4-BE49-F238E27FC236}">
                    <a16:creationId xmlns:a16="http://schemas.microsoft.com/office/drawing/2014/main" id="{FE920D0B-6E8F-883C-E492-06B39D432D0F}"/>
                  </a:ext>
                </a:extLst>
              </p:cNvPr>
              <p:cNvSpPr txBox="1"/>
              <p:nvPr/>
            </p:nvSpPr>
            <p:spPr>
              <a:xfrm>
                <a:off x="1219503" y="6024258"/>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US" sz="1200" b="1" dirty="0">
                    <a:solidFill>
                      <a:srgbClr val="FFFFFF"/>
                    </a:solidFill>
                  </a:rPr>
                  <a:t>I</a:t>
                </a:r>
                <a:r>
                  <a:rPr lang="en-IN" sz="1200" b="1" dirty="0">
                    <a:solidFill>
                      <a:srgbClr val="FFFFFF"/>
                    </a:solidFill>
                  </a:rPr>
                  <a:t>GINATOR</a:t>
                </a:r>
                <a:endParaRPr sz="1200" dirty="0">
                  <a:latin typeface="Arial"/>
                  <a:ea typeface="Arial"/>
                  <a:cs typeface="Arial"/>
                  <a:sym typeface="Arial"/>
                </a:endParaRPr>
              </a:p>
            </p:txBody>
          </p:sp>
          <p:sp>
            <p:nvSpPr>
              <p:cNvPr id="23" name="Google Shape;153;p7">
                <a:extLst>
                  <a:ext uri="{FF2B5EF4-FFF2-40B4-BE49-F238E27FC236}">
                    <a16:creationId xmlns:a16="http://schemas.microsoft.com/office/drawing/2014/main" id="{C848697B-A2D7-456F-8CA5-AC9CB8917FD2}"/>
                  </a:ext>
                </a:extLst>
              </p:cNvPr>
              <p:cNvSpPr txBox="1"/>
              <p:nvPr/>
            </p:nvSpPr>
            <p:spPr>
              <a:xfrm>
                <a:off x="2442473" y="5699299"/>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SPARK</a:t>
                </a:r>
                <a:endParaRPr sz="1200" dirty="0">
                  <a:latin typeface="Arial"/>
                  <a:ea typeface="Arial"/>
                  <a:cs typeface="Arial"/>
                  <a:sym typeface="Arial"/>
                </a:endParaRPr>
              </a:p>
            </p:txBody>
          </p:sp>
          <p:sp>
            <p:nvSpPr>
              <p:cNvPr id="24" name="Google Shape;153;p7">
                <a:extLst>
                  <a:ext uri="{FF2B5EF4-FFF2-40B4-BE49-F238E27FC236}">
                    <a16:creationId xmlns:a16="http://schemas.microsoft.com/office/drawing/2014/main" id="{5A6C52E4-1C81-72E0-2AB8-D3C72AFEA071}"/>
                  </a:ext>
                </a:extLst>
              </p:cNvPr>
              <p:cNvSpPr txBox="1"/>
              <p:nvPr/>
            </p:nvSpPr>
            <p:spPr>
              <a:xfrm>
                <a:off x="3630390" y="5290399"/>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RISER</a:t>
                </a:r>
                <a:endParaRPr sz="1200" dirty="0">
                  <a:latin typeface="Arial"/>
                  <a:ea typeface="Arial"/>
                  <a:cs typeface="Arial"/>
                  <a:sym typeface="Arial"/>
                </a:endParaRPr>
              </a:p>
            </p:txBody>
          </p:sp>
          <p:sp>
            <p:nvSpPr>
              <p:cNvPr id="25" name="Google Shape;153;p7">
                <a:extLst>
                  <a:ext uri="{FF2B5EF4-FFF2-40B4-BE49-F238E27FC236}">
                    <a16:creationId xmlns:a16="http://schemas.microsoft.com/office/drawing/2014/main" id="{3774E1DE-2560-6468-4543-447C7BC2A5F5}"/>
                  </a:ext>
                </a:extLst>
              </p:cNvPr>
              <p:cNvSpPr txBox="1"/>
              <p:nvPr/>
            </p:nvSpPr>
            <p:spPr>
              <a:xfrm>
                <a:off x="4666816" y="4881499"/>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PIONEER</a:t>
                </a:r>
                <a:endParaRPr sz="1200" dirty="0">
                  <a:latin typeface="Arial"/>
                  <a:ea typeface="Arial"/>
                  <a:cs typeface="Arial"/>
                  <a:sym typeface="Arial"/>
                </a:endParaRPr>
              </a:p>
            </p:txBody>
          </p:sp>
          <p:sp>
            <p:nvSpPr>
              <p:cNvPr id="26" name="Google Shape;153;p7">
                <a:extLst>
                  <a:ext uri="{FF2B5EF4-FFF2-40B4-BE49-F238E27FC236}">
                    <a16:creationId xmlns:a16="http://schemas.microsoft.com/office/drawing/2014/main" id="{A2A93294-8833-75E1-BBB1-6F57673BEA85}"/>
                  </a:ext>
                </a:extLst>
              </p:cNvPr>
              <p:cNvSpPr txBox="1"/>
              <p:nvPr/>
            </p:nvSpPr>
            <p:spPr>
              <a:xfrm>
                <a:off x="5724990" y="4463716"/>
                <a:ext cx="1052102" cy="470579"/>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INNOVATOR</a:t>
                </a:r>
                <a:endParaRPr sz="1200" dirty="0">
                  <a:latin typeface="Arial"/>
                  <a:ea typeface="Arial"/>
                  <a:cs typeface="Arial"/>
                  <a:sym typeface="Arial"/>
                </a:endParaRPr>
              </a:p>
            </p:txBody>
          </p:sp>
          <p:sp>
            <p:nvSpPr>
              <p:cNvPr id="28" name="Google Shape;153;p7">
                <a:extLst>
                  <a:ext uri="{FF2B5EF4-FFF2-40B4-BE49-F238E27FC236}">
                    <a16:creationId xmlns:a16="http://schemas.microsoft.com/office/drawing/2014/main" id="{131BA8C7-35D8-7396-C910-F78AC5829D88}"/>
                  </a:ext>
                </a:extLst>
              </p:cNvPr>
              <p:cNvSpPr txBox="1"/>
              <p:nvPr/>
            </p:nvSpPr>
            <p:spPr>
              <a:xfrm>
                <a:off x="6891495" y="3992331"/>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CATALYST</a:t>
                </a:r>
                <a:endParaRPr sz="1200" dirty="0">
                  <a:latin typeface="Arial"/>
                  <a:ea typeface="Arial"/>
                  <a:cs typeface="Arial"/>
                  <a:sym typeface="Arial"/>
                </a:endParaRPr>
              </a:p>
            </p:txBody>
          </p:sp>
          <p:sp>
            <p:nvSpPr>
              <p:cNvPr id="29" name="Google Shape;153;p7">
                <a:extLst>
                  <a:ext uri="{FF2B5EF4-FFF2-40B4-BE49-F238E27FC236}">
                    <a16:creationId xmlns:a16="http://schemas.microsoft.com/office/drawing/2014/main" id="{B8A05574-735A-68D2-BEED-639CE0E8BE0D}"/>
                  </a:ext>
                </a:extLst>
              </p:cNvPr>
              <p:cNvSpPr txBox="1"/>
              <p:nvPr/>
            </p:nvSpPr>
            <p:spPr>
              <a:xfrm>
                <a:off x="7962725" y="3573465"/>
                <a:ext cx="1149365" cy="529217"/>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100" b="1" dirty="0">
                    <a:solidFill>
                      <a:srgbClr val="FFFFFF"/>
                    </a:solidFill>
                    <a:latin typeface="Arial"/>
                    <a:ea typeface="Arial"/>
                    <a:cs typeface="Arial"/>
                    <a:sym typeface="Arial"/>
                  </a:rPr>
                  <a:t>TRAILBLAZER</a:t>
                </a:r>
                <a:endParaRPr sz="1100" dirty="0">
                  <a:latin typeface="Arial"/>
                  <a:ea typeface="Arial"/>
                  <a:cs typeface="Arial"/>
                  <a:sym typeface="Arial"/>
                </a:endParaRPr>
              </a:p>
            </p:txBody>
          </p:sp>
          <p:sp>
            <p:nvSpPr>
              <p:cNvPr id="30" name="Google Shape;153;p7">
                <a:extLst>
                  <a:ext uri="{FF2B5EF4-FFF2-40B4-BE49-F238E27FC236}">
                    <a16:creationId xmlns:a16="http://schemas.microsoft.com/office/drawing/2014/main" id="{2B77A728-5577-A848-F663-6D14F87B1890}"/>
                  </a:ext>
                </a:extLst>
              </p:cNvPr>
              <p:cNvSpPr txBox="1"/>
              <p:nvPr/>
            </p:nvSpPr>
            <p:spPr>
              <a:xfrm>
                <a:off x="9177225" y="3114720"/>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VANGUARD</a:t>
                </a:r>
                <a:endParaRPr sz="1200" dirty="0">
                  <a:latin typeface="Arial"/>
                  <a:ea typeface="Arial"/>
                  <a:cs typeface="Arial"/>
                  <a:sym typeface="Arial"/>
                </a:endParaRPr>
              </a:p>
            </p:txBody>
          </p:sp>
          <p:sp>
            <p:nvSpPr>
              <p:cNvPr id="31" name="Google Shape;153;p7">
                <a:extLst>
                  <a:ext uri="{FF2B5EF4-FFF2-40B4-BE49-F238E27FC236}">
                    <a16:creationId xmlns:a16="http://schemas.microsoft.com/office/drawing/2014/main" id="{44F43F98-E382-F014-1E0A-19E93E31DE78}"/>
                  </a:ext>
                </a:extLst>
              </p:cNvPr>
              <p:cNvSpPr txBox="1"/>
              <p:nvPr/>
            </p:nvSpPr>
            <p:spPr>
              <a:xfrm>
                <a:off x="10348872" y="2705820"/>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LUMINARY</a:t>
                </a:r>
                <a:endParaRPr sz="1200" dirty="0">
                  <a:latin typeface="Arial"/>
                  <a:ea typeface="Arial"/>
                  <a:cs typeface="Arial"/>
                  <a:sym typeface="Arial"/>
                </a:endParaRPr>
              </a:p>
            </p:txBody>
          </p:sp>
          <p:sp>
            <p:nvSpPr>
              <p:cNvPr id="32" name="Google Shape;153;p7">
                <a:extLst>
                  <a:ext uri="{FF2B5EF4-FFF2-40B4-BE49-F238E27FC236}">
                    <a16:creationId xmlns:a16="http://schemas.microsoft.com/office/drawing/2014/main" id="{5F7EAEFD-C4EC-6CB9-87F0-1C8481A21692}"/>
                  </a:ext>
                </a:extLst>
              </p:cNvPr>
              <p:cNvSpPr txBox="1"/>
              <p:nvPr/>
            </p:nvSpPr>
            <p:spPr>
              <a:xfrm>
                <a:off x="11629486" y="2201692"/>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MOGUL</a:t>
                </a:r>
                <a:endParaRPr sz="1200" dirty="0">
                  <a:latin typeface="Arial"/>
                  <a:ea typeface="Arial"/>
                  <a:cs typeface="Arial"/>
                  <a:sym typeface="Arial"/>
                </a:endParaRPr>
              </a:p>
            </p:txBody>
          </p:sp>
          <p:sp>
            <p:nvSpPr>
              <p:cNvPr id="33" name="Google Shape;153;p7">
                <a:extLst>
                  <a:ext uri="{FF2B5EF4-FFF2-40B4-BE49-F238E27FC236}">
                    <a16:creationId xmlns:a16="http://schemas.microsoft.com/office/drawing/2014/main" id="{322776F8-E5D8-98DC-1CAC-0EC701809B81}"/>
                  </a:ext>
                </a:extLst>
              </p:cNvPr>
              <p:cNvSpPr txBox="1"/>
              <p:nvPr/>
            </p:nvSpPr>
            <p:spPr>
              <a:xfrm>
                <a:off x="12561204" y="1705822"/>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SOVEREIGN</a:t>
                </a:r>
                <a:endParaRPr sz="1200" dirty="0">
                  <a:latin typeface="Arial"/>
                  <a:ea typeface="Arial"/>
                  <a:cs typeface="Arial"/>
                  <a:sym typeface="Arial"/>
                </a:endParaRPr>
              </a:p>
            </p:txBody>
          </p:sp>
          <p:sp>
            <p:nvSpPr>
              <p:cNvPr id="34" name="Rectangle: Rounded Corners 33">
                <a:extLst>
                  <a:ext uri="{FF2B5EF4-FFF2-40B4-BE49-F238E27FC236}">
                    <a16:creationId xmlns:a16="http://schemas.microsoft.com/office/drawing/2014/main" id="{67B3B5C8-7408-E55C-683A-5B39E78358BB}"/>
                  </a:ext>
                </a:extLst>
              </p:cNvPr>
              <p:cNvSpPr/>
              <p:nvPr/>
            </p:nvSpPr>
            <p:spPr>
              <a:xfrm>
                <a:off x="13645526" y="1010653"/>
                <a:ext cx="1074353" cy="6549871"/>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6" name="Google Shape;153;p7">
              <a:extLst>
                <a:ext uri="{FF2B5EF4-FFF2-40B4-BE49-F238E27FC236}">
                  <a16:creationId xmlns:a16="http://schemas.microsoft.com/office/drawing/2014/main" id="{632EBF9D-E61F-1F56-A809-0590165AFBDC}"/>
                </a:ext>
              </a:extLst>
            </p:cNvPr>
            <p:cNvSpPr txBox="1"/>
            <p:nvPr/>
          </p:nvSpPr>
          <p:spPr>
            <a:xfrm>
              <a:off x="13623356" y="1525857"/>
              <a:ext cx="919500" cy="408900"/>
            </a:xfrm>
            <a:prstGeom prst="rect">
              <a:avLst/>
            </a:prstGeom>
            <a:noFill/>
            <a:ln>
              <a:noFill/>
            </a:ln>
          </p:spPr>
          <p:txBody>
            <a:bodyPr spcFirstLastPara="1" wrap="square" lIns="0" tIns="23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65100" marR="0" lvl="0" indent="-152400" algn="l" rtl="0">
                <a:lnSpc>
                  <a:spcPct val="105100"/>
                </a:lnSpc>
                <a:spcBef>
                  <a:spcPts val="0"/>
                </a:spcBef>
                <a:spcAft>
                  <a:spcPts val="0"/>
                </a:spcAft>
                <a:buNone/>
              </a:pPr>
              <a:r>
                <a:rPr lang="en-IN" sz="1200" b="1" dirty="0">
                  <a:solidFill>
                    <a:srgbClr val="FFFFFF"/>
                  </a:solidFill>
                  <a:latin typeface="Arial"/>
                  <a:ea typeface="Arial"/>
                  <a:cs typeface="Arial"/>
                  <a:sym typeface="Arial"/>
                </a:rPr>
                <a:t>ZENITH</a:t>
              </a:r>
              <a:endParaRPr sz="1200" dirty="0">
                <a:latin typeface="Arial"/>
                <a:ea typeface="Arial"/>
                <a:cs typeface="Arial"/>
                <a:sym typeface="Arial"/>
              </a:endParaRPr>
            </a:p>
          </p:txBody>
        </p:sp>
      </p:grpSp>
      <p:sp>
        <p:nvSpPr>
          <p:cNvPr id="38" name="Google Shape;142;p7">
            <a:extLst>
              <a:ext uri="{FF2B5EF4-FFF2-40B4-BE49-F238E27FC236}">
                <a16:creationId xmlns:a16="http://schemas.microsoft.com/office/drawing/2014/main" id="{40B8305B-E990-4788-E9D7-9A3342EC68F4}"/>
              </a:ext>
            </a:extLst>
          </p:cNvPr>
          <p:cNvSpPr/>
          <p:nvPr/>
        </p:nvSpPr>
        <p:spPr>
          <a:xfrm>
            <a:off x="83740" y="6900597"/>
            <a:ext cx="14430116" cy="1047357"/>
          </a:xfrm>
          <a:custGeom>
            <a:avLst/>
            <a:gdLst/>
            <a:ahLst/>
            <a:cxnLst/>
            <a:rect l="l" t="t" r="r" b="b"/>
            <a:pathLst>
              <a:path w="17249775" h="604520" extrusionOk="0">
                <a:moveTo>
                  <a:pt x="16787636" y="0"/>
                </a:moveTo>
                <a:lnTo>
                  <a:pt x="461605" y="0"/>
                </a:lnTo>
                <a:lnTo>
                  <a:pt x="388830" y="145"/>
                </a:lnTo>
                <a:lnTo>
                  <a:pt x="327412" y="1165"/>
                </a:lnTo>
                <a:lnTo>
                  <a:pt x="276091" y="3933"/>
                </a:lnTo>
                <a:lnTo>
                  <a:pt x="233603" y="9324"/>
                </a:lnTo>
                <a:lnTo>
                  <a:pt x="150640" y="40651"/>
                </a:lnTo>
                <a:lnTo>
                  <a:pt x="107718" y="70770"/>
                </a:lnTo>
                <a:lnTo>
                  <a:pt x="70771" y="107717"/>
                </a:lnTo>
                <a:lnTo>
                  <a:pt x="40651" y="150640"/>
                </a:lnTo>
                <a:lnTo>
                  <a:pt x="18210" y="198687"/>
                </a:lnTo>
                <a:lnTo>
                  <a:pt x="4587" y="249530"/>
                </a:lnTo>
                <a:lnTo>
                  <a:pt x="0" y="301966"/>
                </a:lnTo>
                <a:lnTo>
                  <a:pt x="1151" y="328309"/>
                </a:lnTo>
                <a:lnTo>
                  <a:pt x="10282" y="380096"/>
                </a:lnTo>
                <a:lnTo>
                  <a:pt x="40651" y="453292"/>
                </a:lnTo>
                <a:lnTo>
                  <a:pt x="70771" y="496215"/>
                </a:lnTo>
                <a:lnTo>
                  <a:pt x="107718" y="533162"/>
                </a:lnTo>
                <a:lnTo>
                  <a:pt x="150640" y="563281"/>
                </a:lnTo>
                <a:lnTo>
                  <a:pt x="198688" y="585721"/>
                </a:lnTo>
                <a:lnTo>
                  <a:pt x="276091" y="599999"/>
                </a:lnTo>
                <a:lnTo>
                  <a:pt x="327412" y="602767"/>
                </a:lnTo>
                <a:lnTo>
                  <a:pt x="388830" y="603786"/>
                </a:lnTo>
                <a:lnTo>
                  <a:pt x="461605" y="603932"/>
                </a:lnTo>
                <a:lnTo>
                  <a:pt x="16787636" y="603932"/>
                </a:lnTo>
                <a:lnTo>
                  <a:pt x="16860412" y="603786"/>
                </a:lnTo>
                <a:lnTo>
                  <a:pt x="16921829" y="602767"/>
                </a:lnTo>
                <a:lnTo>
                  <a:pt x="16973148" y="599999"/>
                </a:lnTo>
                <a:lnTo>
                  <a:pt x="17015634" y="594608"/>
                </a:lnTo>
                <a:lnTo>
                  <a:pt x="17098600" y="563281"/>
                </a:lnTo>
                <a:lnTo>
                  <a:pt x="17141524" y="533162"/>
                </a:lnTo>
                <a:lnTo>
                  <a:pt x="17178470" y="496215"/>
                </a:lnTo>
                <a:lnTo>
                  <a:pt x="17208588" y="453292"/>
                </a:lnTo>
                <a:lnTo>
                  <a:pt x="17231026" y="405244"/>
                </a:lnTo>
                <a:lnTo>
                  <a:pt x="17244655" y="354402"/>
                </a:lnTo>
                <a:lnTo>
                  <a:pt x="17249245" y="301966"/>
                </a:lnTo>
                <a:lnTo>
                  <a:pt x="17248093" y="275623"/>
                </a:lnTo>
                <a:lnTo>
                  <a:pt x="17238957" y="223835"/>
                </a:lnTo>
                <a:lnTo>
                  <a:pt x="17208588" y="150640"/>
                </a:lnTo>
                <a:lnTo>
                  <a:pt x="17178470" y="107717"/>
                </a:lnTo>
                <a:lnTo>
                  <a:pt x="17141524" y="70770"/>
                </a:lnTo>
                <a:lnTo>
                  <a:pt x="17098600" y="40651"/>
                </a:lnTo>
                <a:lnTo>
                  <a:pt x="17050549" y="18210"/>
                </a:lnTo>
                <a:lnTo>
                  <a:pt x="16973148" y="3933"/>
                </a:lnTo>
                <a:lnTo>
                  <a:pt x="16921829" y="1165"/>
                </a:lnTo>
                <a:lnTo>
                  <a:pt x="16860412" y="145"/>
                </a:lnTo>
                <a:lnTo>
                  <a:pt x="16787636" y="0"/>
                </a:lnTo>
                <a:close/>
              </a:path>
            </a:pathLst>
          </a:custGeom>
          <a:solidFill>
            <a:srgbClr val="53656C">
              <a:alpha val="84710"/>
            </a:srgbClr>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nvGrpSpPr>
          <p:cNvPr id="104" name="Group 103">
            <a:extLst>
              <a:ext uri="{FF2B5EF4-FFF2-40B4-BE49-F238E27FC236}">
                <a16:creationId xmlns:a16="http://schemas.microsoft.com/office/drawing/2014/main" id="{CD3A6C0A-FB8E-6FF9-1876-490535BC0288}"/>
              </a:ext>
            </a:extLst>
          </p:cNvPr>
          <p:cNvGrpSpPr/>
          <p:nvPr/>
        </p:nvGrpSpPr>
        <p:grpSpPr>
          <a:xfrm>
            <a:off x="373801" y="6144150"/>
            <a:ext cx="14152568" cy="620010"/>
            <a:chOff x="373801" y="6267682"/>
            <a:chExt cx="14152568" cy="620010"/>
          </a:xfrm>
        </p:grpSpPr>
        <p:grpSp>
          <p:nvGrpSpPr>
            <p:cNvPr id="44" name="Google Shape;200;p7">
              <a:extLst>
                <a:ext uri="{FF2B5EF4-FFF2-40B4-BE49-F238E27FC236}">
                  <a16:creationId xmlns:a16="http://schemas.microsoft.com/office/drawing/2014/main" id="{BA630F89-71F9-675A-2417-DF832FFBD62D}"/>
                </a:ext>
              </a:extLst>
            </p:cNvPr>
            <p:cNvGrpSpPr/>
            <p:nvPr/>
          </p:nvGrpSpPr>
          <p:grpSpPr>
            <a:xfrm>
              <a:off x="373801" y="6287226"/>
              <a:ext cx="238536" cy="553868"/>
              <a:chOff x="15869653" y="8802329"/>
              <a:chExt cx="327795" cy="761121"/>
            </a:xfrm>
          </p:grpSpPr>
          <p:pic>
            <p:nvPicPr>
              <p:cNvPr id="45" name="Google Shape;201;p7">
                <a:extLst>
                  <a:ext uri="{FF2B5EF4-FFF2-40B4-BE49-F238E27FC236}">
                    <a16:creationId xmlns:a16="http://schemas.microsoft.com/office/drawing/2014/main" id="{FB6DF126-84BC-C2FB-549C-8477BBA68994}"/>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46" name="Google Shape;203;p7">
                <a:extLst>
                  <a:ext uri="{FF2B5EF4-FFF2-40B4-BE49-F238E27FC236}">
                    <a16:creationId xmlns:a16="http://schemas.microsoft.com/office/drawing/2014/main" id="{2652A33B-0EDD-DBB8-AA44-C65B29442330}"/>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47" name="Google Shape;200;p7">
              <a:extLst>
                <a:ext uri="{FF2B5EF4-FFF2-40B4-BE49-F238E27FC236}">
                  <a16:creationId xmlns:a16="http://schemas.microsoft.com/office/drawing/2014/main" id="{142CA3EC-B213-BF1F-94C1-0ED6B69413D4}"/>
                </a:ext>
              </a:extLst>
            </p:cNvPr>
            <p:cNvGrpSpPr/>
            <p:nvPr/>
          </p:nvGrpSpPr>
          <p:grpSpPr>
            <a:xfrm>
              <a:off x="1602174" y="6325624"/>
              <a:ext cx="238536" cy="553868"/>
              <a:chOff x="15869653" y="8802329"/>
              <a:chExt cx="327795" cy="761121"/>
            </a:xfrm>
          </p:grpSpPr>
          <p:pic>
            <p:nvPicPr>
              <p:cNvPr id="48" name="Google Shape;201;p7">
                <a:extLst>
                  <a:ext uri="{FF2B5EF4-FFF2-40B4-BE49-F238E27FC236}">
                    <a16:creationId xmlns:a16="http://schemas.microsoft.com/office/drawing/2014/main" id="{B88D3D39-3799-D4C4-8E27-FDC0F339222E}"/>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49" name="Google Shape;203;p7">
                <a:extLst>
                  <a:ext uri="{FF2B5EF4-FFF2-40B4-BE49-F238E27FC236}">
                    <a16:creationId xmlns:a16="http://schemas.microsoft.com/office/drawing/2014/main" id="{DFECCBB4-2B9E-59FD-1AEA-DAABF70AFAC4}"/>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50" name="Google Shape;200;p7">
              <a:extLst>
                <a:ext uri="{FF2B5EF4-FFF2-40B4-BE49-F238E27FC236}">
                  <a16:creationId xmlns:a16="http://schemas.microsoft.com/office/drawing/2014/main" id="{C1DACDF2-1511-5A02-67A5-E3CC7F0F7D35}"/>
                </a:ext>
              </a:extLst>
            </p:cNvPr>
            <p:cNvGrpSpPr/>
            <p:nvPr/>
          </p:nvGrpSpPr>
          <p:grpSpPr>
            <a:xfrm>
              <a:off x="2711526" y="6325025"/>
              <a:ext cx="238536" cy="553868"/>
              <a:chOff x="15869653" y="8802329"/>
              <a:chExt cx="327795" cy="761121"/>
            </a:xfrm>
          </p:grpSpPr>
          <p:pic>
            <p:nvPicPr>
              <p:cNvPr id="51" name="Google Shape;201;p7">
                <a:extLst>
                  <a:ext uri="{FF2B5EF4-FFF2-40B4-BE49-F238E27FC236}">
                    <a16:creationId xmlns:a16="http://schemas.microsoft.com/office/drawing/2014/main" id="{D31A5B86-ABE3-F280-5426-3E37E3C08021}"/>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52" name="Google Shape;203;p7">
                <a:extLst>
                  <a:ext uri="{FF2B5EF4-FFF2-40B4-BE49-F238E27FC236}">
                    <a16:creationId xmlns:a16="http://schemas.microsoft.com/office/drawing/2014/main" id="{9718B730-2E57-FD3F-8649-AFA35D73056C}"/>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53" name="Google Shape;200;p7">
              <a:extLst>
                <a:ext uri="{FF2B5EF4-FFF2-40B4-BE49-F238E27FC236}">
                  <a16:creationId xmlns:a16="http://schemas.microsoft.com/office/drawing/2014/main" id="{86144B09-EE88-02E2-BA55-C628B6CEDDEB}"/>
                </a:ext>
              </a:extLst>
            </p:cNvPr>
            <p:cNvGrpSpPr/>
            <p:nvPr/>
          </p:nvGrpSpPr>
          <p:grpSpPr>
            <a:xfrm>
              <a:off x="3903171" y="6295426"/>
              <a:ext cx="238536" cy="553868"/>
              <a:chOff x="15869653" y="8802329"/>
              <a:chExt cx="327795" cy="761121"/>
            </a:xfrm>
          </p:grpSpPr>
          <p:pic>
            <p:nvPicPr>
              <p:cNvPr id="54" name="Google Shape;201;p7">
                <a:extLst>
                  <a:ext uri="{FF2B5EF4-FFF2-40B4-BE49-F238E27FC236}">
                    <a16:creationId xmlns:a16="http://schemas.microsoft.com/office/drawing/2014/main" id="{26978951-EE24-9A9A-4818-B94E33F675EE}"/>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55" name="Google Shape;203;p7">
                <a:extLst>
                  <a:ext uri="{FF2B5EF4-FFF2-40B4-BE49-F238E27FC236}">
                    <a16:creationId xmlns:a16="http://schemas.microsoft.com/office/drawing/2014/main" id="{F60B25B5-0241-346B-7561-4A2C0468FBCC}"/>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56" name="Google Shape;200;p7">
              <a:extLst>
                <a:ext uri="{FF2B5EF4-FFF2-40B4-BE49-F238E27FC236}">
                  <a16:creationId xmlns:a16="http://schemas.microsoft.com/office/drawing/2014/main" id="{CFF4874B-71C7-69A9-DEF9-8954762F903E}"/>
                </a:ext>
              </a:extLst>
            </p:cNvPr>
            <p:cNvGrpSpPr/>
            <p:nvPr/>
          </p:nvGrpSpPr>
          <p:grpSpPr>
            <a:xfrm>
              <a:off x="5121922" y="6325025"/>
              <a:ext cx="238536" cy="553868"/>
              <a:chOff x="15869653" y="8802329"/>
              <a:chExt cx="327795" cy="761121"/>
            </a:xfrm>
          </p:grpSpPr>
          <p:pic>
            <p:nvPicPr>
              <p:cNvPr id="57" name="Google Shape;201;p7">
                <a:extLst>
                  <a:ext uri="{FF2B5EF4-FFF2-40B4-BE49-F238E27FC236}">
                    <a16:creationId xmlns:a16="http://schemas.microsoft.com/office/drawing/2014/main" id="{3E6D95D3-2B7F-D58C-A536-161ED9AC0D7B}"/>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58" name="Google Shape;203;p7">
                <a:extLst>
                  <a:ext uri="{FF2B5EF4-FFF2-40B4-BE49-F238E27FC236}">
                    <a16:creationId xmlns:a16="http://schemas.microsoft.com/office/drawing/2014/main" id="{CDF72483-8E3C-B796-DF6E-A06071EC9149}"/>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59" name="Google Shape;200;p7">
              <a:extLst>
                <a:ext uri="{FF2B5EF4-FFF2-40B4-BE49-F238E27FC236}">
                  <a16:creationId xmlns:a16="http://schemas.microsoft.com/office/drawing/2014/main" id="{694FA1AF-8D17-1642-AECB-994A90B4C4A2}"/>
                </a:ext>
              </a:extLst>
            </p:cNvPr>
            <p:cNvGrpSpPr/>
            <p:nvPr/>
          </p:nvGrpSpPr>
          <p:grpSpPr>
            <a:xfrm>
              <a:off x="6277043" y="6286628"/>
              <a:ext cx="238536" cy="553868"/>
              <a:chOff x="15869653" y="8802329"/>
              <a:chExt cx="327795" cy="761121"/>
            </a:xfrm>
          </p:grpSpPr>
          <p:pic>
            <p:nvPicPr>
              <p:cNvPr id="60" name="Google Shape;201;p7">
                <a:extLst>
                  <a:ext uri="{FF2B5EF4-FFF2-40B4-BE49-F238E27FC236}">
                    <a16:creationId xmlns:a16="http://schemas.microsoft.com/office/drawing/2014/main" id="{20291825-8994-38DE-D836-F35A9834A5B9}"/>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61" name="Google Shape;203;p7">
                <a:extLst>
                  <a:ext uri="{FF2B5EF4-FFF2-40B4-BE49-F238E27FC236}">
                    <a16:creationId xmlns:a16="http://schemas.microsoft.com/office/drawing/2014/main" id="{907E33C3-AEA6-957B-19BB-6B870F222123}"/>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62" name="Google Shape;200;p7">
              <a:extLst>
                <a:ext uri="{FF2B5EF4-FFF2-40B4-BE49-F238E27FC236}">
                  <a16:creationId xmlns:a16="http://schemas.microsoft.com/office/drawing/2014/main" id="{942B1F59-70B9-174C-CBC5-D060A629B84B}"/>
                </a:ext>
              </a:extLst>
            </p:cNvPr>
            <p:cNvGrpSpPr/>
            <p:nvPr/>
          </p:nvGrpSpPr>
          <p:grpSpPr>
            <a:xfrm>
              <a:off x="7492200" y="6295426"/>
              <a:ext cx="238536" cy="553868"/>
              <a:chOff x="15869653" y="8802329"/>
              <a:chExt cx="327795" cy="761121"/>
            </a:xfrm>
          </p:grpSpPr>
          <p:pic>
            <p:nvPicPr>
              <p:cNvPr id="63" name="Google Shape;201;p7">
                <a:extLst>
                  <a:ext uri="{FF2B5EF4-FFF2-40B4-BE49-F238E27FC236}">
                    <a16:creationId xmlns:a16="http://schemas.microsoft.com/office/drawing/2014/main" id="{05A39079-AE32-D5D9-D3C9-EBCD637E2226}"/>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64" name="Google Shape;203;p7">
                <a:extLst>
                  <a:ext uri="{FF2B5EF4-FFF2-40B4-BE49-F238E27FC236}">
                    <a16:creationId xmlns:a16="http://schemas.microsoft.com/office/drawing/2014/main" id="{BDA1BF78-B368-594C-CA62-8EAFCC53E1DE}"/>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65" name="Google Shape;200;p7">
              <a:extLst>
                <a:ext uri="{FF2B5EF4-FFF2-40B4-BE49-F238E27FC236}">
                  <a16:creationId xmlns:a16="http://schemas.microsoft.com/office/drawing/2014/main" id="{2EF0AE9B-7C7B-CCA3-1BD5-A698EB3177EA}"/>
                </a:ext>
              </a:extLst>
            </p:cNvPr>
            <p:cNvGrpSpPr/>
            <p:nvPr/>
          </p:nvGrpSpPr>
          <p:grpSpPr>
            <a:xfrm>
              <a:off x="8669374" y="6333824"/>
              <a:ext cx="238536" cy="553868"/>
              <a:chOff x="15869653" y="8802329"/>
              <a:chExt cx="327795" cy="761121"/>
            </a:xfrm>
          </p:grpSpPr>
          <p:pic>
            <p:nvPicPr>
              <p:cNvPr id="66" name="Google Shape;201;p7">
                <a:extLst>
                  <a:ext uri="{FF2B5EF4-FFF2-40B4-BE49-F238E27FC236}">
                    <a16:creationId xmlns:a16="http://schemas.microsoft.com/office/drawing/2014/main" id="{96A9F39E-6C18-C1F0-2D95-DE8F3A6C9E24}"/>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67" name="Google Shape;203;p7">
                <a:extLst>
                  <a:ext uri="{FF2B5EF4-FFF2-40B4-BE49-F238E27FC236}">
                    <a16:creationId xmlns:a16="http://schemas.microsoft.com/office/drawing/2014/main" id="{E3B04C2D-5E4F-E8F2-A7F3-ACEEE54FDDE9}"/>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68" name="Google Shape;200;p7">
              <a:extLst>
                <a:ext uri="{FF2B5EF4-FFF2-40B4-BE49-F238E27FC236}">
                  <a16:creationId xmlns:a16="http://schemas.microsoft.com/office/drawing/2014/main" id="{086D279D-84B1-41C3-4265-12EB51325283}"/>
                </a:ext>
              </a:extLst>
            </p:cNvPr>
            <p:cNvGrpSpPr/>
            <p:nvPr/>
          </p:nvGrpSpPr>
          <p:grpSpPr>
            <a:xfrm>
              <a:off x="9797089" y="6286628"/>
              <a:ext cx="238536" cy="553868"/>
              <a:chOff x="15869653" y="8802329"/>
              <a:chExt cx="327795" cy="761121"/>
            </a:xfrm>
          </p:grpSpPr>
          <p:pic>
            <p:nvPicPr>
              <p:cNvPr id="69" name="Google Shape;201;p7">
                <a:extLst>
                  <a:ext uri="{FF2B5EF4-FFF2-40B4-BE49-F238E27FC236}">
                    <a16:creationId xmlns:a16="http://schemas.microsoft.com/office/drawing/2014/main" id="{9449C223-012D-45F8-2316-E7B4A7ED381C}"/>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70" name="Google Shape;203;p7">
                <a:extLst>
                  <a:ext uri="{FF2B5EF4-FFF2-40B4-BE49-F238E27FC236}">
                    <a16:creationId xmlns:a16="http://schemas.microsoft.com/office/drawing/2014/main" id="{792BA51E-296B-C590-86E8-F3691B9F7984}"/>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71" name="Google Shape;200;p7">
              <a:extLst>
                <a:ext uri="{FF2B5EF4-FFF2-40B4-BE49-F238E27FC236}">
                  <a16:creationId xmlns:a16="http://schemas.microsoft.com/office/drawing/2014/main" id="{CEE3444A-3F54-1837-AB77-749ED4A47423}"/>
                </a:ext>
              </a:extLst>
            </p:cNvPr>
            <p:cNvGrpSpPr/>
            <p:nvPr/>
          </p:nvGrpSpPr>
          <p:grpSpPr>
            <a:xfrm>
              <a:off x="11028764" y="6286628"/>
              <a:ext cx="238536" cy="553868"/>
              <a:chOff x="15869653" y="8802329"/>
              <a:chExt cx="327795" cy="761121"/>
            </a:xfrm>
          </p:grpSpPr>
          <p:pic>
            <p:nvPicPr>
              <p:cNvPr id="72" name="Google Shape;201;p7">
                <a:extLst>
                  <a:ext uri="{FF2B5EF4-FFF2-40B4-BE49-F238E27FC236}">
                    <a16:creationId xmlns:a16="http://schemas.microsoft.com/office/drawing/2014/main" id="{4ACC0F45-7062-A4F8-0C18-4C001F988FE8}"/>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73" name="Google Shape;203;p7">
                <a:extLst>
                  <a:ext uri="{FF2B5EF4-FFF2-40B4-BE49-F238E27FC236}">
                    <a16:creationId xmlns:a16="http://schemas.microsoft.com/office/drawing/2014/main" id="{598380D7-B96B-71DA-3F93-88A82086BFD1}"/>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74" name="Google Shape;200;p7">
              <a:extLst>
                <a:ext uri="{FF2B5EF4-FFF2-40B4-BE49-F238E27FC236}">
                  <a16:creationId xmlns:a16="http://schemas.microsoft.com/office/drawing/2014/main" id="{7BEE9891-E0DB-420A-7E59-5F18ECBA460E}"/>
                </a:ext>
              </a:extLst>
            </p:cNvPr>
            <p:cNvGrpSpPr/>
            <p:nvPr/>
          </p:nvGrpSpPr>
          <p:grpSpPr>
            <a:xfrm>
              <a:off x="12204474" y="6286628"/>
              <a:ext cx="238536" cy="553868"/>
              <a:chOff x="15869653" y="8802329"/>
              <a:chExt cx="327795" cy="761121"/>
            </a:xfrm>
          </p:grpSpPr>
          <p:pic>
            <p:nvPicPr>
              <p:cNvPr id="75" name="Google Shape;201;p7">
                <a:extLst>
                  <a:ext uri="{FF2B5EF4-FFF2-40B4-BE49-F238E27FC236}">
                    <a16:creationId xmlns:a16="http://schemas.microsoft.com/office/drawing/2014/main" id="{6F985FD5-9BD8-BF5E-3123-AAF46C01FD4A}"/>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76" name="Google Shape;203;p7">
                <a:extLst>
                  <a:ext uri="{FF2B5EF4-FFF2-40B4-BE49-F238E27FC236}">
                    <a16:creationId xmlns:a16="http://schemas.microsoft.com/office/drawing/2014/main" id="{3438A5C2-3A3F-9EEC-C37A-6903C8C0F2B7}"/>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grpSp>
          <p:nvGrpSpPr>
            <p:cNvPr id="77" name="Google Shape;200;p7">
              <a:extLst>
                <a:ext uri="{FF2B5EF4-FFF2-40B4-BE49-F238E27FC236}">
                  <a16:creationId xmlns:a16="http://schemas.microsoft.com/office/drawing/2014/main" id="{89470A6B-E27C-2945-8732-1E2B6D0F60B4}"/>
                </a:ext>
              </a:extLst>
            </p:cNvPr>
            <p:cNvGrpSpPr/>
            <p:nvPr/>
          </p:nvGrpSpPr>
          <p:grpSpPr>
            <a:xfrm>
              <a:off x="13398657" y="6301554"/>
              <a:ext cx="238536" cy="553868"/>
              <a:chOff x="15869653" y="8802329"/>
              <a:chExt cx="327795" cy="761121"/>
            </a:xfrm>
          </p:grpSpPr>
          <p:pic>
            <p:nvPicPr>
              <p:cNvPr id="78" name="Google Shape;201;p7">
                <a:extLst>
                  <a:ext uri="{FF2B5EF4-FFF2-40B4-BE49-F238E27FC236}">
                    <a16:creationId xmlns:a16="http://schemas.microsoft.com/office/drawing/2014/main" id="{DE66F29F-9EAD-D6C2-44D0-B17639C7412D}"/>
                  </a:ext>
                </a:extLst>
              </p:cNvPr>
              <p:cNvPicPr preferRelativeResize="0"/>
              <p:nvPr/>
            </p:nvPicPr>
            <p:blipFill rotWithShape="1">
              <a:blip r:embed="rId3">
                <a:alphaModFix/>
              </a:blip>
              <a:srcRect/>
              <a:stretch/>
            </p:blipFill>
            <p:spPr>
              <a:xfrm>
                <a:off x="15869653" y="8802329"/>
                <a:ext cx="327795" cy="327795"/>
              </a:xfrm>
              <a:prstGeom prst="rect">
                <a:avLst/>
              </a:prstGeom>
              <a:noFill/>
              <a:ln>
                <a:noFill/>
              </a:ln>
            </p:spPr>
          </p:pic>
          <p:pic>
            <p:nvPicPr>
              <p:cNvPr id="79" name="Google Shape;203;p7">
                <a:extLst>
                  <a:ext uri="{FF2B5EF4-FFF2-40B4-BE49-F238E27FC236}">
                    <a16:creationId xmlns:a16="http://schemas.microsoft.com/office/drawing/2014/main" id="{2115ACEE-47CB-E3E1-92AB-C07F6DADA6B5}"/>
                  </a:ext>
                </a:extLst>
              </p:cNvPr>
              <p:cNvPicPr preferRelativeResize="0"/>
              <p:nvPr/>
            </p:nvPicPr>
            <p:blipFill rotWithShape="1">
              <a:blip r:embed="rId4">
                <a:alphaModFix/>
              </a:blip>
              <a:srcRect/>
              <a:stretch/>
            </p:blipFill>
            <p:spPr>
              <a:xfrm>
                <a:off x="15869653" y="9235656"/>
                <a:ext cx="327795" cy="327794"/>
              </a:xfrm>
              <a:prstGeom prst="rect">
                <a:avLst/>
              </a:prstGeom>
              <a:noFill/>
              <a:ln>
                <a:noFill/>
              </a:ln>
            </p:spPr>
          </p:pic>
        </p:grpSp>
        <p:sp>
          <p:nvSpPr>
            <p:cNvPr id="80" name="Google Shape;154;p7">
              <a:extLst>
                <a:ext uri="{FF2B5EF4-FFF2-40B4-BE49-F238E27FC236}">
                  <a16:creationId xmlns:a16="http://schemas.microsoft.com/office/drawing/2014/main" id="{C9581043-C44E-EB87-A0D7-88F6614755FC}"/>
                </a:ext>
              </a:extLst>
            </p:cNvPr>
            <p:cNvSpPr txBox="1"/>
            <p:nvPr/>
          </p:nvSpPr>
          <p:spPr>
            <a:xfrm>
              <a:off x="664750" y="6267682"/>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sym typeface="Arial"/>
                </a:rPr>
                <a:t>3</a:t>
              </a: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10%</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81" name="Google Shape;154;p7">
              <a:extLst>
                <a:ext uri="{FF2B5EF4-FFF2-40B4-BE49-F238E27FC236}">
                  <a16:creationId xmlns:a16="http://schemas.microsoft.com/office/drawing/2014/main" id="{97F8E794-B68B-2DBD-33E8-DFB794C86586}"/>
                </a:ext>
              </a:extLst>
            </p:cNvPr>
            <p:cNvSpPr txBox="1"/>
            <p:nvPr/>
          </p:nvSpPr>
          <p:spPr>
            <a:xfrm>
              <a:off x="1898688" y="6311267"/>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12</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10%</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82" name="Google Shape;154;p7">
              <a:extLst>
                <a:ext uri="{FF2B5EF4-FFF2-40B4-BE49-F238E27FC236}">
                  <a16:creationId xmlns:a16="http://schemas.microsoft.com/office/drawing/2014/main" id="{38401183-3568-FF2E-5F40-F0C02376F8E7}"/>
                </a:ext>
              </a:extLst>
            </p:cNvPr>
            <p:cNvSpPr txBox="1"/>
            <p:nvPr/>
          </p:nvSpPr>
          <p:spPr>
            <a:xfrm>
              <a:off x="2983976" y="6325025"/>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40</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10%</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83" name="Google Shape;154;p7">
              <a:extLst>
                <a:ext uri="{FF2B5EF4-FFF2-40B4-BE49-F238E27FC236}">
                  <a16:creationId xmlns:a16="http://schemas.microsoft.com/office/drawing/2014/main" id="{12783B8B-992C-0C3E-673A-CDBAD04D553B}"/>
                </a:ext>
              </a:extLst>
            </p:cNvPr>
            <p:cNvSpPr txBox="1"/>
            <p:nvPr/>
          </p:nvSpPr>
          <p:spPr>
            <a:xfrm>
              <a:off x="4138743" y="6304905"/>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120</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10%</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84" name="Google Shape;154;p7">
              <a:extLst>
                <a:ext uri="{FF2B5EF4-FFF2-40B4-BE49-F238E27FC236}">
                  <a16:creationId xmlns:a16="http://schemas.microsoft.com/office/drawing/2014/main" id="{701484D8-FD5F-23CB-87F2-9991677AAEC7}"/>
                </a:ext>
              </a:extLst>
            </p:cNvPr>
            <p:cNvSpPr txBox="1"/>
            <p:nvPr/>
          </p:nvSpPr>
          <p:spPr>
            <a:xfrm>
              <a:off x="5391733" y="6325025"/>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250</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10%</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85" name="Google Shape;154;p7">
              <a:extLst>
                <a:ext uri="{FF2B5EF4-FFF2-40B4-BE49-F238E27FC236}">
                  <a16:creationId xmlns:a16="http://schemas.microsoft.com/office/drawing/2014/main" id="{815C2E91-285A-59FC-0CC1-725E591A92CA}"/>
                </a:ext>
              </a:extLst>
            </p:cNvPr>
            <p:cNvSpPr txBox="1"/>
            <p:nvPr/>
          </p:nvSpPr>
          <p:spPr>
            <a:xfrm>
              <a:off x="6557577" y="6279713"/>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500</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15%</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86" name="Google Shape;154;p7">
              <a:extLst>
                <a:ext uri="{FF2B5EF4-FFF2-40B4-BE49-F238E27FC236}">
                  <a16:creationId xmlns:a16="http://schemas.microsoft.com/office/drawing/2014/main" id="{FC9CEDC7-9AC6-6BEC-866D-BE74BFDFDFD1}"/>
                </a:ext>
              </a:extLst>
            </p:cNvPr>
            <p:cNvSpPr txBox="1"/>
            <p:nvPr/>
          </p:nvSpPr>
          <p:spPr>
            <a:xfrm>
              <a:off x="7783810" y="6288019"/>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1111</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15%</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87" name="Google Shape;154;p7">
              <a:extLst>
                <a:ext uri="{FF2B5EF4-FFF2-40B4-BE49-F238E27FC236}">
                  <a16:creationId xmlns:a16="http://schemas.microsoft.com/office/drawing/2014/main" id="{61286550-4CE0-EE3D-6676-464B2CA6E1D9}"/>
                </a:ext>
              </a:extLst>
            </p:cNvPr>
            <p:cNvSpPr txBox="1"/>
            <p:nvPr/>
          </p:nvSpPr>
          <p:spPr>
            <a:xfrm>
              <a:off x="8943874" y="6311697"/>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2777</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15%</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88" name="Google Shape;154;p7">
              <a:extLst>
                <a:ext uri="{FF2B5EF4-FFF2-40B4-BE49-F238E27FC236}">
                  <a16:creationId xmlns:a16="http://schemas.microsoft.com/office/drawing/2014/main" id="{A4F78B20-86CC-CFE5-CF8D-E0F94F8E1647}"/>
                </a:ext>
              </a:extLst>
            </p:cNvPr>
            <p:cNvSpPr txBox="1"/>
            <p:nvPr/>
          </p:nvSpPr>
          <p:spPr>
            <a:xfrm>
              <a:off x="10094728" y="6291505"/>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5555</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15%</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89" name="Google Shape;154;p7">
              <a:extLst>
                <a:ext uri="{FF2B5EF4-FFF2-40B4-BE49-F238E27FC236}">
                  <a16:creationId xmlns:a16="http://schemas.microsoft.com/office/drawing/2014/main" id="{842E6155-0542-7D76-FDAA-9AF5FAFF55BC}"/>
                </a:ext>
              </a:extLst>
            </p:cNvPr>
            <p:cNvSpPr txBox="1"/>
            <p:nvPr/>
          </p:nvSpPr>
          <p:spPr>
            <a:xfrm>
              <a:off x="11220298" y="6286628"/>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11111</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18%</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90" name="Google Shape;154;p7">
              <a:extLst>
                <a:ext uri="{FF2B5EF4-FFF2-40B4-BE49-F238E27FC236}">
                  <a16:creationId xmlns:a16="http://schemas.microsoft.com/office/drawing/2014/main" id="{3E5C0EE9-B338-7C81-2E9E-1E00FDC23BDF}"/>
                </a:ext>
              </a:extLst>
            </p:cNvPr>
            <p:cNvSpPr txBox="1"/>
            <p:nvPr/>
          </p:nvSpPr>
          <p:spPr>
            <a:xfrm>
              <a:off x="12433795" y="6283873"/>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22222</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18%</a:t>
              </a:r>
              <a:endParaRPr lang="en-IN" sz="1800" dirty="0">
                <a:solidFill>
                  <a:schemeClr val="bg2"/>
                </a:solidFill>
                <a:latin typeface="Arial Black" panose="020B0A04020102020204" pitchFamily="34" charset="0"/>
                <a:cs typeface="Aharoni" panose="02010803020104030203" pitchFamily="2" charset="-79"/>
                <a:sym typeface="Arial"/>
              </a:endParaRPr>
            </a:p>
          </p:txBody>
        </p:sp>
        <p:sp>
          <p:nvSpPr>
            <p:cNvPr id="91" name="Google Shape;154;p7">
              <a:extLst>
                <a:ext uri="{FF2B5EF4-FFF2-40B4-BE49-F238E27FC236}">
                  <a16:creationId xmlns:a16="http://schemas.microsoft.com/office/drawing/2014/main" id="{D249F400-319C-8D7F-554F-152F13695C4D}"/>
                </a:ext>
              </a:extLst>
            </p:cNvPr>
            <p:cNvSpPr txBox="1"/>
            <p:nvPr/>
          </p:nvSpPr>
          <p:spPr>
            <a:xfrm>
              <a:off x="13620969" y="6286628"/>
              <a:ext cx="905400" cy="433209"/>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44444</a:t>
              </a:r>
              <a:endParaRPr lang="en-US" sz="1800" dirty="0">
                <a:solidFill>
                  <a:schemeClr val="bg2"/>
                </a:solidFill>
                <a:latin typeface="Arial Black" panose="020B0A04020102020204" pitchFamily="34" charset="0"/>
                <a:cs typeface="Aharoni" panose="02010803020104030203" pitchFamily="2" charset="-79"/>
                <a:sym typeface="Arial"/>
              </a:endParaRPr>
            </a:p>
            <a:p>
              <a:pPr marL="12700" lvl="0" indent="0" algn="l" rtl="0">
                <a:lnSpc>
                  <a:spcPct val="100000"/>
                </a:lnSpc>
                <a:spcBef>
                  <a:spcPts val="0"/>
                </a:spcBef>
                <a:spcAft>
                  <a:spcPts val="0"/>
                </a:spcAft>
                <a:buNone/>
              </a:pPr>
              <a:r>
                <a:rPr lang="en-US" sz="1800" dirty="0">
                  <a:solidFill>
                    <a:schemeClr val="bg2"/>
                  </a:solidFill>
                  <a:latin typeface="Arial Black" panose="020B0A04020102020204" pitchFamily="34" charset="0"/>
                  <a:cs typeface="Aharoni" panose="02010803020104030203" pitchFamily="2" charset="-79"/>
                </a:rPr>
                <a:t>18%</a:t>
              </a:r>
              <a:endParaRPr lang="en-IN" sz="1800" dirty="0">
                <a:solidFill>
                  <a:schemeClr val="bg2"/>
                </a:solidFill>
                <a:latin typeface="Arial Black" panose="020B0A04020102020204" pitchFamily="34" charset="0"/>
                <a:cs typeface="Aharoni" panose="02010803020104030203" pitchFamily="2" charset="-79"/>
                <a:sym typeface="Arial"/>
              </a:endParaRPr>
            </a:p>
          </p:txBody>
        </p:sp>
      </p:grpSp>
      <p:grpSp>
        <p:nvGrpSpPr>
          <p:cNvPr id="105" name="Group 104">
            <a:extLst>
              <a:ext uri="{FF2B5EF4-FFF2-40B4-BE49-F238E27FC236}">
                <a16:creationId xmlns:a16="http://schemas.microsoft.com/office/drawing/2014/main" id="{95DB25CD-4B94-9D78-C83A-3DD62575EC10}"/>
              </a:ext>
            </a:extLst>
          </p:cNvPr>
          <p:cNvGrpSpPr/>
          <p:nvPr/>
        </p:nvGrpSpPr>
        <p:grpSpPr>
          <a:xfrm>
            <a:off x="528815" y="6991996"/>
            <a:ext cx="14043313" cy="677906"/>
            <a:chOff x="612337" y="7233094"/>
            <a:chExt cx="14043313" cy="677906"/>
          </a:xfrm>
        </p:grpSpPr>
        <p:sp>
          <p:nvSpPr>
            <p:cNvPr id="92" name="Google Shape;154;p7">
              <a:extLst>
                <a:ext uri="{FF2B5EF4-FFF2-40B4-BE49-F238E27FC236}">
                  <a16:creationId xmlns:a16="http://schemas.microsoft.com/office/drawing/2014/main" id="{290A5427-C75D-097A-5977-71F7B131DCD4}"/>
                </a:ext>
              </a:extLst>
            </p:cNvPr>
            <p:cNvSpPr txBox="1"/>
            <p:nvPr/>
          </p:nvSpPr>
          <p:spPr>
            <a:xfrm>
              <a:off x="1548769" y="7377074"/>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BRANDED MERCHANDISE</a:t>
              </a:r>
              <a:endParaRPr lang="en-IN" dirty="0">
                <a:solidFill>
                  <a:schemeClr val="bg2"/>
                </a:solidFill>
                <a:latin typeface="+mj-lt"/>
                <a:cs typeface="Aharoni" panose="02010803020104030203" pitchFamily="2" charset="-79"/>
                <a:sym typeface="Arial"/>
              </a:endParaRPr>
            </a:p>
          </p:txBody>
        </p:sp>
        <p:sp>
          <p:nvSpPr>
            <p:cNvPr id="93" name="Google Shape;154;p7">
              <a:extLst>
                <a:ext uri="{FF2B5EF4-FFF2-40B4-BE49-F238E27FC236}">
                  <a16:creationId xmlns:a16="http://schemas.microsoft.com/office/drawing/2014/main" id="{6247F4C7-0CC0-EA7C-8BEA-E96DB4E3ED43}"/>
                </a:ext>
              </a:extLst>
            </p:cNvPr>
            <p:cNvSpPr txBox="1"/>
            <p:nvPr/>
          </p:nvSpPr>
          <p:spPr>
            <a:xfrm>
              <a:off x="2734858" y="7347475"/>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TRAVEL VOUCHER FOR LOCAL EVENT</a:t>
              </a:r>
              <a:endParaRPr lang="en-IN" dirty="0">
                <a:solidFill>
                  <a:schemeClr val="bg2"/>
                </a:solidFill>
                <a:latin typeface="+mj-lt"/>
                <a:cs typeface="Aharoni" panose="02010803020104030203" pitchFamily="2" charset="-79"/>
                <a:sym typeface="Arial"/>
              </a:endParaRPr>
            </a:p>
          </p:txBody>
        </p:sp>
        <p:sp>
          <p:nvSpPr>
            <p:cNvPr id="94" name="Google Shape;154;p7">
              <a:extLst>
                <a:ext uri="{FF2B5EF4-FFF2-40B4-BE49-F238E27FC236}">
                  <a16:creationId xmlns:a16="http://schemas.microsoft.com/office/drawing/2014/main" id="{EA38C243-B3C5-F2B2-7CC6-1559E15E8A40}"/>
                </a:ext>
              </a:extLst>
            </p:cNvPr>
            <p:cNvSpPr txBox="1"/>
            <p:nvPr/>
          </p:nvSpPr>
          <p:spPr>
            <a:xfrm>
              <a:off x="3931208" y="7240812"/>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TRAVEL VOUCHER FOR NATIONAL EVENT</a:t>
              </a:r>
              <a:endParaRPr lang="en-IN" dirty="0">
                <a:solidFill>
                  <a:schemeClr val="bg2"/>
                </a:solidFill>
                <a:latin typeface="+mj-lt"/>
                <a:cs typeface="Aharoni" panose="02010803020104030203" pitchFamily="2" charset="-79"/>
                <a:sym typeface="Arial"/>
              </a:endParaRPr>
            </a:p>
          </p:txBody>
        </p:sp>
        <p:sp>
          <p:nvSpPr>
            <p:cNvPr id="95" name="Google Shape;154;p7">
              <a:extLst>
                <a:ext uri="{FF2B5EF4-FFF2-40B4-BE49-F238E27FC236}">
                  <a16:creationId xmlns:a16="http://schemas.microsoft.com/office/drawing/2014/main" id="{BFA845D6-7647-A0C5-F38E-DF5F0DC593E1}"/>
                </a:ext>
              </a:extLst>
            </p:cNvPr>
            <p:cNvSpPr txBox="1"/>
            <p:nvPr/>
          </p:nvSpPr>
          <p:spPr>
            <a:xfrm>
              <a:off x="5100272" y="7419890"/>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HOME OFFICE SETUP VOCHER</a:t>
              </a:r>
              <a:endParaRPr lang="en-IN" dirty="0">
                <a:solidFill>
                  <a:schemeClr val="bg2"/>
                </a:solidFill>
                <a:latin typeface="+mj-lt"/>
                <a:cs typeface="Aharoni" panose="02010803020104030203" pitchFamily="2" charset="-79"/>
                <a:sym typeface="Arial"/>
              </a:endParaRPr>
            </a:p>
          </p:txBody>
        </p:sp>
        <p:sp>
          <p:nvSpPr>
            <p:cNvPr id="96" name="Google Shape;154;p7">
              <a:extLst>
                <a:ext uri="{FF2B5EF4-FFF2-40B4-BE49-F238E27FC236}">
                  <a16:creationId xmlns:a16="http://schemas.microsoft.com/office/drawing/2014/main" id="{5FCE712D-A6AC-EE39-2390-540F76D0A509}"/>
                </a:ext>
              </a:extLst>
            </p:cNvPr>
            <p:cNvSpPr txBox="1"/>
            <p:nvPr/>
          </p:nvSpPr>
          <p:spPr>
            <a:xfrm>
              <a:off x="6332032" y="7240812"/>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NATIONAL TOUR PACKAGE</a:t>
              </a:r>
            </a:p>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rPr>
                <a:t>3DAYS AND 2 NIGHTS (SELF</a:t>
              </a:r>
              <a:endParaRPr lang="en-IN" dirty="0">
                <a:solidFill>
                  <a:schemeClr val="bg2"/>
                </a:solidFill>
                <a:latin typeface="+mj-lt"/>
                <a:cs typeface="Aharoni" panose="02010803020104030203" pitchFamily="2" charset="-79"/>
                <a:sym typeface="Arial"/>
              </a:endParaRPr>
            </a:p>
          </p:txBody>
        </p:sp>
        <p:sp>
          <p:nvSpPr>
            <p:cNvPr id="97" name="Google Shape;154;p7">
              <a:extLst>
                <a:ext uri="{FF2B5EF4-FFF2-40B4-BE49-F238E27FC236}">
                  <a16:creationId xmlns:a16="http://schemas.microsoft.com/office/drawing/2014/main" id="{6CCADE09-E04E-C4B8-5EC4-7E524070D7D0}"/>
                </a:ext>
              </a:extLst>
            </p:cNvPr>
            <p:cNvSpPr txBox="1"/>
            <p:nvPr/>
          </p:nvSpPr>
          <p:spPr>
            <a:xfrm>
              <a:off x="7610016" y="7347475"/>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PREMIUM TRAVEL FUND WITH SPOUSE</a:t>
              </a:r>
              <a:endParaRPr lang="en-IN" dirty="0">
                <a:solidFill>
                  <a:schemeClr val="bg2"/>
                </a:solidFill>
                <a:latin typeface="+mj-lt"/>
                <a:cs typeface="Aharoni" panose="02010803020104030203" pitchFamily="2" charset="-79"/>
                <a:sym typeface="Arial"/>
              </a:endParaRPr>
            </a:p>
          </p:txBody>
        </p:sp>
        <p:sp>
          <p:nvSpPr>
            <p:cNvPr id="98" name="Google Shape;154;p7">
              <a:extLst>
                <a:ext uri="{FF2B5EF4-FFF2-40B4-BE49-F238E27FC236}">
                  <a16:creationId xmlns:a16="http://schemas.microsoft.com/office/drawing/2014/main" id="{CFCA59B4-FA87-8EE0-B478-AB69737B8C14}"/>
                </a:ext>
              </a:extLst>
            </p:cNvPr>
            <p:cNvSpPr txBox="1"/>
            <p:nvPr/>
          </p:nvSpPr>
          <p:spPr>
            <a:xfrm>
              <a:off x="8741124" y="7267395"/>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rPr>
                <a:t>EXCLUSIVE EVENT INVITATION NATIONAL</a:t>
              </a:r>
              <a:endParaRPr lang="en-IN" dirty="0">
                <a:solidFill>
                  <a:schemeClr val="bg2"/>
                </a:solidFill>
                <a:latin typeface="+mj-lt"/>
                <a:cs typeface="Aharoni" panose="02010803020104030203" pitchFamily="2" charset="-79"/>
                <a:sym typeface="Arial"/>
              </a:endParaRPr>
            </a:p>
          </p:txBody>
        </p:sp>
        <p:sp>
          <p:nvSpPr>
            <p:cNvPr id="99" name="Google Shape;154;p7">
              <a:extLst>
                <a:ext uri="{FF2B5EF4-FFF2-40B4-BE49-F238E27FC236}">
                  <a16:creationId xmlns:a16="http://schemas.microsoft.com/office/drawing/2014/main" id="{BD06ACF9-08B1-4400-930E-C256E584783B}"/>
                </a:ext>
              </a:extLst>
            </p:cNvPr>
            <p:cNvSpPr txBox="1"/>
            <p:nvPr/>
          </p:nvSpPr>
          <p:spPr>
            <a:xfrm>
              <a:off x="612337" y="7412585"/>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 N.A.-</a:t>
              </a:r>
              <a:endParaRPr lang="en-IN" dirty="0">
                <a:solidFill>
                  <a:schemeClr val="bg2"/>
                </a:solidFill>
                <a:latin typeface="+mj-lt"/>
                <a:cs typeface="Aharoni" panose="02010803020104030203" pitchFamily="2" charset="-79"/>
                <a:sym typeface="Arial"/>
              </a:endParaRPr>
            </a:p>
          </p:txBody>
        </p:sp>
        <p:sp>
          <p:nvSpPr>
            <p:cNvPr id="100" name="Google Shape;154;p7">
              <a:extLst>
                <a:ext uri="{FF2B5EF4-FFF2-40B4-BE49-F238E27FC236}">
                  <a16:creationId xmlns:a16="http://schemas.microsoft.com/office/drawing/2014/main" id="{3CA5529A-6548-D13F-A6DE-2A77AF81AE8C}"/>
                </a:ext>
              </a:extLst>
            </p:cNvPr>
            <p:cNvSpPr txBox="1"/>
            <p:nvPr/>
          </p:nvSpPr>
          <p:spPr>
            <a:xfrm>
              <a:off x="9806054" y="7246025"/>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LEISURE PERK FOR ADVANCE TRAVEL WITH FAMILY</a:t>
              </a:r>
              <a:endParaRPr lang="en-IN" dirty="0">
                <a:solidFill>
                  <a:schemeClr val="bg2"/>
                </a:solidFill>
                <a:latin typeface="+mj-lt"/>
                <a:cs typeface="Aharoni" panose="02010803020104030203" pitchFamily="2" charset="-79"/>
                <a:sym typeface="Arial"/>
              </a:endParaRPr>
            </a:p>
          </p:txBody>
        </p:sp>
        <p:sp>
          <p:nvSpPr>
            <p:cNvPr id="101" name="Google Shape;154;p7">
              <a:extLst>
                <a:ext uri="{FF2B5EF4-FFF2-40B4-BE49-F238E27FC236}">
                  <a16:creationId xmlns:a16="http://schemas.microsoft.com/office/drawing/2014/main" id="{FC87F718-287E-90D6-31BD-7D047380B95D}"/>
                </a:ext>
              </a:extLst>
            </p:cNvPr>
            <p:cNvSpPr txBox="1"/>
            <p:nvPr/>
          </p:nvSpPr>
          <p:spPr>
            <a:xfrm>
              <a:off x="10937162" y="7285673"/>
              <a:ext cx="1342113"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EXCLUSIVE EVENT</a:t>
              </a:r>
            </a:p>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rPr>
                <a:t>INVITATION</a:t>
              </a:r>
              <a:r>
                <a:rPr lang="en-US" dirty="0">
                  <a:solidFill>
                    <a:schemeClr val="bg2"/>
                  </a:solidFill>
                  <a:latin typeface="+mj-lt"/>
                  <a:cs typeface="Aharoni" panose="02010803020104030203" pitchFamily="2" charset="-79"/>
                  <a:sym typeface="Arial"/>
                </a:rPr>
                <a:t> INTERNATIONAL</a:t>
              </a:r>
              <a:endParaRPr lang="en-IN" dirty="0">
                <a:solidFill>
                  <a:schemeClr val="bg2"/>
                </a:solidFill>
                <a:latin typeface="+mj-lt"/>
                <a:cs typeface="Aharoni" panose="02010803020104030203" pitchFamily="2" charset="-79"/>
                <a:sym typeface="Arial"/>
              </a:endParaRPr>
            </a:p>
          </p:txBody>
        </p:sp>
        <p:sp>
          <p:nvSpPr>
            <p:cNvPr id="102" name="Google Shape;154;p7">
              <a:extLst>
                <a:ext uri="{FF2B5EF4-FFF2-40B4-BE49-F238E27FC236}">
                  <a16:creationId xmlns:a16="http://schemas.microsoft.com/office/drawing/2014/main" id="{DC117AFA-3860-760B-6B9D-CF156C3988A8}"/>
                </a:ext>
              </a:extLst>
            </p:cNvPr>
            <p:cNvSpPr txBox="1"/>
            <p:nvPr/>
          </p:nvSpPr>
          <p:spPr>
            <a:xfrm>
              <a:off x="12344177" y="7233094"/>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LUXURY LIFESTYLE PACKAGE ON CHOICE</a:t>
              </a:r>
              <a:endParaRPr lang="en-IN" dirty="0">
                <a:solidFill>
                  <a:schemeClr val="bg2"/>
                </a:solidFill>
                <a:latin typeface="+mj-lt"/>
                <a:cs typeface="Aharoni" panose="02010803020104030203" pitchFamily="2" charset="-79"/>
                <a:sym typeface="Arial"/>
              </a:endParaRPr>
            </a:p>
          </p:txBody>
        </p:sp>
        <p:sp>
          <p:nvSpPr>
            <p:cNvPr id="103" name="Google Shape;154;p7">
              <a:extLst>
                <a:ext uri="{FF2B5EF4-FFF2-40B4-BE49-F238E27FC236}">
                  <a16:creationId xmlns:a16="http://schemas.microsoft.com/office/drawing/2014/main" id="{B94C1956-9E58-8178-D39A-3F84271D0008}"/>
                </a:ext>
              </a:extLst>
            </p:cNvPr>
            <p:cNvSpPr txBox="1"/>
            <p:nvPr/>
          </p:nvSpPr>
          <p:spPr>
            <a:xfrm>
              <a:off x="13459300" y="7240812"/>
              <a:ext cx="1196350" cy="491110"/>
            </a:xfrm>
            <a:prstGeom prst="rect">
              <a:avLst/>
            </a:prstGeom>
            <a:noFill/>
            <a:ln>
              <a:noFill/>
            </a:ln>
          </p:spPr>
          <p:txBody>
            <a:bodyPr spcFirstLastPara="1" wrap="square" lIns="0" tIns="124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US" dirty="0">
                  <a:solidFill>
                    <a:schemeClr val="bg2"/>
                  </a:solidFill>
                  <a:latin typeface="+mj-lt"/>
                  <a:cs typeface="Aharoni" panose="02010803020104030203" pitchFamily="2" charset="-79"/>
                  <a:sym typeface="Arial"/>
                </a:rPr>
                <a:t>LUXURY LIFESTYLE PACKAGE ON CHOICE</a:t>
              </a:r>
              <a:endParaRPr lang="en-IN" dirty="0">
                <a:solidFill>
                  <a:schemeClr val="bg2"/>
                </a:solidFill>
                <a:latin typeface="+mj-lt"/>
                <a:cs typeface="Aharoni" panose="02010803020104030203" pitchFamily="2" charset="-79"/>
                <a:sym typeface="Arial"/>
              </a:endParaRPr>
            </a:p>
          </p:txBody>
        </p:sp>
      </p:grpSp>
      <p:grpSp>
        <p:nvGrpSpPr>
          <p:cNvPr id="116" name="Group 115">
            <a:extLst>
              <a:ext uri="{FF2B5EF4-FFF2-40B4-BE49-F238E27FC236}">
                <a16:creationId xmlns:a16="http://schemas.microsoft.com/office/drawing/2014/main" id="{31E32A45-C994-D08D-0EB4-4BC8ABD31A10}"/>
              </a:ext>
            </a:extLst>
          </p:cNvPr>
          <p:cNvGrpSpPr/>
          <p:nvPr/>
        </p:nvGrpSpPr>
        <p:grpSpPr>
          <a:xfrm>
            <a:off x="7476204" y="228457"/>
            <a:ext cx="1853258" cy="1054486"/>
            <a:chOff x="250802" y="3175445"/>
            <a:chExt cx="1853258" cy="1054486"/>
          </a:xfrm>
        </p:grpSpPr>
        <p:sp>
          <p:nvSpPr>
            <p:cNvPr id="106" name="Google Shape;160;p7">
              <a:extLst>
                <a:ext uri="{FF2B5EF4-FFF2-40B4-BE49-F238E27FC236}">
                  <a16:creationId xmlns:a16="http://schemas.microsoft.com/office/drawing/2014/main" id="{CA1824DF-B82E-481C-B66F-1A17ACDFC022}"/>
                </a:ext>
              </a:extLst>
            </p:cNvPr>
            <p:cNvSpPr txBox="1"/>
            <p:nvPr/>
          </p:nvSpPr>
          <p:spPr>
            <a:xfrm>
              <a:off x="743191" y="3297943"/>
              <a:ext cx="1360869" cy="563720"/>
            </a:xfrm>
            <a:prstGeom prst="rect">
              <a:avLst/>
            </a:prstGeom>
            <a:noFill/>
            <a:ln>
              <a:noFill/>
            </a:ln>
          </p:spPr>
          <p:txBody>
            <a:bodyPr spcFirstLastPara="1" wrap="square" lIns="0" tIns="101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1500" i="1" dirty="0">
                  <a:solidFill>
                    <a:srgbClr val="FFFFFF"/>
                  </a:solidFill>
                  <a:latin typeface="Arial"/>
                  <a:ea typeface="Arial"/>
                  <a:cs typeface="Arial"/>
                  <a:sym typeface="Arial"/>
                </a:rPr>
                <a:t>*Active User</a:t>
              </a:r>
              <a:endParaRPr sz="1500" dirty="0">
                <a:latin typeface="Arial"/>
                <a:ea typeface="Arial"/>
                <a:cs typeface="Arial"/>
                <a:sym typeface="Arial"/>
              </a:endParaRPr>
            </a:p>
          </p:txBody>
        </p:sp>
        <p:pic>
          <p:nvPicPr>
            <p:cNvPr id="108" name="Google Shape;146;p7">
              <a:extLst>
                <a:ext uri="{FF2B5EF4-FFF2-40B4-BE49-F238E27FC236}">
                  <a16:creationId xmlns:a16="http://schemas.microsoft.com/office/drawing/2014/main" id="{05EEACF2-F0D2-CBDD-EB6A-B2A123EA8A25}"/>
                </a:ext>
              </a:extLst>
            </p:cNvPr>
            <p:cNvPicPr preferRelativeResize="0"/>
            <p:nvPr/>
          </p:nvPicPr>
          <p:blipFill rotWithShape="1">
            <a:blip r:embed="rId3">
              <a:alphaModFix/>
            </a:blip>
            <a:srcRect/>
            <a:stretch/>
          </p:blipFill>
          <p:spPr>
            <a:xfrm>
              <a:off x="250802" y="3175445"/>
              <a:ext cx="439481" cy="439481"/>
            </a:xfrm>
            <a:prstGeom prst="rect">
              <a:avLst/>
            </a:prstGeom>
            <a:noFill/>
            <a:ln>
              <a:noFill/>
            </a:ln>
          </p:spPr>
        </p:pic>
        <p:sp>
          <p:nvSpPr>
            <p:cNvPr id="109" name="Google Shape;164;p7">
              <a:extLst>
                <a:ext uri="{FF2B5EF4-FFF2-40B4-BE49-F238E27FC236}">
                  <a16:creationId xmlns:a16="http://schemas.microsoft.com/office/drawing/2014/main" id="{9E4DB024-473E-F736-6D05-EAF32EDDBEAC}"/>
                </a:ext>
              </a:extLst>
            </p:cNvPr>
            <p:cNvSpPr txBox="1"/>
            <p:nvPr/>
          </p:nvSpPr>
          <p:spPr>
            <a:xfrm>
              <a:off x="816846" y="3785845"/>
              <a:ext cx="820200" cy="247200"/>
            </a:xfrm>
            <a:prstGeom prst="rect">
              <a:avLst/>
            </a:prstGeom>
            <a:noFill/>
            <a:ln>
              <a:noFill/>
            </a:ln>
          </p:spPr>
          <p:txBody>
            <a:bodyPr spcFirstLastPara="1" wrap="square" lIns="0" tIns="101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1500" i="1" dirty="0">
                  <a:solidFill>
                    <a:srgbClr val="FFFFFF"/>
                  </a:solidFill>
                  <a:latin typeface="Arial"/>
                  <a:ea typeface="Arial"/>
                  <a:cs typeface="Arial"/>
                  <a:sym typeface="Arial"/>
                </a:rPr>
                <a:t>*Binary</a:t>
              </a:r>
              <a:endParaRPr sz="1500" dirty="0">
                <a:latin typeface="Arial"/>
                <a:ea typeface="Arial"/>
                <a:cs typeface="Arial"/>
                <a:sym typeface="Arial"/>
              </a:endParaRPr>
            </a:p>
          </p:txBody>
        </p:sp>
        <p:sp>
          <p:nvSpPr>
            <p:cNvPr id="110" name="Google Shape;165;p7">
              <a:extLst>
                <a:ext uri="{FF2B5EF4-FFF2-40B4-BE49-F238E27FC236}">
                  <a16:creationId xmlns:a16="http://schemas.microsoft.com/office/drawing/2014/main" id="{6ADD8E8C-C130-D7EC-9E93-030ADB1FE237}"/>
                </a:ext>
              </a:extLst>
            </p:cNvPr>
            <p:cNvSpPr txBox="1"/>
            <p:nvPr/>
          </p:nvSpPr>
          <p:spPr>
            <a:xfrm>
              <a:off x="816846" y="3954996"/>
              <a:ext cx="999900" cy="247200"/>
            </a:xfrm>
            <a:prstGeom prst="rect">
              <a:avLst/>
            </a:prstGeom>
            <a:noFill/>
            <a:ln>
              <a:noFill/>
            </a:ln>
          </p:spPr>
          <p:txBody>
            <a:bodyPr spcFirstLastPara="1" wrap="square" lIns="0" tIns="1015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l" rtl="0">
                <a:lnSpc>
                  <a:spcPct val="100000"/>
                </a:lnSpc>
                <a:spcBef>
                  <a:spcPts val="0"/>
                </a:spcBef>
                <a:spcAft>
                  <a:spcPts val="0"/>
                </a:spcAft>
                <a:buNone/>
              </a:pPr>
              <a:r>
                <a:rPr lang="en-IN" sz="1500" i="1">
                  <a:solidFill>
                    <a:srgbClr val="FFFFFF"/>
                  </a:solidFill>
                  <a:latin typeface="Arial"/>
                  <a:ea typeface="Arial"/>
                  <a:cs typeface="Arial"/>
                  <a:sym typeface="Arial"/>
                </a:rPr>
                <a:t>Percentage</a:t>
              </a:r>
              <a:endParaRPr sz="1500">
                <a:latin typeface="Arial"/>
                <a:ea typeface="Arial"/>
                <a:cs typeface="Arial"/>
                <a:sym typeface="Arial"/>
              </a:endParaRPr>
            </a:p>
          </p:txBody>
        </p:sp>
        <p:pic>
          <p:nvPicPr>
            <p:cNvPr id="111" name="Google Shape;148;p7">
              <a:extLst>
                <a:ext uri="{FF2B5EF4-FFF2-40B4-BE49-F238E27FC236}">
                  <a16:creationId xmlns:a16="http://schemas.microsoft.com/office/drawing/2014/main" id="{ECD65FC6-D72E-9621-059B-50E71BB832BA}"/>
                </a:ext>
              </a:extLst>
            </p:cNvPr>
            <p:cNvPicPr preferRelativeResize="0"/>
            <p:nvPr/>
          </p:nvPicPr>
          <p:blipFill rotWithShape="1">
            <a:blip r:embed="rId4">
              <a:alphaModFix/>
            </a:blip>
            <a:srcRect/>
            <a:stretch/>
          </p:blipFill>
          <p:spPr>
            <a:xfrm>
              <a:off x="269569" y="3790450"/>
              <a:ext cx="439481" cy="439481"/>
            </a:xfrm>
            <a:prstGeom prst="rect">
              <a:avLst/>
            </a:prstGeom>
            <a:noFill/>
            <a:ln>
              <a:noFill/>
            </a:ln>
          </p:spPr>
        </p:pic>
      </p:grpSp>
      <p:sp>
        <p:nvSpPr>
          <p:cNvPr id="112" name="object 3">
            <a:extLst>
              <a:ext uri="{FF2B5EF4-FFF2-40B4-BE49-F238E27FC236}">
                <a16:creationId xmlns:a16="http://schemas.microsoft.com/office/drawing/2014/main" id="{CD578554-CB98-331E-DDBE-4E6486E83FD5}"/>
              </a:ext>
            </a:extLst>
          </p:cNvPr>
          <p:cNvSpPr txBox="1">
            <a:spLocks noGrp="1"/>
          </p:cNvSpPr>
          <p:nvPr>
            <p:ph type="title"/>
          </p:nvPr>
        </p:nvSpPr>
        <p:spPr>
          <a:xfrm>
            <a:off x="1446222" y="312886"/>
            <a:ext cx="6113780" cy="752129"/>
          </a:xfrm>
          <a:prstGeom prst="rect">
            <a:avLst/>
          </a:prstGeom>
        </p:spPr>
        <p:txBody>
          <a:bodyPr vert="horz" wrap="square" lIns="0" tIns="13335" rIns="0" bIns="0" rtlCol="0">
            <a:spAutoFit/>
          </a:bodyPr>
          <a:lstStyle/>
          <a:p>
            <a:pPr marL="12700">
              <a:lnSpc>
                <a:spcPct val="100000"/>
              </a:lnSpc>
              <a:spcBef>
                <a:spcPts val="105"/>
              </a:spcBef>
            </a:pPr>
            <a:r>
              <a:rPr lang="en-US" sz="4800" spc="50" dirty="0">
                <a:latin typeface="Copperplate Gothic Bold" panose="020E0705020206020404" pitchFamily="34" charset="0"/>
              </a:rPr>
              <a:t>BINARY BONUS</a:t>
            </a:r>
            <a:endParaRPr sz="4800" dirty="0">
              <a:latin typeface="Copperplate Gothic Bold" panose="020E0705020206020404" pitchFamily="34" charset="0"/>
            </a:endParaRPr>
          </a:p>
        </p:txBody>
      </p:sp>
      <p:sp>
        <p:nvSpPr>
          <p:cNvPr id="113" name="object 5">
            <a:extLst>
              <a:ext uri="{FF2B5EF4-FFF2-40B4-BE49-F238E27FC236}">
                <a16:creationId xmlns:a16="http://schemas.microsoft.com/office/drawing/2014/main" id="{44C576D0-0D7D-DA01-1397-7EA815A8B54D}"/>
              </a:ext>
            </a:extLst>
          </p:cNvPr>
          <p:cNvSpPr txBox="1"/>
          <p:nvPr/>
        </p:nvSpPr>
        <p:spPr>
          <a:xfrm>
            <a:off x="263581" y="892958"/>
            <a:ext cx="6346190" cy="1824217"/>
          </a:xfrm>
          <a:prstGeom prst="rect">
            <a:avLst/>
          </a:prstGeom>
        </p:spPr>
        <p:txBody>
          <a:bodyPr vert="horz" wrap="square" lIns="0" tIns="13335" rIns="0" bIns="0" rtlCol="0">
            <a:spAutoFit/>
          </a:bodyPr>
          <a:lstStyle/>
          <a:p>
            <a:pPr algn="l">
              <a:lnSpc>
                <a:spcPct val="100000"/>
              </a:lnSpc>
              <a:spcBef>
                <a:spcPts val="1095"/>
              </a:spcBef>
            </a:pPr>
            <a:endParaRPr sz="2400" dirty="0">
              <a:latin typeface="Arial"/>
              <a:cs typeface="Arial"/>
            </a:endParaRPr>
          </a:p>
          <a:p>
            <a:pPr marL="12700" algn="l">
              <a:lnSpc>
                <a:spcPct val="100000"/>
              </a:lnSpc>
              <a:spcBef>
                <a:spcPts val="1260"/>
              </a:spcBef>
            </a:pPr>
            <a:r>
              <a:rPr lang="en-US" sz="2400" spc="-25" dirty="0">
                <a:solidFill>
                  <a:srgbClr val="DCD6E4"/>
                </a:solidFill>
                <a:latin typeface="Arial"/>
                <a:cs typeface="Arial"/>
              </a:rPr>
              <a:t>Earn extra</a:t>
            </a:r>
            <a:r>
              <a:rPr lang="en-US" sz="2400" spc="-40" dirty="0">
                <a:solidFill>
                  <a:srgbClr val="DCD6E4"/>
                </a:solidFill>
                <a:latin typeface="Arial"/>
                <a:cs typeface="Arial"/>
              </a:rPr>
              <a:t> </a:t>
            </a:r>
            <a:r>
              <a:rPr lang="en-US" sz="2400" spc="-110" dirty="0">
                <a:solidFill>
                  <a:srgbClr val="DCD6E4"/>
                </a:solidFill>
                <a:latin typeface="Arial"/>
                <a:cs typeface="Arial"/>
              </a:rPr>
              <a:t>10 - 18% binary</a:t>
            </a:r>
            <a:r>
              <a:rPr lang="en-US" sz="2400" spc="-60" dirty="0">
                <a:solidFill>
                  <a:srgbClr val="DCD6E4"/>
                </a:solidFill>
                <a:latin typeface="Arial"/>
                <a:cs typeface="Arial"/>
              </a:rPr>
              <a:t> </a:t>
            </a:r>
            <a:r>
              <a:rPr lang="en-US" sz="2400" dirty="0">
                <a:solidFill>
                  <a:srgbClr val="DCD6E4"/>
                </a:solidFill>
                <a:latin typeface="Arial"/>
                <a:cs typeface="Arial"/>
              </a:rPr>
              <a:t>bonus from total number of active subscribers.</a:t>
            </a:r>
          </a:p>
          <a:p>
            <a:pPr marL="12700" algn="l">
              <a:lnSpc>
                <a:spcPct val="100000"/>
              </a:lnSpc>
              <a:spcBef>
                <a:spcPts val="1260"/>
              </a:spcBef>
            </a:pPr>
            <a:r>
              <a:rPr sz="2400" spc="-25" dirty="0">
                <a:solidFill>
                  <a:srgbClr val="DCD6E4"/>
                </a:solidFill>
                <a:latin typeface="Arial"/>
                <a:cs typeface="Arial"/>
              </a:rPr>
              <a:t>Encourages</a:t>
            </a:r>
            <a:r>
              <a:rPr sz="2400" spc="40" dirty="0">
                <a:solidFill>
                  <a:srgbClr val="DCD6E4"/>
                </a:solidFill>
                <a:latin typeface="Arial"/>
                <a:cs typeface="Arial"/>
              </a:rPr>
              <a:t> </a:t>
            </a:r>
            <a:r>
              <a:rPr sz="2400" dirty="0">
                <a:solidFill>
                  <a:srgbClr val="DCD6E4"/>
                </a:solidFill>
                <a:latin typeface="Arial"/>
                <a:cs typeface="Arial"/>
              </a:rPr>
              <a:t>fast</a:t>
            </a:r>
            <a:r>
              <a:rPr sz="2400" spc="-5" dirty="0">
                <a:solidFill>
                  <a:srgbClr val="DCD6E4"/>
                </a:solidFill>
                <a:latin typeface="Arial"/>
                <a:cs typeface="Arial"/>
              </a:rPr>
              <a:t> </a:t>
            </a:r>
            <a:r>
              <a:rPr sz="2400" dirty="0">
                <a:solidFill>
                  <a:srgbClr val="DCD6E4"/>
                </a:solidFill>
                <a:latin typeface="Arial"/>
                <a:cs typeface="Arial"/>
              </a:rPr>
              <a:t>team</a:t>
            </a:r>
            <a:r>
              <a:rPr sz="2400" spc="-5" dirty="0">
                <a:solidFill>
                  <a:srgbClr val="DCD6E4"/>
                </a:solidFill>
                <a:latin typeface="Arial"/>
                <a:cs typeface="Arial"/>
              </a:rPr>
              <a:t> </a:t>
            </a:r>
            <a:r>
              <a:rPr sz="2400" spc="-10" dirty="0">
                <a:solidFill>
                  <a:srgbClr val="DCD6E4"/>
                </a:solidFill>
                <a:latin typeface="Arial"/>
                <a:cs typeface="Arial"/>
              </a:rPr>
              <a:t>growth.</a:t>
            </a:r>
            <a:endParaRPr sz="2400" dirty="0">
              <a:latin typeface="Arial"/>
              <a:cs typeface="Arial"/>
            </a:endParaRPr>
          </a:p>
        </p:txBody>
      </p:sp>
      <p:sp>
        <p:nvSpPr>
          <p:cNvPr id="115" name="object 3">
            <a:extLst>
              <a:ext uri="{FF2B5EF4-FFF2-40B4-BE49-F238E27FC236}">
                <a16:creationId xmlns:a16="http://schemas.microsoft.com/office/drawing/2014/main" id="{0B1A225A-BDB6-58D6-F852-13183842FC62}"/>
              </a:ext>
            </a:extLst>
          </p:cNvPr>
          <p:cNvSpPr txBox="1">
            <a:spLocks/>
          </p:cNvSpPr>
          <p:nvPr/>
        </p:nvSpPr>
        <p:spPr>
          <a:xfrm>
            <a:off x="263725" y="2806575"/>
            <a:ext cx="4920457" cy="777777"/>
          </a:xfrm>
          <a:prstGeom prst="rect">
            <a:avLst/>
          </a:prstGeom>
        </p:spPr>
        <p:txBody>
          <a:bodyPr vert="horz" wrap="square" lIns="0" tIns="13335" rIns="0" bIns="0" rtlCol="0">
            <a:spAutoFit/>
          </a:bodyPr>
          <a:lstStyle>
            <a:lvl1pPr>
              <a:defRPr sz="4450" b="0" i="0">
                <a:solidFill>
                  <a:srgbClr val="F1EFF4"/>
                </a:solidFill>
                <a:latin typeface="Century Gothic"/>
                <a:ea typeface="+mj-ea"/>
                <a:cs typeface="Century Gothic"/>
              </a:defRPr>
            </a:lvl1pPr>
          </a:lstStyle>
          <a:p>
            <a:pPr marL="12700" algn="l">
              <a:spcBef>
                <a:spcPts val="105"/>
              </a:spcBef>
            </a:pPr>
            <a:r>
              <a:rPr lang="en-US" sz="1600" spc="-25" dirty="0">
                <a:solidFill>
                  <a:srgbClr val="DCD6E4"/>
                </a:solidFill>
                <a:latin typeface="+mj-lt"/>
              </a:rPr>
              <a:t>📊 Reward Calculation Basis</a:t>
            </a:r>
          </a:p>
          <a:p>
            <a:pPr marL="12700" algn="l">
              <a:spcBef>
                <a:spcPts val="105"/>
              </a:spcBef>
            </a:pPr>
            <a:r>
              <a:rPr lang="en-US" sz="1600" spc="-25" dirty="0">
                <a:solidFill>
                  <a:srgbClr val="DCD6E4"/>
                </a:solidFill>
                <a:latin typeface="+mj-lt"/>
              </a:rPr>
              <a:t>✅ 70% of $60 = 42 PV All bonuses and other rewards</a:t>
            </a:r>
          </a:p>
          <a:p>
            <a:pPr marL="12700" algn="l">
              <a:spcBef>
                <a:spcPts val="105"/>
              </a:spcBef>
            </a:pPr>
            <a:r>
              <a:rPr lang="en-US" sz="1600" spc="-25" dirty="0">
                <a:solidFill>
                  <a:srgbClr val="DCD6E4"/>
                </a:solidFill>
                <a:latin typeface="+mj-lt"/>
              </a:rPr>
              <a:t> will be calculated based on 42 PV.</a:t>
            </a:r>
          </a:p>
        </p:txBody>
      </p:sp>
    </p:spTree>
    <p:extLst>
      <p:ext uri="{BB962C8B-B14F-4D97-AF65-F5344CB8AC3E}">
        <p14:creationId xmlns:p14="http://schemas.microsoft.com/office/powerpoint/2010/main" val="419013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DCE2A-AF61-DED6-2EE3-4F9EC9FDABDC}"/>
            </a:ext>
          </a:extLst>
        </p:cNvPr>
        <p:cNvGrpSpPr/>
        <p:nvPr/>
      </p:nvGrpSpPr>
      <p:grpSpPr>
        <a:xfrm>
          <a:off x="0" y="0"/>
          <a:ext cx="0" cy="0"/>
          <a:chOff x="0" y="0"/>
          <a:chExt cx="0" cy="0"/>
        </a:xfrm>
      </p:grpSpPr>
      <p:sp>
        <p:nvSpPr>
          <p:cNvPr id="15" name="object 2">
            <a:extLst>
              <a:ext uri="{FF2B5EF4-FFF2-40B4-BE49-F238E27FC236}">
                <a16:creationId xmlns:a16="http://schemas.microsoft.com/office/drawing/2014/main" id="{C21B70AE-24B2-666F-5A81-20A1973DCAA4}"/>
              </a:ext>
            </a:extLst>
          </p:cNvPr>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sp>
        <p:nvSpPr>
          <p:cNvPr id="3" name="object 3">
            <a:extLst>
              <a:ext uri="{FF2B5EF4-FFF2-40B4-BE49-F238E27FC236}">
                <a16:creationId xmlns:a16="http://schemas.microsoft.com/office/drawing/2014/main" id="{24F07835-2DB7-A841-12A1-2E04AAAEE023}"/>
              </a:ext>
            </a:extLst>
          </p:cNvPr>
          <p:cNvSpPr txBox="1">
            <a:spLocks noGrp="1"/>
          </p:cNvSpPr>
          <p:nvPr>
            <p:ph type="title"/>
          </p:nvPr>
        </p:nvSpPr>
        <p:spPr>
          <a:xfrm>
            <a:off x="4631956" y="337734"/>
            <a:ext cx="6113780" cy="752129"/>
          </a:xfrm>
          <a:prstGeom prst="rect">
            <a:avLst/>
          </a:prstGeom>
        </p:spPr>
        <p:txBody>
          <a:bodyPr vert="horz" wrap="square" lIns="0" tIns="13335" rIns="0" bIns="0" rtlCol="0">
            <a:spAutoFit/>
          </a:bodyPr>
          <a:lstStyle/>
          <a:p>
            <a:pPr marL="12700">
              <a:lnSpc>
                <a:spcPct val="100000"/>
              </a:lnSpc>
              <a:spcBef>
                <a:spcPts val="105"/>
              </a:spcBef>
            </a:pPr>
            <a:r>
              <a:rPr lang="en-US" sz="4800" spc="50" dirty="0">
                <a:latin typeface="Copperplate Gothic Bold" panose="020E0705020206020404" pitchFamily="34" charset="0"/>
              </a:rPr>
              <a:t>BINARY BONUS</a:t>
            </a:r>
            <a:endParaRPr sz="4800" dirty="0">
              <a:latin typeface="Copperplate Gothic Bold" panose="020E0705020206020404" pitchFamily="34" charset="0"/>
            </a:endParaRPr>
          </a:p>
        </p:txBody>
      </p:sp>
      <p:pic>
        <p:nvPicPr>
          <p:cNvPr id="14" name="object 14">
            <a:extLst>
              <a:ext uri="{FF2B5EF4-FFF2-40B4-BE49-F238E27FC236}">
                <a16:creationId xmlns:a16="http://schemas.microsoft.com/office/drawing/2014/main" id="{F7C23912-A929-9B94-B384-15F46FA9E7CD}"/>
              </a:ext>
            </a:extLst>
          </p:cNvPr>
          <p:cNvPicPr/>
          <p:nvPr/>
        </p:nvPicPr>
        <p:blipFill>
          <a:blip r:embed="rId2" cstate="print"/>
          <a:stretch>
            <a:fillRect/>
          </a:stretch>
        </p:blipFill>
        <p:spPr>
          <a:xfrm>
            <a:off x="-399617" y="-433443"/>
            <a:ext cx="2652095" cy="1817924"/>
          </a:xfrm>
          <a:prstGeom prst="rect">
            <a:avLst/>
          </a:prstGeom>
        </p:spPr>
      </p:pic>
      <p:pic>
        <p:nvPicPr>
          <p:cNvPr id="13" name="Picture 12">
            <a:extLst>
              <a:ext uri="{FF2B5EF4-FFF2-40B4-BE49-F238E27FC236}">
                <a16:creationId xmlns:a16="http://schemas.microsoft.com/office/drawing/2014/main" id="{E5D0CEF4-B521-5039-7E20-A5D3223A9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611" y="1384481"/>
            <a:ext cx="8867273" cy="5596996"/>
          </a:xfrm>
          <a:prstGeom prst="rect">
            <a:avLst/>
          </a:prstGeom>
        </p:spPr>
      </p:pic>
      <p:sp>
        <p:nvSpPr>
          <p:cNvPr id="4" name="object 3">
            <a:extLst>
              <a:ext uri="{FF2B5EF4-FFF2-40B4-BE49-F238E27FC236}">
                <a16:creationId xmlns:a16="http://schemas.microsoft.com/office/drawing/2014/main" id="{55562E68-3FDF-BA0C-AF71-84537886E609}"/>
              </a:ext>
            </a:extLst>
          </p:cNvPr>
          <p:cNvSpPr txBox="1">
            <a:spLocks/>
          </p:cNvSpPr>
          <p:nvPr/>
        </p:nvSpPr>
        <p:spPr>
          <a:xfrm>
            <a:off x="14417" y="7276095"/>
            <a:ext cx="14630399" cy="752129"/>
          </a:xfrm>
          <a:prstGeom prst="rect">
            <a:avLst/>
          </a:prstGeom>
        </p:spPr>
        <p:txBody>
          <a:bodyPr vert="horz" wrap="square" lIns="0" tIns="13335" rIns="0" bIns="0" rtlCol="0">
            <a:spAutoFit/>
          </a:bodyPr>
          <a:lstStyle>
            <a:lvl1pPr>
              <a:defRPr sz="4450" b="0" i="0">
                <a:solidFill>
                  <a:srgbClr val="F1EFF4"/>
                </a:solidFill>
                <a:latin typeface="Century Gothic"/>
                <a:ea typeface="+mj-ea"/>
                <a:cs typeface="Century Gothic"/>
              </a:defRPr>
            </a:lvl1pPr>
          </a:lstStyle>
          <a:p>
            <a:pPr marL="12700" algn="ctr">
              <a:spcBef>
                <a:spcPts val="105"/>
              </a:spcBef>
            </a:pPr>
            <a:r>
              <a:rPr lang="en-US" sz="1600" spc="-25" dirty="0">
                <a:solidFill>
                  <a:srgbClr val="DCD6E4"/>
                </a:solidFill>
                <a:latin typeface="+mj-lt"/>
              </a:rPr>
              <a:t>Binary Bonus: Calculated on a weekly basis, always determined on the weak side volume. Any extra binary bonus volume is carried forward to the next </a:t>
            </a:r>
            <a:r>
              <a:rPr lang="en-US" sz="1600" spc="-25" dirty="0" err="1">
                <a:solidFill>
                  <a:srgbClr val="DCD6E4"/>
                </a:solidFill>
                <a:latin typeface="+mj-lt"/>
              </a:rPr>
              <a:t>week.If</a:t>
            </a:r>
            <a:r>
              <a:rPr lang="en-US" sz="1600" spc="-25" dirty="0">
                <a:solidFill>
                  <a:srgbClr val="DCD6E4"/>
                </a:solidFill>
                <a:latin typeface="+mj-lt"/>
              </a:rPr>
              <a:t> an affiliate does not maintain an active subscription, any carried-forward binary bonus will lapse 28 days after the subscription due date. However, upon reactivation using the same Affiliate ID, while the accumulated volume bonus will be reset (lapsed), the team count remains 100% intact.</a:t>
            </a:r>
          </a:p>
        </p:txBody>
      </p:sp>
    </p:spTree>
    <p:extLst>
      <p:ext uri="{BB962C8B-B14F-4D97-AF65-F5344CB8AC3E}">
        <p14:creationId xmlns:p14="http://schemas.microsoft.com/office/powerpoint/2010/main" val="265494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FFEB4-5749-A3AE-C296-9DFCD2DB822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1B9FD326-0459-8344-1119-1273BA01BF4E}"/>
              </a:ext>
            </a:extLst>
          </p:cNvPr>
          <p:cNvGrpSpPr/>
          <p:nvPr/>
        </p:nvGrpSpPr>
        <p:grpSpPr>
          <a:xfrm>
            <a:off x="152305" y="240635"/>
            <a:ext cx="5099252" cy="7717967"/>
            <a:chOff x="4157635" y="533967"/>
            <a:chExt cx="4447410" cy="7454640"/>
          </a:xfrm>
        </p:grpSpPr>
        <p:grpSp>
          <p:nvGrpSpPr>
            <p:cNvPr id="12" name="Group 11">
              <a:extLst>
                <a:ext uri="{FF2B5EF4-FFF2-40B4-BE49-F238E27FC236}">
                  <a16:creationId xmlns:a16="http://schemas.microsoft.com/office/drawing/2014/main" id="{958F43A1-AE03-2F4A-2B77-7E39D93D9C4E}"/>
                </a:ext>
              </a:extLst>
            </p:cNvPr>
            <p:cNvGrpSpPr/>
            <p:nvPr/>
          </p:nvGrpSpPr>
          <p:grpSpPr>
            <a:xfrm>
              <a:off x="4157635" y="533967"/>
              <a:ext cx="4447410" cy="7454640"/>
              <a:chOff x="4157635" y="533967"/>
              <a:chExt cx="4447410" cy="7454640"/>
            </a:xfrm>
          </p:grpSpPr>
          <p:pic>
            <p:nvPicPr>
              <p:cNvPr id="15" name="Google Shape;265;p8">
                <a:extLst>
                  <a:ext uri="{FF2B5EF4-FFF2-40B4-BE49-F238E27FC236}">
                    <a16:creationId xmlns:a16="http://schemas.microsoft.com/office/drawing/2014/main" id="{9B023192-297F-4231-FFFE-4702D7ED93B6}"/>
                  </a:ext>
                </a:extLst>
              </p:cNvPr>
              <p:cNvPicPr preferRelativeResize="0"/>
              <p:nvPr/>
            </p:nvPicPr>
            <p:blipFill rotWithShape="1">
              <a:blip r:embed="rId2">
                <a:alphaModFix/>
              </a:blip>
              <a:srcRect/>
              <a:stretch/>
            </p:blipFill>
            <p:spPr>
              <a:xfrm>
                <a:off x="4157635" y="533967"/>
                <a:ext cx="4447410" cy="7454640"/>
              </a:xfrm>
              <a:prstGeom prst="rect">
                <a:avLst/>
              </a:prstGeom>
              <a:noFill/>
              <a:ln>
                <a:noFill/>
              </a:ln>
            </p:spPr>
          </p:pic>
          <p:sp>
            <p:nvSpPr>
              <p:cNvPr id="16" name="Google Shape;235;p8">
                <a:extLst>
                  <a:ext uri="{FF2B5EF4-FFF2-40B4-BE49-F238E27FC236}">
                    <a16:creationId xmlns:a16="http://schemas.microsoft.com/office/drawing/2014/main" id="{6CC83734-5E51-F164-E61F-BD5596821A0E}"/>
                  </a:ext>
                </a:extLst>
              </p:cNvPr>
              <p:cNvSpPr/>
              <p:nvPr/>
            </p:nvSpPr>
            <p:spPr>
              <a:xfrm>
                <a:off x="4765986" y="735805"/>
                <a:ext cx="1057723" cy="479384"/>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sp>
          <p:nvSpPr>
            <p:cNvPr id="13" name="Google Shape;235;p8">
              <a:extLst>
                <a:ext uri="{FF2B5EF4-FFF2-40B4-BE49-F238E27FC236}">
                  <a16:creationId xmlns:a16="http://schemas.microsoft.com/office/drawing/2014/main" id="{4BC59A5C-AAF2-F7D5-7C57-F80634061A57}"/>
                </a:ext>
              </a:extLst>
            </p:cNvPr>
            <p:cNvSpPr/>
            <p:nvPr/>
          </p:nvSpPr>
          <p:spPr>
            <a:xfrm>
              <a:off x="5149516" y="4235117"/>
              <a:ext cx="204537" cy="240632"/>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sp>
        <p:nvSpPr>
          <p:cNvPr id="3" name="object 3">
            <a:extLst>
              <a:ext uri="{FF2B5EF4-FFF2-40B4-BE49-F238E27FC236}">
                <a16:creationId xmlns:a16="http://schemas.microsoft.com/office/drawing/2014/main" id="{652691AA-8554-4391-B79F-1640DFAA324E}"/>
              </a:ext>
            </a:extLst>
          </p:cNvPr>
          <p:cNvSpPr txBox="1">
            <a:spLocks noGrp="1"/>
          </p:cNvSpPr>
          <p:nvPr>
            <p:ph type="title"/>
          </p:nvPr>
        </p:nvSpPr>
        <p:spPr>
          <a:xfrm>
            <a:off x="8045147" y="1886717"/>
            <a:ext cx="6808532" cy="567463"/>
          </a:xfrm>
          <a:prstGeom prst="rect">
            <a:avLst/>
          </a:prstGeom>
        </p:spPr>
        <p:txBody>
          <a:bodyPr vert="horz" wrap="square" lIns="0" tIns="13335" rIns="0" bIns="0" rtlCol="0">
            <a:spAutoFit/>
          </a:bodyPr>
          <a:lstStyle/>
          <a:p>
            <a:pPr marL="12700">
              <a:lnSpc>
                <a:spcPct val="100000"/>
              </a:lnSpc>
              <a:spcBef>
                <a:spcPts val="105"/>
              </a:spcBef>
            </a:pPr>
            <a:r>
              <a:rPr lang="en-US" sz="3600" b="1" u="sng" spc="50" dirty="0"/>
              <a:t>LIFE STYLE FUNDS </a:t>
            </a:r>
            <a:endParaRPr sz="3600" b="1" u="sng" dirty="0"/>
          </a:p>
        </p:txBody>
      </p:sp>
      <p:pic>
        <p:nvPicPr>
          <p:cNvPr id="14" name="object 14">
            <a:extLst>
              <a:ext uri="{FF2B5EF4-FFF2-40B4-BE49-F238E27FC236}">
                <a16:creationId xmlns:a16="http://schemas.microsoft.com/office/drawing/2014/main" id="{219D6764-2B7F-BA04-C7C6-B3B77443208B}"/>
              </a:ext>
            </a:extLst>
          </p:cNvPr>
          <p:cNvPicPr/>
          <p:nvPr/>
        </p:nvPicPr>
        <p:blipFill>
          <a:blip r:embed="rId3" cstate="print"/>
          <a:stretch>
            <a:fillRect/>
          </a:stretch>
        </p:blipFill>
        <p:spPr>
          <a:xfrm>
            <a:off x="12123076" y="-890051"/>
            <a:ext cx="3581400" cy="2514600"/>
          </a:xfrm>
          <a:prstGeom prst="rect">
            <a:avLst/>
          </a:prstGeom>
        </p:spPr>
      </p:pic>
      <p:sp>
        <p:nvSpPr>
          <p:cNvPr id="20" name="object 5">
            <a:extLst>
              <a:ext uri="{FF2B5EF4-FFF2-40B4-BE49-F238E27FC236}">
                <a16:creationId xmlns:a16="http://schemas.microsoft.com/office/drawing/2014/main" id="{A41622F1-6A8D-0F4B-0731-A25635C8B33D}"/>
              </a:ext>
            </a:extLst>
          </p:cNvPr>
          <p:cNvSpPr txBox="1"/>
          <p:nvPr/>
        </p:nvSpPr>
        <p:spPr>
          <a:xfrm>
            <a:off x="4953689" y="4985008"/>
            <a:ext cx="9899990" cy="2029402"/>
          </a:xfrm>
          <a:prstGeom prst="rect">
            <a:avLst/>
          </a:prstGeom>
        </p:spPr>
        <p:txBody>
          <a:bodyPr vert="horz" wrap="square" lIns="0" tIns="13335" rIns="0" bIns="0" rtlCol="0">
            <a:spAutoFit/>
          </a:bodyPr>
          <a:lstStyle/>
          <a:p>
            <a:pPr marL="12700" algn="ctr">
              <a:lnSpc>
                <a:spcPct val="100000"/>
              </a:lnSpc>
              <a:spcBef>
                <a:spcPts val="105"/>
              </a:spcBef>
            </a:pPr>
            <a:r>
              <a:rPr lang="en-US" spc="65" dirty="0">
                <a:solidFill>
                  <a:srgbClr val="DCD6E4"/>
                </a:solidFill>
                <a:latin typeface="Cascadia Code SemiBold" panose="020B0609020000020004" pitchFamily="49" charset="0"/>
                <a:ea typeface="Cascadia Code SemiBold" panose="020B0609020000020004" pitchFamily="49" charset="0"/>
                <a:cs typeface="Cascadia Code SemiBold" panose="020B0609020000020004" pitchFamily="49" charset="0"/>
              </a:rPr>
              <a:t>How It Works:</a:t>
            </a:r>
          </a:p>
          <a:p>
            <a:pPr marL="12700">
              <a:lnSpc>
                <a:spcPct val="100000"/>
              </a:lnSpc>
              <a:spcBef>
                <a:spcPts val="105"/>
              </a:spcBef>
            </a:pPr>
            <a:endParaRPr lang="en-US" spc="65" dirty="0">
              <a:solidFill>
                <a:srgbClr val="DCD6E4"/>
              </a:solidFill>
              <a:latin typeface="Century Gothic"/>
              <a:cs typeface="Century Gothic"/>
            </a:endParaRPr>
          </a:p>
          <a:p>
            <a:pPr marL="12700">
              <a:lnSpc>
                <a:spcPct val="100000"/>
              </a:lnSpc>
              <a:spcBef>
                <a:spcPts val="105"/>
              </a:spcBef>
            </a:pPr>
            <a:r>
              <a:rPr lang="en-US" b="1" spc="65" dirty="0">
                <a:solidFill>
                  <a:srgbClr val="DCD6E4"/>
                </a:solidFill>
                <a:latin typeface="Century Gothic"/>
                <a:cs typeface="Century Gothic"/>
              </a:rPr>
              <a:t>- </a:t>
            </a:r>
            <a:r>
              <a:rPr lang="en-US" b="1" spc="65" dirty="0">
                <a:solidFill>
                  <a:srgbClr val="DCD6E4"/>
                </a:solidFill>
                <a:latin typeface="Century Gothic" panose="020B0502020202020204" pitchFamily="34" charset="0"/>
                <a:cs typeface="Century Gothic"/>
              </a:rPr>
              <a:t>10% of all payouts are automatically deducted and allocated to these funds.</a:t>
            </a:r>
          </a:p>
          <a:p>
            <a:pPr marL="12700">
              <a:lnSpc>
                <a:spcPct val="100000"/>
              </a:lnSpc>
              <a:spcBef>
                <a:spcPts val="105"/>
              </a:spcBef>
            </a:pPr>
            <a:endParaRPr lang="en-US" b="1" spc="65" dirty="0">
              <a:solidFill>
                <a:srgbClr val="DCD6E4"/>
              </a:solidFill>
              <a:latin typeface="Century Gothic" panose="020B0502020202020204" pitchFamily="34" charset="0"/>
              <a:cs typeface="Century Gothic"/>
            </a:endParaRPr>
          </a:p>
          <a:p>
            <a:pPr marL="12700">
              <a:lnSpc>
                <a:spcPct val="100000"/>
              </a:lnSpc>
              <a:spcBef>
                <a:spcPts val="105"/>
              </a:spcBef>
            </a:pPr>
            <a:r>
              <a:rPr lang="en-US" b="1" spc="65" dirty="0">
                <a:solidFill>
                  <a:srgbClr val="DCD6E4"/>
                </a:solidFill>
                <a:latin typeface="Century Gothic" panose="020B0502020202020204" pitchFamily="34" charset="0"/>
                <a:cs typeface="Century Gothic"/>
              </a:rPr>
              <a:t>- Members receive their rewards upon qualifying for respective ranks.</a:t>
            </a:r>
          </a:p>
          <a:p>
            <a:pPr marL="12700">
              <a:lnSpc>
                <a:spcPct val="100000"/>
              </a:lnSpc>
              <a:spcBef>
                <a:spcPts val="105"/>
              </a:spcBef>
            </a:pPr>
            <a:endParaRPr lang="en-US" b="1" spc="65" dirty="0">
              <a:solidFill>
                <a:srgbClr val="DCD6E4"/>
              </a:solidFill>
              <a:latin typeface="Century Gothic" panose="020B0502020202020204" pitchFamily="34" charset="0"/>
              <a:cs typeface="Century Gothic"/>
            </a:endParaRPr>
          </a:p>
          <a:p>
            <a:pPr marL="12700">
              <a:lnSpc>
                <a:spcPct val="100000"/>
              </a:lnSpc>
              <a:spcBef>
                <a:spcPts val="105"/>
              </a:spcBef>
            </a:pPr>
            <a:r>
              <a:rPr lang="en-US" b="1" spc="65" dirty="0">
                <a:solidFill>
                  <a:srgbClr val="DCD6E4"/>
                </a:solidFill>
                <a:latin typeface="Century Gothic" panose="020B0502020202020204" pitchFamily="34" charset="0"/>
                <a:cs typeface="Century Gothic"/>
              </a:rPr>
              <a:t>- Ensures long-term retention, motivation, and luxury lifestyle benefits</a:t>
            </a:r>
            <a:r>
              <a:rPr lang="en-US" b="1" spc="65" dirty="0">
                <a:solidFill>
                  <a:srgbClr val="DCD6E4"/>
                </a:solidFill>
                <a:latin typeface="Century Gothic"/>
                <a:cs typeface="Century Gothic"/>
              </a:rPr>
              <a:t>.</a:t>
            </a:r>
            <a:endParaRPr lang="en-US" b="1" dirty="0">
              <a:latin typeface="Arial"/>
              <a:cs typeface="Arial"/>
            </a:endParaRPr>
          </a:p>
        </p:txBody>
      </p:sp>
      <p:sp>
        <p:nvSpPr>
          <p:cNvPr id="22" name="object 2">
            <a:extLst>
              <a:ext uri="{FF2B5EF4-FFF2-40B4-BE49-F238E27FC236}">
                <a16:creationId xmlns:a16="http://schemas.microsoft.com/office/drawing/2014/main" id="{EAE2471B-F436-168C-0B20-068043C8D750}"/>
              </a:ext>
            </a:extLst>
          </p:cNvPr>
          <p:cNvSpPr/>
          <p:nvPr/>
        </p:nvSpPr>
        <p:spPr>
          <a:xfrm>
            <a:off x="12667615" y="7560310"/>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sp>
        <p:nvSpPr>
          <p:cNvPr id="7" name="object 5">
            <a:extLst>
              <a:ext uri="{FF2B5EF4-FFF2-40B4-BE49-F238E27FC236}">
                <a16:creationId xmlns:a16="http://schemas.microsoft.com/office/drawing/2014/main" id="{3169666A-36F8-9C5C-3DFB-B58A03BB051B}"/>
              </a:ext>
            </a:extLst>
          </p:cNvPr>
          <p:cNvSpPr txBox="1"/>
          <p:nvPr/>
        </p:nvSpPr>
        <p:spPr>
          <a:xfrm>
            <a:off x="8752524" y="2894454"/>
            <a:ext cx="5256831" cy="1544654"/>
          </a:xfrm>
          <a:prstGeom prst="rect">
            <a:avLst/>
          </a:prstGeom>
        </p:spPr>
        <p:txBody>
          <a:bodyPr vert="horz" wrap="square" lIns="0" tIns="13335" rIns="0" bIns="0" rtlCol="0">
            <a:spAutoFit/>
          </a:bodyPr>
          <a:lstStyle/>
          <a:p>
            <a:pPr algn="l">
              <a:lnSpc>
                <a:spcPct val="100000"/>
              </a:lnSpc>
              <a:spcBef>
                <a:spcPts val="1095"/>
              </a:spcBef>
            </a:pPr>
            <a:r>
              <a:rPr lang="en-US" dirty="0">
                <a:solidFill>
                  <a:schemeClr val="bg1"/>
                </a:solidFill>
                <a:latin typeface="Arial Black" panose="020B0A04020102020204" pitchFamily="34" charset="0"/>
                <a:cs typeface="Arial"/>
              </a:rPr>
              <a:t>- </a:t>
            </a:r>
            <a:r>
              <a:rPr lang="en-US" dirty="0" err="1">
                <a:solidFill>
                  <a:schemeClr val="bg1"/>
                </a:solidFill>
                <a:latin typeface="Arial Black" panose="020B0A04020102020204" pitchFamily="34" charset="0"/>
                <a:cs typeface="Arial"/>
              </a:rPr>
              <a:t>Jewellery</a:t>
            </a:r>
            <a:r>
              <a:rPr lang="en-US" dirty="0">
                <a:solidFill>
                  <a:schemeClr val="bg1"/>
                </a:solidFill>
                <a:latin typeface="Arial Black" panose="020B0A04020102020204" pitchFamily="34" charset="0"/>
                <a:cs typeface="Arial"/>
              </a:rPr>
              <a:t> Fund: 2%</a:t>
            </a:r>
          </a:p>
          <a:p>
            <a:pPr algn="l">
              <a:lnSpc>
                <a:spcPct val="100000"/>
              </a:lnSpc>
              <a:spcBef>
                <a:spcPts val="1095"/>
              </a:spcBef>
            </a:pPr>
            <a:r>
              <a:rPr lang="en-US" dirty="0">
                <a:solidFill>
                  <a:schemeClr val="bg1"/>
                </a:solidFill>
                <a:latin typeface="Arial Black" panose="020B0A04020102020204" pitchFamily="34" charset="0"/>
                <a:cs typeface="Arial"/>
              </a:rPr>
              <a:t>- Travel Fund: 3%</a:t>
            </a:r>
          </a:p>
          <a:p>
            <a:pPr algn="l">
              <a:lnSpc>
                <a:spcPct val="100000"/>
              </a:lnSpc>
              <a:spcBef>
                <a:spcPts val="1095"/>
              </a:spcBef>
            </a:pPr>
            <a:r>
              <a:rPr lang="en-US" dirty="0">
                <a:solidFill>
                  <a:schemeClr val="bg1"/>
                </a:solidFill>
                <a:latin typeface="Arial Black" panose="020B0A04020102020204" pitchFamily="34" charset="0"/>
                <a:cs typeface="Arial"/>
              </a:rPr>
              <a:t>- Car Fund: 3%</a:t>
            </a:r>
          </a:p>
          <a:p>
            <a:pPr algn="l">
              <a:lnSpc>
                <a:spcPct val="100000"/>
              </a:lnSpc>
              <a:spcBef>
                <a:spcPts val="1095"/>
              </a:spcBef>
            </a:pPr>
            <a:r>
              <a:rPr lang="en-US" dirty="0">
                <a:solidFill>
                  <a:schemeClr val="bg1"/>
                </a:solidFill>
                <a:latin typeface="Arial Black" panose="020B0A04020102020204" pitchFamily="34" charset="0"/>
                <a:cs typeface="Arial"/>
              </a:rPr>
              <a:t>- House Fund: 2%</a:t>
            </a:r>
            <a:endParaRPr dirty="0">
              <a:solidFill>
                <a:schemeClr val="bg1"/>
              </a:solidFill>
              <a:latin typeface="Arial Black" panose="020B0A04020102020204" pitchFamily="34" charset="0"/>
              <a:cs typeface="Arial"/>
            </a:endParaRPr>
          </a:p>
        </p:txBody>
      </p:sp>
      <p:grpSp>
        <p:nvGrpSpPr>
          <p:cNvPr id="24" name="Group 23">
            <a:extLst>
              <a:ext uri="{FF2B5EF4-FFF2-40B4-BE49-F238E27FC236}">
                <a16:creationId xmlns:a16="http://schemas.microsoft.com/office/drawing/2014/main" id="{97C66AD5-344F-D725-26DD-F222573E9F3B}"/>
              </a:ext>
            </a:extLst>
          </p:cNvPr>
          <p:cNvGrpSpPr/>
          <p:nvPr/>
        </p:nvGrpSpPr>
        <p:grpSpPr>
          <a:xfrm>
            <a:off x="465370" y="245601"/>
            <a:ext cx="4175254" cy="6768809"/>
            <a:chOff x="4788272" y="367249"/>
            <a:chExt cx="4175254" cy="6574972"/>
          </a:xfrm>
        </p:grpSpPr>
        <p:grpSp>
          <p:nvGrpSpPr>
            <p:cNvPr id="17" name="Group 16">
              <a:extLst>
                <a:ext uri="{FF2B5EF4-FFF2-40B4-BE49-F238E27FC236}">
                  <a16:creationId xmlns:a16="http://schemas.microsoft.com/office/drawing/2014/main" id="{DD6C313C-9AA5-180F-6F62-854E2ACD7B68}"/>
                </a:ext>
              </a:extLst>
            </p:cNvPr>
            <p:cNvGrpSpPr/>
            <p:nvPr/>
          </p:nvGrpSpPr>
          <p:grpSpPr>
            <a:xfrm>
              <a:off x="4788272" y="367249"/>
              <a:ext cx="4175254" cy="6574972"/>
              <a:chOff x="4343798" y="253770"/>
              <a:chExt cx="3581400" cy="6568135"/>
            </a:xfrm>
          </p:grpSpPr>
          <p:sp>
            <p:nvSpPr>
              <p:cNvPr id="18" name="Rectangle 17">
                <a:extLst>
                  <a:ext uri="{FF2B5EF4-FFF2-40B4-BE49-F238E27FC236}">
                    <a16:creationId xmlns:a16="http://schemas.microsoft.com/office/drawing/2014/main" id="{E27186C9-BFC0-B4E2-6958-012602BD4ED6}"/>
                  </a:ext>
                </a:extLst>
              </p:cNvPr>
              <p:cNvSpPr/>
              <p:nvPr/>
            </p:nvSpPr>
            <p:spPr>
              <a:xfrm>
                <a:off x="4653007" y="1101565"/>
                <a:ext cx="2962982" cy="57203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FC250D94-088B-1ED5-A5F7-E61CFD30C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618" y="3091810"/>
                <a:ext cx="2860662" cy="2092058"/>
              </a:xfrm>
              <a:prstGeom prst="rect">
                <a:avLst/>
              </a:prstGeom>
            </p:spPr>
          </p:pic>
          <p:pic>
            <p:nvPicPr>
              <p:cNvPr id="21" name="object 14">
                <a:extLst>
                  <a:ext uri="{FF2B5EF4-FFF2-40B4-BE49-F238E27FC236}">
                    <a16:creationId xmlns:a16="http://schemas.microsoft.com/office/drawing/2014/main" id="{AABCF0EE-4324-77B6-BED7-199250E3AA4D}"/>
                  </a:ext>
                </a:extLst>
              </p:cNvPr>
              <p:cNvPicPr/>
              <p:nvPr/>
            </p:nvPicPr>
            <p:blipFill>
              <a:blip r:embed="rId3" cstate="print"/>
              <a:stretch>
                <a:fillRect/>
              </a:stretch>
            </p:blipFill>
            <p:spPr>
              <a:xfrm>
                <a:off x="4343798" y="253770"/>
                <a:ext cx="3581400" cy="2514600"/>
              </a:xfrm>
              <a:prstGeom prst="rect">
                <a:avLst/>
              </a:prstGeom>
            </p:spPr>
          </p:pic>
          <p:sp>
            <p:nvSpPr>
              <p:cNvPr id="23" name="Google Shape;260;p8">
                <a:extLst>
                  <a:ext uri="{FF2B5EF4-FFF2-40B4-BE49-F238E27FC236}">
                    <a16:creationId xmlns:a16="http://schemas.microsoft.com/office/drawing/2014/main" id="{FC5F0A65-ACAB-051E-688A-CF3B73B4044C}"/>
                  </a:ext>
                </a:extLst>
              </p:cNvPr>
              <p:cNvSpPr txBox="1"/>
              <p:nvPr/>
            </p:nvSpPr>
            <p:spPr>
              <a:xfrm>
                <a:off x="4566704" y="5214822"/>
                <a:ext cx="3074490" cy="926261"/>
              </a:xfrm>
              <a:prstGeom prst="rect">
                <a:avLst/>
              </a:prstGeom>
              <a:noFill/>
              <a:ln>
                <a:noFill/>
              </a:ln>
            </p:spPr>
            <p:txBody>
              <a:bodyPr spcFirstLastPara="1" wrap="square" lIns="0" tIns="11075"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12700" lvl="0" indent="0" algn="ctr" rtl="0">
                  <a:lnSpc>
                    <a:spcPct val="100000"/>
                  </a:lnSpc>
                  <a:spcBef>
                    <a:spcPts val="0"/>
                  </a:spcBef>
                  <a:spcAft>
                    <a:spcPts val="0"/>
                  </a:spcAft>
                  <a:buNone/>
                </a:pPr>
                <a:r>
                  <a:rPr lang="en-IN" sz="1800" b="1" i="1" dirty="0">
                    <a:solidFill>
                      <a:srgbClr val="2AC8C7"/>
                    </a:solidFill>
                    <a:latin typeface="Arial"/>
                    <a:ea typeface="Arial"/>
                    <a:cs typeface="Arial"/>
                    <a:sym typeface="Arial"/>
                  </a:rPr>
                  <a:t>Generate a </a:t>
                </a:r>
                <a:r>
                  <a:rPr lang="en-IN" sz="1800" i="1" dirty="0">
                    <a:solidFill>
                      <a:srgbClr val="2AC8C7"/>
                    </a:solidFill>
                    <a:latin typeface="Arial"/>
                    <a:ea typeface="Arial"/>
                    <a:cs typeface="Arial"/>
                    <a:sym typeface="Arial"/>
                  </a:rPr>
                  <a:t>residual for</a:t>
                </a:r>
              </a:p>
              <a:p>
                <a:pPr marL="12700" lvl="0" indent="0" algn="ctr" rtl="0">
                  <a:lnSpc>
                    <a:spcPct val="100000"/>
                  </a:lnSpc>
                  <a:spcBef>
                    <a:spcPts val="0"/>
                  </a:spcBef>
                  <a:spcAft>
                    <a:spcPts val="0"/>
                  </a:spcAft>
                  <a:buNone/>
                </a:pPr>
                <a:r>
                  <a:rPr lang="en-IN" sz="1800" i="1" dirty="0">
                    <a:solidFill>
                      <a:srgbClr val="2AC8C7"/>
                    </a:solidFill>
                    <a:latin typeface="Arial"/>
                    <a:ea typeface="Arial"/>
                    <a:cs typeface="Arial"/>
                    <a:sym typeface="Arial"/>
                  </a:rPr>
                  <a:t> each direct referral</a:t>
                </a:r>
                <a:endParaRPr sz="1800" dirty="0">
                  <a:solidFill>
                    <a:srgbClr val="2AC8C7"/>
                  </a:solidFill>
                  <a:latin typeface="Arial"/>
                  <a:ea typeface="Arial"/>
                  <a:cs typeface="Arial"/>
                  <a:sym typeface="Arial"/>
                </a:endParaRPr>
              </a:p>
            </p:txBody>
          </p:sp>
        </p:grpSp>
        <p:pic>
          <p:nvPicPr>
            <p:cNvPr id="6" name="Picture 5">
              <a:extLst>
                <a:ext uri="{FF2B5EF4-FFF2-40B4-BE49-F238E27FC236}">
                  <a16:creationId xmlns:a16="http://schemas.microsoft.com/office/drawing/2014/main" id="{70702303-3D7B-EB36-B161-40F65A8AE4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2935" y="2814441"/>
              <a:ext cx="3420738" cy="3856020"/>
            </a:xfrm>
            <a:prstGeom prst="rect">
              <a:avLst/>
            </a:prstGeom>
          </p:spPr>
        </p:pic>
      </p:grpSp>
      <p:sp>
        <p:nvSpPr>
          <p:cNvPr id="25" name="Rectangle 24">
            <a:extLst>
              <a:ext uri="{FF2B5EF4-FFF2-40B4-BE49-F238E27FC236}">
                <a16:creationId xmlns:a16="http://schemas.microsoft.com/office/drawing/2014/main" id="{74C5B292-9AAC-668D-EF07-781560CC7771}"/>
              </a:ext>
            </a:extLst>
          </p:cNvPr>
          <p:cNvSpPr/>
          <p:nvPr/>
        </p:nvSpPr>
        <p:spPr>
          <a:xfrm>
            <a:off x="1660357" y="2473135"/>
            <a:ext cx="1852863" cy="2797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322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E92BA-E5DE-AFC3-6CAB-C3DEB86CFDD2}"/>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655F40F-71E0-A9BA-2B17-0AD4842ED283}"/>
              </a:ext>
            </a:extLst>
          </p:cNvPr>
          <p:cNvSpPr txBox="1">
            <a:spLocks noGrp="1"/>
          </p:cNvSpPr>
          <p:nvPr>
            <p:ph type="title"/>
          </p:nvPr>
        </p:nvSpPr>
        <p:spPr>
          <a:xfrm>
            <a:off x="1257859" y="240550"/>
            <a:ext cx="11368216" cy="567463"/>
          </a:xfrm>
          <a:prstGeom prst="rect">
            <a:avLst/>
          </a:prstGeom>
        </p:spPr>
        <p:txBody>
          <a:bodyPr vert="horz" wrap="square" lIns="0" tIns="13335" rIns="0" bIns="0" rtlCol="0">
            <a:spAutoFit/>
          </a:bodyPr>
          <a:lstStyle/>
          <a:p>
            <a:pPr marL="12700">
              <a:lnSpc>
                <a:spcPct val="100000"/>
              </a:lnSpc>
              <a:spcBef>
                <a:spcPts val="105"/>
              </a:spcBef>
            </a:pPr>
            <a:r>
              <a:rPr lang="en-US" sz="3600" b="1" u="sng" spc="50" dirty="0">
                <a:solidFill>
                  <a:schemeClr val="bg1"/>
                </a:solidFill>
                <a:latin typeface="Copperplate Gothic Bold" panose="020E0705020206020404" pitchFamily="34" charset="0"/>
              </a:rPr>
              <a:t>HOW TO CONNECT USING TELEGRAM BOT</a:t>
            </a:r>
            <a:endParaRPr sz="3600" b="1" u="sng" dirty="0">
              <a:solidFill>
                <a:schemeClr val="bg1"/>
              </a:solidFill>
              <a:latin typeface="Copperplate Gothic Bold" panose="020E0705020206020404" pitchFamily="34" charset="0"/>
            </a:endParaRPr>
          </a:p>
        </p:txBody>
      </p:sp>
      <p:pic>
        <p:nvPicPr>
          <p:cNvPr id="14" name="object 14">
            <a:extLst>
              <a:ext uri="{FF2B5EF4-FFF2-40B4-BE49-F238E27FC236}">
                <a16:creationId xmlns:a16="http://schemas.microsoft.com/office/drawing/2014/main" id="{EC2E633E-C1B2-5B31-F89C-6039EBF74359}"/>
              </a:ext>
            </a:extLst>
          </p:cNvPr>
          <p:cNvPicPr/>
          <p:nvPr/>
        </p:nvPicPr>
        <p:blipFill>
          <a:blip r:embed="rId2" cstate="print"/>
          <a:stretch>
            <a:fillRect/>
          </a:stretch>
        </p:blipFill>
        <p:spPr>
          <a:xfrm>
            <a:off x="12029187" y="-827890"/>
            <a:ext cx="3578013" cy="2335416"/>
          </a:xfrm>
          <a:prstGeom prst="rect">
            <a:avLst/>
          </a:prstGeom>
        </p:spPr>
      </p:pic>
      <p:sp>
        <p:nvSpPr>
          <p:cNvPr id="22" name="object 2">
            <a:extLst>
              <a:ext uri="{FF2B5EF4-FFF2-40B4-BE49-F238E27FC236}">
                <a16:creationId xmlns:a16="http://schemas.microsoft.com/office/drawing/2014/main" id="{67515B19-6206-5D71-1A58-ED821AC81BBF}"/>
              </a:ext>
            </a:extLst>
          </p:cNvPr>
          <p:cNvSpPr/>
          <p:nvPr/>
        </p:nvSpPr>
        <p:spPr>
          <a:xfrm>
            <a:off x="12667615" y="7560310"/>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sp>
        <p:nvSpPr>
          <p:cNvPr id="69" name="object 5">
            <a:extLst>
              <a:ext uri="{FF2B5EF4-FFF2-40B4-BE49-F238E27FC236}">
                <a16:creationId xmlns:a16="http://schemas.microsoft.com/office/drawing/2014/main" id="{740D674B-B106-C5D0-FEED-DC9991F3DAAF}"/>
              </a:ext>
            </a:extLst>
          </p:cNvPr>
          <p:cNvSpPr txBox="1"/>
          <p:nvPr/>
        </p:nvSpPr>
        <p:spPr>
          <a:xfrm>
            <a:off x="1159003" y="1291699"/>
            <a:ext cx="2560379" cy="875240"/>
          </a:xfrm>
          <a:prstGeom prst="rect">
            <a:avLst/>
          </a:prstGeom>
        </p:spPr>
        <p:txBody>
          <a:bodyPr vert="horz" wrap="square" lIns="0" tIns="13335" rIns="0" bIns="0" rtlCol="0">
            <a:spAutoFit/>
          </a:bodyPr>
          <a:lstStyle/>
          <a:p>
            <a:pPr marL="285750" indent="-285750" algn="l">
              <a:lnSpc>
                <a:spcPct val="100000"/>
              </a:lnSpc>
              <a:spcBef>
                <a:spcPts val="1095"/>
              </a:spcBef>
              <a:buClr>
                <a:srgbClr val="7030A0"/>
              </a:buClr>
              <a:buFont typeface="Wingdings" panose="05000000000000000000" pitchFamily="2" charset="2"/>
              <a:buChar char="v"/>
            </a:pPr>
            <a:r>
              <a:rPr lang="en-IN" sz="1400" dirty="0">
                <a:solidFill>
                  <a:schemeClr val="bg1"/>
                </a:solidFill>
                <a:latin typeface="Arial Black" panose="020B0A04020102020204" pitchFamily="34" charset="0"/>
                <a:cs typeface="Arial"/>
              </a:rPr>
              <a:t>DOWNLOAD &amp; OPEN TELEGRAM APP FROM </a:t>
            </a:r>
            <a:r>
              <a:rPr lang="en-IN" sz="1400" i="1" u="sng" dirty="0">
                <a:solidFill>
                  <a:schemeClr val="bg1"/>
                </a:solidFill>
                <a:latin typeface="Arial Black" panose="020B0A04020102020204" pitchFamily="34" charset="0"/>
                <a:cs typeface="Arial"/>
              </a:rPr>
              <a:t>GOOGLE PLAY STORE OR APP STORE .</a:t>
            </a:r>
          </a:p>
        </p:txBody>
      </p:sp>
      <p:sp>
        <p:nvSpPr>
          <p:cNvPr id="70" name="object 5">
            <a:extLst>
              <a:ext uri="{FF2B5EF4-FFF2-40B4-BE49-F238E27FC236}">
                <a16:creationId xmlns:a16="http://schemas.microsoft.com/office/drawing/2014/main" id="{D5A24E1A-CE1C-C4FC-3411-70FF8E33A25E}"/>
              </a:ext>
            </a:extLst>
          </p:cNvPr>
          <p:cNvSpPr txBox="1"/>
          <p:nvPr/>
        </p:nvSpPr>
        <p:spPr>
          <a:xfrm>
            <a:off x="4272516" y="1176986"/>
            <a:ext cx="2693909" cy="1231747"/>
          </a:xfrm>
          <a:prstGeom prst="rect">
            <a:avLst/>
          </a:prstGeom>
        </p:spPr>
        <p:txBody>
          <a:bodyPr vert="horz" wrap="square" lIns="0" tIns="13335" rIns="0" bIns="0" rtlCol="0">
            <a:spAutoFit/>
          </a:bodyPr>
          <a:lstStyle/>
          <a:p>
            <a:pPr marL="285750" indent="-285750" algn="l">
              <a:lnSpc>
                <a:spcPct val="100000"/>
              </a:lnSpc>
              <a:spcBef>
                <a:spcPts val="1095"/>
              </a:spcBef>
              <a:buClr>
                <a:srgbClr val="7030A0"/>
              </a:buClr>
              <a:buFont typeface="Wingdings" panose="05000000000000000000" pitchFamily="2" charset="2"/>
              <a:buChar char="v"/>
            </a:pPr>
            <a:r>
              <a:rPr lang="en-IN" sz="1400" dirty="0">
                <a:solidFill>
                  <a:schemeClr val="bg1"/>
                </a:solidFill>
                <a:latin typeface="Arial Black" panose="020B0A04020102020204" pitchFamily="34" charset="0"/>
                <a:cs typeface="Arial"/>
              </a:rPr>
              <a:t>SEARCH FOR </a:t>
            </a:r>
            <a:r>
              <a:rPr lang="en-IN" sz="1400" b="1" i="1" u="sng" dirty="0">
                <a:solidFill>
                  <a:schemeClr val="bg1"/>
                </a:solidFill>
                <a:latin typeface="Arial Black" panose="020B0A04020102020204" pitchFamily="34" charset="0"/>
                <a:cs typeface="Arial"/>
              </a:rPr>
              <a:t>@ProNetSolutionsbot  </a:t>
            </a:r>
            <a:r>
              <a:rPr lang="en-IN" sz="1400" dirty="0">
                <a:solidFill>
                  <a:schemeClr val="bg1"/>
                </a:solidFill>
                <a:latin typeface="Arial Black" panose="020B0A04020102020204" pitchFamily="34" charset="0"/>
                <a:cs typeface="Arial"/>
              </a:rPr>
              <a:t>or SCAN THE QR CODE </a:t>
            </a:r>
          </a:p>
          <a:p>
            <a:pPr marL="285750" indent="-285750" algn="l">
              <a:lnSpc>
                <a:spcPct val="100000"/>
              </a:lnSpc>
              <a:spcBef>
                <a:spcPts val="1095"/>
              </a:spcBef>
              <a:buClr>
                <a:srgbClr val="7030A0"/>
              </a:buClr>
              <a:buFont typeface="Wingdings" panose="05000000000000000000" pitchFamily="2" charset="2"/>
              <a:buChar char="v"/>
            </a:pPr>
            <a:r>
              <a:rPr lang="en-IN" sz="1400" dirty="0">
                <a:solidFill>
                  <a:schemeClr val="bg1"/>
                </a:solidFill>
                <a:latin typeface="Arial Black" panose="020B0A04020102020204" pitchFamily="34" charset="0"/>
                <a:cs typeface="Arial"/>
              </a:rPr>
              <a:t>THEN OPEN IT &amp; PRESS </a:t>
            </a:r>
            <a:r>
              <a:rPr lang="en-IN" sz="1400" i="1" u="sng" dirty="0">
                <a:solidFill>
                  <a:schemeClr val="bg1"/>
                </a:solidFill>
                <a:latin typeface="Arial Black" panose="020B0A04020102020204" pitchFamily="34" charset="0"/>
                <a:cs typeface="Arial"/>
              </a:rPr>
              <a:t>START .</a:t>
            </a:r>
            <a:endParaRPr lang="en-IN" sz="1400" b="1" i="1" u="sng" dirty="0">
              <a:solidFill>
                <a:schemeClr val="bg1"/>
              </a:solidFill>
              <a:latin typeface="Arial Black" panose="020B0A04020102020204" pitchFamily="34" charset="0"/>
              <a:cs typeface="Arial"/>
            </a:endParaRPr>
          </a:p>
        </p:txBody>
      </p:sp>
      <p:sp>
        <p:nvSpPr>
          <p:cNvPr id="71" name="object 5">
            <a:extLst>
              <a:ext uri="{FF2B5EF4-FFF2-40B4-BE49-F238E27FC236}">
                <a16:creationId xmlns:a16="http://schemas.microsoft.com/office/drawing/2014/main" id="{AB8F3466-DBB9-8C84-0766-F4A9D28AE81D}"/>
              </a:ext>
            </a:extLst>
          </p:cNvPr>
          <p:cNvSpPr txBox="1"/>
          <p:nvPr/>
        </p:nvSpPr>
        <p:spPr>
          <a:xfrm>
            <a:off x="7356182" y="1270313"/>
            <a:ext cx="2788714" cy="659796"/>
          </a:xfrm>
          <a:prstGeom prst="rect">
            <a:avLst/>
          </a:prstGeom>
        </p:spPr>
        <p:txBody>
          <a:bodyPr vert="horz" wrap="square" lIns="0" tIns="13335" rIns="0" bIns="0" rtlCol="0">
            <a:spAutoFit/>
          </a:bodyPr>
          <a:lstStyle/>
          <a:p>
            <a:pPr marL="285750" indent="-285750" algn="l">
              <a:lnSpc>
                <a:spcPct val="100000"/>
              </a:lnSpc>
              <a:spcBef>
                <a:spcPts val="1095"/>
              </a:spcBef>
              <a:buClr>
                <a:srgbClr val="7030A0"/>
              </a:buClr>
              <a:buFont typeface="Wingdings" panose="05000000000000000000" pitchFamily="2" charset="2"/>
              <a:buChar char="v"/>
            </a:pPr>
            <a:r>
              <a:rPr lang="en-IN" sz="1400" dirty="0">
                <a:solidFill>
                  <a:schemeClr val="bg1"/>
                </a:solidFill>
                <a:latin typeface="Arial Black" panose="020B0A04020102020204" pitchFamily="34" charset="0"/>
                <a:cs typeface="Arial"/>
              </a:rPr>
              <a:t>SELECT </a:t>
            </a:r>
            <a:r>
              <a:rPr lang="en-IN" sz="1400" i="1" u="sng" dirty="0" err="1">
                <a:solidFill>
                  <a:schemeClr val="bg1"/>
                </a:solidFill>
                <a:latin typeface="Arial Black" panose="020B0A04020102020204" pitchFamily="34" charset="0"/>
                <a:cs typeface="Arial"/>
              </a:rPr>
              <a:t>ProNet</a:t>
            </a:r>
            <a:r>
              <a:rPr lang="en-IN" sz="1400" i="1" u="sng" dirty="0">
                <a:solidFill>
                  <a:schemeClr val="bg1"/>
                </a:solidFill>
                <a:latin typeface="Arial Black" panose="020B0A04020102020204" pitchFamily="34" charset="0"/>
                <a:cs typeface="Arial"/>
              </a:rPr>
              <a:t> Standard </a:t>
            </a:r>
            <a:r>
              <a:rPr lang="en-IN" sz="1400" dirty="0">
                <a:solidFill>
                  <a:schemeClr val="bg1"/>
                </a:solidFill>
                <a:latin typeface="Arial Black" panose="020B0A04020102020204" pitchFamily="34" charset="0"/>
                <a:cs typeface="Arial"/>
              </a:rPr>
              <a:t>AND CONTINUE TO PAYMENT OPTION.</a:t>
            </a:r>
          </a:p>
        </p:txBody>
      </p:sp>
      <p:sp>
        <p:nvSpPr>
          <p:cNvPr id="72" name="object 5">
            <a:extLst>
              <a:ext uri="{FF2B5EF4-FFF2-40B4-BE49-F238E27FC236}">
                <a16:creationId xmlns:a16="http://schemas.microsoft.com/office/drawing/2014/main" id="{7C102EB7-C775-E277-E499-4810D3436AA7}"/>
              </a:ext>
            </a:extLst>
          </p:cNvPr>
          <p:cNvSpPr txBox="1"/>
          <p:nvPr/>
        </p:nvSpPr>
        <p:spPr>
          <a:xfrm>
            <a:off x="10507874" y="1363408"/>
            <a:ext cx="2788714" cy="228909"/>
          </a:xfrm>
          <a:prstGeom prst="rect">
            <a:avLst/>
          </a:prstGeom>
        </p:spPr>
        <p:txBody>
          <a:bodyPr vert="horz" wrap="square" lIns="0" tIns="13335" rIns="0" bIns="0" rtlCol="0">
            <a:spAutoFit/>
          </a:bodyPr>
          <a:lstStyle/>
          <a:p>
            <a:pPr marL="285750" indent="-285750" algn="l">
              <a:lnSpc>
                <a:spcPct val="100000"/>
              </a:lnSpc>
              <a:spcBef>
                <a:spcPts val="1095"/>
              </a:spcBef>
              <a:buClr>
                <a:srgbClr val="7030A0"/>
              </a:buClr>
              <a:buFont typeface="Wingdings" panose="05000000000000000000" pitchFamily="2" charset="2"/>
              <a:buChar char="v"/>
            </a:pPr>
            <a:r>
              <a:rPr lang="en-IN" sz="1400" dirty="0">
                <a:solidFill>
                  <a:schemeClr val="bg1"/>
                </a:solidFill>
                <a:latin typeface="Arial Black" panose="020B0A04020102020204" pitchFamily="34" charset="0"/>
                <a:cs typeface="Arial"/>
              </a:rPr>
              <a:t> ENJOY OUR SERVICES.</a:t>
            </a:r>
          </a:p>
        </p:txBody>
      </p:sp>
      <p:grpSp>
        <p:nvGrpSpPr>
          <p:cNvPr id="79" name="Group 78">
            <a:extLst>
              <a:ext uri="{FF2B5EF4-FFF2-40B4-BE49-F238E27FC236}">
                <a16:creationId xmlns:a16="http://schemas.microsoft.com/office/drawing/2014/main" id="{C95E374A-67E1-3E16-20A0-5E5640EBDE56}"/>
              </a:ext>
            </a:extLst>
          </p:cNvPr>
          <p:cNvGrpSpPr/>
          <p:nvPr/>
        </p:nvGrpSpPr>
        <p:grpSpPr>
          <a:xfrm>
            <a:off x="917458" y="2495051"/>
            <a:ext cx="12682121" cy="5734549"/>
            <a:chOff x="917458" y="2495051"/>
            <a:chExt cx="12682121" cy="5734549"/>
          </a:xfrm>
        </p:grpSpPr>
        <p:grpSp>
          <p:nvGrpSpPr>
            <p:cNvPr id="68" name="Group 67">
              <a:extLst>
                <a:ext uri="{FF2B5EF4-FFF2-40B4-BE49-F238E27FC236}">
                  <a16:creationId xmlns:a16="http://schemas.microsoft.com/office/drawing/2014/main" id="{91830721-A731-C258-EA05-BA34A60A30E1}"/>
                </a:ext>
              </a:extLst>
            </p:cNvPr>
            <p:cNvGrpSpPr/>
            <p:nvPr/>
          </p:nvGrpSpPr>
          <p:grpSpPr>
            <a:xfrm>
              <a:off x="917458" y="2495051"/>
              <a:ext cx="12682121" cy="5734549"/>
              <a:chOff x="624254" y="1394423"/>
              <a:chExt cx="12682121" cy="5734549"/>
            </a:xfrm>
          </p:grpSpPr>
          <p:grpSp>
            <p:nvGrpSpPr>
              <p:cNvPr id="47" name="Group 46">
                <a:extLst>
                  <a:ext uri="{FF2B5EF4-FFF2-40B4-BE49-F238E27FC236}">
                    <a16:creationId xmlns:a16="http://schemas.microsoft.com/office/drawing/2014/main" id="{8C9B149E-6A1F-83D8-043D-BFA96CAF7D34}"/>
                  </a:ext>
                </a:extLst>
              </p:cNvPr>
              <p:cNvGrpSpPr/>
              <p:nvPr/>
            </p:nvGrpSpPr>
            <p:grpSpPr>
              <a:xfrm>
                <a:off x="3779496" y="1414484"/>
                <a:ext cx="3295839" cy="5714488"/>
                <a:chOff x="6278835" y="1629214"/>
                <a:chExt cx="3295839" cy="5714488"/>
              </a:xfrm>
            </p:grpSpPr>
            <p:grpSp>
              <p:nvGrpSpPr>
                <p:cNvPr id="8" name="Group 7">
                  <a:extLst>
                    <a:ext uri="{FF2B5EF4-FFF2-40B4-BE49-F238E27FC236}">
                      <a16:creationId xmlns:a16="http://schemas.microsoft.com/office/drawing/2014/main" id="{EFC809E6-6587-313A-4CC0-F8A7F3FBDAD3}"/>
                    </a:ext>
                  </a:extLst>
                </p:cNvPr>
                <p:cNvGrpSpPr/>
                <p:nvPr/>
              </p:nvGrpSpPr>
              <p:grpSpPr>
                <a:xfrm>
                  <a:off x="6278835" y="1629214"/>
                  <a:ext cx="3295839" cy="5714488"/>
                  <a:chOff x="4157635" y="533967"/>
                  <a:chExt cx="4447410" cy="7454640"/>
                </a:xfrm>
              </p:grpSpPr>
              <p:grpSp>
                <p:nvGrpSpPr>
                  <p:cNvPr id="9" name="Group 8">
                    <a:extLst>
                      <a:ext uri="{FF2B5EF4-FFF2-40B4-BE49-F238E27FC236}">
                        <a16:creationId xmlns:a16="http://schemas.microsoft.com/office/drawing/2014/main" id="{779E5A11-219E-62C9-7AA8-FA9025CD29B4}"/>
                      </a:ext>
                    </a:extLst>
                  </p:cNvPr>
                  <p:cNvGrpSpPr/>
                  <p:nvPr/>
                </p:nvGrpSpPr>
                <p:grpSpPr>
                  <a:xfrm>
                    <a:off x="4157635" y="533967"/>
                    <a:ext cx="4447410" cy="7454640"/>
                    <a:chOff x="4157635" y="533967"/>
                    <a:chExt cx="4447410" cy="7454640"/>
                  </a:xfrm>
                </p:grpSpPr>
                <p:pic>
                  <p:nvPicPr>
                    <p:cNvPr id="26" name="Google Shape;265;p8">
                      <a:extLst>
                        <a:ext uri="{FF2B5EF4-FFF2-40B4-BE49-F238E27FC236}">
                          <a16:creationId xmlns:a16="http://schemas.microsoft.com/office/drawing/2014/main" id="{2A6F6A7A-3D5C-1E49-C7C6-F880544C98B9}"/>
                        </a:ext>
                      </a:extLst>
                    </p:cNvPr>
                    <p:cNvPicPr preferRelativeResize="0"/>
                    <p:nvPr/>
                  </p:nvPicPr>
                  <p:blipFill rotWithShape="1">
                    <a:blip r:embed="rId3">
                      <a:alphaModFix/>
                    </a:blip>
                    <a:srcRect/>
                    <a:stretch/>
                  </p:blipFill>
                  <p:spPr>
                    <a:xfrm>
                      <a:off x="4157635" y="533967"/>
                      <a:ext cx="4447410" cy="7454640"/>
                    </a:xfrm>
                    <a:prstGeom prst="rect">
                      <a:avLst/>
                    </a:prstGeom>
                    <a:noFill/>
                    <a:ln>
                      <a:noFill/>
                    </a:ln>
                  </p:spPr>
                </p:pic>
                <p:sp>
                  <p:nvSpPr>
                    <p:cNvPr id="27" name="Google Shape;235;p8">
                      <a:extLst>
                        <a:ext uri="{FF2B5EF4-FFF2-40B4-BE49-F238E27FC236}">
                          <a16:creationId xmlns:a16="http://schemas.microsoft.com/office/drawing/2014/main" id="{D841D321-CD6A-6CB1-4BF7-0287192249E2}"/>
                        </a:ext>
                      </a:extLst>
                    </p:cNvPr>
                    <p:cNvSpPr/>
                    <p:nvPr/>
                  </p:nvSpPr>
                  <p:spPr>
                    <a:xfrm>
                      <a:off x="4765986" y="735805"/>
                      <a:ext cx="1057723" cy="479384"/>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sp>
                <p:nvSpPr>
                  <p:cNvPr id="10" name="Google Shape;235;p8">
                    <a:extLst>
                      <a:ext uri="{FF2B5EF4-FFF2-40B4-BE49-F238E27FC236}">
                        <a16:creationId xmlns:a16="http://schemas.microsoft.com/office/drawing/2014/main" id="{2D95A2DA-012D-247E-5EF7-126AEB40274B}"/>
                      </a:ext>
                    </a:extLst>
                  </p:cNvPr>
                  <p:cNvSpPr/>
                  <p:nvPr/>
                </p:nvSpPr>
                <p:spPr>
                  <a:xfrm>
                    <a:off x="5149516" y="4235117"/>
                    <a:ext cx="204537" cy="240632"/>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pic>
              <p:nvPicPr>
                <p:cNvPr id="29" name="Picture 28">
                  <a:extLst>
                    <a:ext uri="{FF2B5EF4-FFF2-40B4-BE49-F238E27FC236}">
                      <a16:creationId xmlns:a16="http://schemas.microsoft.com/office/drawing/2014/main" id="{156F0925-87DB-DC4B-4C40-10742BD6CA55}"/>
                    </a:ext>
                  </a:extLst>
                </p:cNvPr>
                <p:cNvPicPr>
                  <a:picLocks noChangeAspect="1"/>
                </p:cNvPicPr>
                <p:nvPr/>
              </p:nvPicPr>
              <p:blipFill>
                <a:blip r:embed="rId4"/>
                <a:stretch>
                  <a:fillRect/>
                </a:stretch>
              </p:blipFill>
              <p:spPr>
                <a:xfrm>
                  <a:off x="6708046" y="2044732"/>
                  <a:ext cx="2301355" cy="4790084"/>
                </a:xfrm>
                <a:prstGeom prst="rect">
                  <a:avLst/>
                </a:prstGeom>
                <a:ln>
                  <a:noFill/>
                </a:ln>
                <a:effectLst>
                  <a:outerShdw blurRad="292100" dist="139700" dir="2700000" algn="tl" rotWithShape="0">
                    <a:srgbClr val="333333">
                      <a:alpha val="65000"/>
                    </a:srgbClr>
                  </a:outerShdw>
                </a:effectLst>
              </p:spPr>
            </p:pic>
          </p:grpSp>
          <p:grpSp>
            <p:nvGrpSpPr>
              <p:cNvPr id="48" name="Group 47">
                <a:extLst>
                  <a:ext uri="{FF2B5EF4-FFF2-40B4-BE49-F238E27FC236}">
                    <a16:creationId xmlns:a16="http://schemas.microsoft.com/office/drawing/2014/main" id="{A87D9F8A-1A71-3A2E-8ACB-05BEAE3FD980}"/>
                  </a:ext>
                </a:extLst>
              </p:cNvPr>
              <p:cNvGrpSpPr/>
              <p:nvPr/>
            </p:nvGrpSpPr>
            <p:grpSpPr>
              <a:xfrm>
                <a:off x="624254" y="1414484"/>
                <a:ext cx="3295839" cy="5714488"/>
                <a:chOff x="3552805" y="1624549"/>
                <a:chExt cx="3295839" cy="5714488"/>
              </a:xfrm>
            </p:grpSpPr>
            <p:grpSp>
              <p:nvGrpSpPr>
                <p:cNvPr id="11" name="Group 10">
                  <a:extLst>
                    <a:ext uri="{FF2B5EF4-FFF2-40B4-BE49-F238E27FC236}">
                      <a16:creationId xmlns:a16="http://schemas.microsoft.com/office/drawing/2014/main" id="{E403D1CC-ACB0-DE82-5DAF-16DCE887795F}"/>
                    </a:ext>
                  </a:extLst>
                </p:cNvPr>
                <p:cNvGrpSpPr/>
                <p:nvPr/>
              </p:nvGrpSpPr>
              <p:grpSpPr>
                <a:xfrm>
                  <a:off x="3552805" y="1624549"/>
                  <a:ext cx="3295839" cy="5714488"/>
                  <a:chOff x="4157635" y="533967"/>
                  <a:chExt cx="4447410" cy="7454640"/>
                </a:xfrm>
              </p:grpSpPr>
              <p:grpSp>
                <p:nvGrpSpPr>
                  <p:cNvPr id="12" name="Group 11">
                    <a:extLst>
                      <a:ext uri="{FF2B5EF4-FFF2-40B4-BE49-F238E27FC236}">
                        <a16:creationId xmlns:a16="http://schemas.microsoft.com/office/drawing/2014/main" id="{DE7A7420-43B7-489F-8756-7978F7ADE0D0}"/>
                      </a:ext>
                    </a:extLst>
                  </p:cNvPr>
                  <p:cNvGrpSpPr/>
                  <p:nvPr/>
                </p:nvGrpSpPr>
                <p:grpSpPr>
                  <a:xfrm>
                    <a:off x="4157635" y="533967"/>
                    <a:ext cx="4447410" cy="7454640"/>
                    <a:chOff x="4157635" y="533967"/>
                    <a:chExt cx="4447410" cy="7454640"/>
                  </a:xfrm>
                </p:grpSpPr>
                <p:pic>
                  <p:nvPicPr>
                    <p:cNvPr id="15" name="Google Shape;265;p8">
                      <a:extLst>
                        <a:ext uri="{FF2B5EF4-FFF2-40B4-BE49-F238E27FC236}">
                          <a16:creationId xmlns:a16="http://schemas.microsoft.com/office/drawing/2014/main" id="{7D64501B-B245-5312-645A-9BB06E0574AC}"/>
                        </a:ext>
                      </a:extLst>
                    </p:cNvPr>
                    <p:cNvPicPr preferRelativeResize="0"/>
                    <p:nvPr/>
                  </p:nvPicPr>
                  <p:blipFill rotWithShape="1">
                    <a:blip r:embed="rId3">
                      <a:alphaModFix/>
                    </a:blip>
                    <a:srcRect/>
                    <a:stretch/>
                  </p:blipFill>
                  <p:spPr>
                    <a:xfrm>
                      <a:off x="4157635" y="533967"/>
                      <a:ext cx="4447410" cy="7454640"/>
                    </a:xfrm>
                    <a:prstGeom prst="rect">
                      <a:avLst/>
                    </a:prstGeom>
                    <a:noFill/>
                    <a:ln>
                      <a:noFill/>
                    </a:ln>
                  </p:spPr>
                </p:pic>
                <p:sp>
                  <p:nvSpPr>
                    <p:cNvPr id="16" name="Google Shape;235;p8">
                      <a:extLst>
                        <a:ext uri="{FF2B5EF4-FFF2-40B4-BE49-F238E27FC236}">
                          <a16:creationId xmlns:a16="http://schemas.microsoft.com/office/drawing/2014/main" id="{6A89E933-10EC-E06D-E359-2E6F885453A2}"/>
                        </a:ext>
                      </a:extLst>
                    </p:cNvPr>
                    <p:cNvSpPr/>
                    <p:nvPr/>
                  </p:nvSpPr>
                  <p:spPr>
                    <a:xfrm>
                      <a:off x="4765986" y="735805"/>
                      <a:ext cx="1057723" cy="479384"/>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sp>
                <p:nvSpPr>
                  <p:cNvPr id="13" name="Google Shape;235;p8">
                    <a:extLst>
                      <a:ext uri="{FF2B5EF4-FFF2-40B4-BE49-F238E27FC236}">
                        <a16:creationId xmlns:a16="http://schemas.microsoft.com/office/drawing/2014/main" id="{5DCBEDDA-78BD-B0DF-B918-5B28B160D6A1}"/>
                      </a:ext>
                    </a:extLst>
                  </p:cNvPr>
                  <p:cNvSpPr/>
                  <p:nvPr/>
                </p:nvSpPr>
                <p:spPr>
                  <a:xfrm>
                    <a:off x="5149516" y="4235117"/>
                    <a:ext cx="204537" cy="240632"/>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pic>
              <p:nvPicPr>
                <p:cNvPr id="31" name="Picture 30">
                  <a:extLst>
                    <a:ext uri="{FF2B5EF4-FFF2-40B4-BE49-F238E27FC236}">
                      <a16:creationId xmlns:a16="http://schemas.microsoft.com/office/drawing/2014/main" id="{6FE0F814-3576-B594-4D34-4F635247AFE7}"/>
                    </a:ext>
                  </a:extLst>
                </p:cNvPr>
                <p:cNvPicPr>
                  <a:picLocks noChangeAspect="1"/>
                </p:cNvPicPr>
                <p:nvPr/>
              </p:nvPicPr>
              <p:blipFill>
                <a:blip r:embed="rId5"/>
                <a:stretch>
                  <a:fillRect/>
                </a:stretch>
              </p:blipFill>
              <p:spPr>
                <a:xfrm>
                  <a:off x="3982017" y="2044732"/>
                  <a:ext cx="2296818" cy="4790084"/>
                </a:xfrm>
                <a:prstGeom prst="rect">
                  <a:avLst/>
                </a:prstGeom>
              </p:spPr>
            </p:pic>
          </p:grpSp>
          <p:grpSp>
            <p:nvGrpSpPr>
              <p:cNvPr id="49" name="Group 48">
                <a:extLst>
                  <a:ext uri="{FF2B5EF4-FFF2-40B4-BE49-F238E27FC236}">
                    <a16:creationId xmlns:a16="http://schemas.microsoft.com/office/drawing/2014/main" id="{D883A139-99A4-856A-007F-4317C4F653EF}"/>
                  </a:ext>
                </a:extLst>
              </p:cNvPr>
              <p:cNvGrpSpPr/>
              <p:nvPr/>
            </p:nvGrpSpPr>
            <p:grpSpPr>
              <a:xfrm>
                <a:off x="6849524" y="1394423"/>
                <a:ext cx="3295839" cy="5714488"/>
                <a:chOff x="3552805" y="1624549"/>
                <a:chExt cx="3295839" cy="5714488"/>
              </a:xfrm>
            </p:grpSpPr>
            <p:grpSp>
              <p:nvGrpSpPr>
                <p:cNvPr id="50" name="Group 49">
                  <a:extLst>
                    <a:ext uri="{FF2B5EF4-FFF2-40B4-BE49-F238E27FC236}">
                      <a16:creationId xmlns:a16="http://schemas.microsoft.com/office/drawing/2014/main" id="{91508139-94FB-4399-DA59-D9C9F8E6BD92}"/>
                    </a:ext>
                  </a:extLst>
                </p:cNvPr>
                <p:cNvGrpSpPr/>
                <p:nvPr/>
              </p:nvGrpSpPr>
              <p:grpSpPr>
                <a:xfrm>
                  <a:off x="3552805" y="1624549"/>
                  <a:ext cx="3295839" cy="5714488"/>
                  <a:chOff x="4157635" y="533967"/>
                  <a:chExt cx="4447410" cy="7454640"/>
                </a:xfrm>
              </p:grpSpPr>
              <p:grpSp>
                <p:nvGrpSpPr>
                  <p:cNvPr id="52" name="Group 51">
                    <a:extLst>
                      <a:ext uri="{FF2B5EF4-FFF2-40B4-BE49-F238E27FC236}">
                        <a16:creationId xmlns:a16="http://schemas.microsoft.com/office/drawing/2014/main" id="{9B22E00B-781C-26B0-9705-DD13E3951041}"/>
                      </a:ext>
                    </a:extLst>
                  </p:cNvPr>
                  <p:cNvGrpSpPr/>
                  <p:nvPr/>
                </p:nvGrpSpPr>
                <p:grpSpPr>
                  <a:xfrm>
                    <a:off x="4157635" y="533967"/>
                    <a:ext cx="4447410" cy="7454640"/>
                    <a:chOff x="4157635" y="533967"/>
                    <a:chExt cx="4447410" cy="7454640"/>
                  </a:xfrm>
                </p:grpSpPr>
                <p:pic>
                  <p:nvPicPr>
                    <p:cNvPr id="54" name="Google Shape;265;p8">
                      <a:extLst>
                        <a:ext uri="{FF2B5EF4-FFF2-40B4-BE49-F238E27FC236}">
                          <a16:creationId xmlns:a16="http://schemas.microsoft.com/office/drawing/2014/main" id="{2F4B4F8B-D738-897D-79C6-C7BB830B1989}"/>
                        </a:ext>
                      </a:extLst>
                    </p:cNvPr>
                    <p:cNvPicPr preferRelativeResize="0"/>
                    <p:nvPr/>
                  </p:nvPicPr>
                  <p:blipFill rotWithShape="1">
                    <a:blip r:embed="rId3">
                      <a:alphaModFix/>
                    </a:blip>
                    <a:srcRect/>
                    <a:stretch/>
                  </p:blipFill>
                  <p:spPr>
                    <a:xfrm>
                      <a:off x="4157635" y="533967"/>
                      <a:ext cx="4447410" cy="7454640"/>
                    </a:xfrm>
                    <a:prstGeom prst="rect">
                      <a:avLst/>
                    </a:prstGeom>
                    <a:noFill/>
                    <a:ln>
                      <a:noFill/>
                    </a:ln>
                  </p:spPr>
                </p:pic>
                <p:sp>
                  <p:nvSpPr>
                    <p:cNvPr id="55" name="Google Shape;235;p8">
                      <a:extLst>
                        <a:ext uri="{FF2B5EF4-FFF2-40B4-BE49-F238E27FC236}">
                          <a16:creationId xmlns:a16="http://schemas.microsoft.com/office/drawing/2014/main" id="{F346D506-18B8-9CE7-34C8-B8BE5E032B0D}"/>
                        </a:ext>
                      </a:extLst>
                    </p:cNvPr>
                    <p:cNvSpPr/>
                    <p:nvPr/>
                  </p:nvSpPr>
                  <p:spPr>
                    <a:xfrm>
                      <a:off x="4765986" y="735805"/>
                      <a:ext cx="1057723" cy="479384"/>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sp>
                <p:nvSpPr>
                  <p:cNvPr id="53" name="Google Shape;235;p8">
                    <a:extLst>
                      <a:ext uri="{FF2B5EF4-FFF2-40B4-BE49-F238E27FC236}">
                        <a16:creationId xmlns:a16="http://schemas.microsoft.com/office/drawing/2014/main" id="{E83E8FBF-8CE9-3E02-E472-6DD26A423A31}"/>
                      </a:ext>
                    </a:extLst>
                  </p:cNvPr>
                  <p:cNvSpPr/>
                  <p:nvPr/>
                </p:nvSpPr>
                <p:spPr>
                  <a:xfrm>
                    <a:off x="5149516" y="4235117"/>
                    <a:ext cx="204537" cy="240632"/>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pic>
              <p:nvPicPr>
                <p:cNvPr id="51" name="Picture 50">
                  <a:extLst>
                    <a:ext uri="{FF2B5EF4-FFF2-40B4-BE49-F238E27FC236}">
                      <a16:creationId xmlns:a16="http://schemas.microsoft.com/office/drawing/2014/main" id="{CFFF3450-681A-8299-6ABD-E408E3AB2BE3}"/>
                    </a:ext>
                  </a:extLst>
                </p:cNvPr>
                <p:cNvPicPr>
                  <a:picLocks noChangeAspect="1"/>
                </p:cNvPicPr>
                <p:nvPr/>
              </p:nvPicPr>
              <p:blipFill>
                <a:blip r:embed="rId5"/>
                <a:stretch>
                  <a:fillRect/>
                </a:stretch>
              </p:blipFill>
              <p:spPr>
                <a:xfrm>
                  <a:off x="3982017" y="2044732"/>
                  <a:ext cx="2296818" cy="4790084"/>
                </a:xfrm>
                <a:prstGeom prst="rect">
                  <a:avLst/>
                </a:prstGeom>
              </p:spPr>
            </p:pic>
          </p:grpSp>
          <p:grpSp>
            <p:nvGrpSpPr>
              <p:cNvPr id="65" name="Group 64">
                <a:extLst>
                  <a:ext uri="{FF2B5EF4-FFF2-40B4-BE49-F238E27FC236}">
                    <a16:creationId xmlns:a16="http://schemas.microsoft.com/office/drawing/2014/main" id="{4CD5735C-6FC7-13D2-3091-090541CBA3DD}"/>
                  </a:ext>
                </a:extLst>
              </p:cNvPr>
              <p:cNvGrpSpPr/>
              <p:nvPr/>
            </p:nvGrpSpPr>
            <p:grpSpPr>
              <a:xfrm>
                <a:off x="10010536" y="1414484"/>
                <a:ext cx="3295839" cy="5714488"/>
                <a:chOff x="10010536" y="1414484"/>
                <a:chExt cx="3295839" cy="5714488"/>
              </a:xfrm>
            </p:grpSpPr>
            <p:grpSp>
              <p:nvGrpSpPr>
                <p:cNvPr id="56" name="Group 55">
                  <a:extLst>
                    <a:ext uri="{FF2B5EF4-FFF2-40B4-BE49-F238E27FC236}">
                      <a16:creationId xmlns:a16="http://schemas.microsoft.com/office/drawing/2014/main" id="{5A3684B0-57F5-CEDB-FA65-208846292C1A}"/>
                    </a:ext>
                  </a:extLst>
                </p:cNvPr>
                <p:cNvGrpSpPr/>
                <p:nvPr/>
              </p:nvGrpSpPr>
              <p:grpSpPr>
                <a:xfrm>
                  <a:off x="10010536" y="1414484"/>
                  <a:ext cx="3295839" cy="5714488"/>
                  <a:chOff x="3552805" y="1624549"/>
                  <a:chExt cx="3295839" cy="5714488"/>
                </a:xfrm>
              </p:grpSpPr>
              <p:grpSp>
                <p:nvGrpSpPr>
                  <p:cNvPr id="57" name="Group 56">
                    <a:extLst>
                      <a:ext uri="{FF2B5EF4-FFF2-40B4-BE49-F238E27FC236}">
                        <a16:creationId xmlns:a16="http://schemas.microsoft.com/office/drawing/2014/main" id="{2BC1D23C-DBF7-60AA-6C33-49E27BDDC13E}"/>
                      </a:ext>
                    </a:extLst>
                  </p:cNvPr>
                  <p:cNvGrpSpPr/>
                  <p:nvPr/>
                </p:nvGrpSpPr>
                <p:grpSpPr>
                  <a:xfrm>
                    <a:off x="3552805" y="1624549"/>
                    <a:ext cx="3295839" cy="5714488"/>
                    <a:chOff x="4157635" y="533967"/>
                    <a:chExt cx="4447410" cy="7454640"/>
                  </a:xfrm>
                </p:grpSpPr>
                <p:grpSp>
                  <p:nvGrpSpPr>
                    <p:cNvPr id="59" name="Group 58">
                      <a:extLst>
                        <a:ext uri="{FF2B5EF4-FFF2-40B4-BE49-F238E27FC236}">
                          <a16:creationId xmlns:a16="http://schemas.microsoft.com/office/drawing/2014/main" id="{9723011B-D141-8C9C-4DC4-84D4F46C39B7}"/>
                        </a:ext>
                      </a:extLst>
                    </p:cNvPr>
                    <p:cNvGrpSpPr/>
                    <p:nvPr/>
                  </p:nvGrpSpPr>
                  <p:grpSpPr>
                    <a:xfrm>
                      <a:off x="4157635" y="533967"/>
                      <a:ext cx="4447410" cy="7454640"/>
                      <a:chOff x="4157635" y="533967"/>
                      <a:chExt cx="4447410" cy="7454640"/>
                    </a:xfrm>
                  </p:grpSpPr>
                  <p:pic>
                    <p:nvPicPr>
                      <p:cNvPr id="61" name="Google Shape;265;p8">
                        <a:extLst>
                          <a:ext uri="{FF2B5EF4-FFF2-40B4-BE49-F238E27FC236}">
                            <a16:creationId xmlns:a16="http://schemas.microsoft.com/office/drawing/2014/main" id="{D178AA15-0147-5841-E41E-BA3BD441A296}"/>
                          </a:ext>
                        </a:extLst>
                      </p:cNvPr>
                      <p:cNvPicPr preferRelativeResize="0"/>
                      <p:nvPr/>
                    </p:nvPicPr>
                    <p:blipFill rotWithShape="1">
                      <a:blip r:embed="rId3">
                        <a:alphaModFix/>
                      </a:blip>
                      <a:srcRect/>
                      <a:stretch/>
                    </p:blipFill>
                    <p:spPr>
                      <a:xfrm>
                        <a:off x="4157635" y="533967"/>
                        <a:ext cx="4447410" cy="7454640"/>
                      </a:xfrm>
                      <a:prstGeom prst="rect">
                        <a:avLst/>
                      </a:prstGeom>
                      <a:noFill/>
                      <a:ln>
                        <a:noFill/>
                      </a:ln>
                    </p:spPr>
                  </p:pic>
                  <p:sp>
                    <p:nvSpPr>
                      <p:cNvPr id="62" name="Google Shape;235;p8">
                        <a:extLst>
                          <a:ext uri="{FF2B5EF4-FFF2-40B4-BE49-F238E27FC236}">
                            <a16:creationId xmlns:a16="http://schemas.microsoft.com/office/drawing/2014/main" id="{4DCBA7AF-8668-FAC5-E3B2-3B02C58ED112}"/>
                          </a:ext>
                        </a:extLst>
                      </p:cNvPr>
                      <p:cNvSpPr/>
                      <p:nvPr/>
                    </p:nvSpPr>
                    <p:spPr>
                      <a:xfrm>
                        <a:off x="4765986" y="735805"/>
                        <a:ext cx="1057723" cy="479384"/>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sp>
                  <p:nvSpPr>
                    <p:cNvPr id="60" name="Google Shape;235;p8">
                      <a:extLst>
                        <a:ext uri="{FF2B5EF4-FFF2-40B4-BE49-F238E27FC236}">
                          <a16:creationId xmlns:a16="http://schemas.microsoft.com/office/drawing/2014/main" id="{514FC891-C079-B697-AAC3-827E5DB75800}"/>
                        </a:ext>
                      </a:extLst>
                    </p:cNvPr>
                    <p:cNvSpPr/>
                    <p:nvPr/>
                  </p:nvSpPr>
                  <p:spPr>
                    <a:xfrm>
                      <a:off x="5149516" y="4235117"/>
                      <a:ext cx="204537" cy="240632"/>
                    </a:xfrm>
                    <a:custGeom>
                      <a:avLst/>
                      <a:gdLst/>
                      <a:ahLst/>
                      <a:cxnLst/>
                      <a:rect l="l" t="t" r="r" b="b"/>
                      <a:pathLst>
                        <a:path w="1453515" h="1453514" extrusionOk="0">
                          <a:moveTo>
                            <a:pt x="1453240" y="726603"/>
                          </a:moveTo>
                          <a:lnTo>
                            <a:pt x="1451694" y="774378"/>
                          </a:lnTo>
                          <a:lnTo>
                            <a:pt x="1447121" y="821328"/>
                          </a:lnTo>
                          <a:lnTo>
                            <a:pt x="1439617" y="867357"/>
                          </a:lnTo>
                          <a:lnTo>
                            <a:pt x="1429276" y="912370"/>
                          </a:lnTo>
                          <a:lnTo>
                            <a:pt x="1416195" y="956270"/>
                          </a:lnTo>
                          <a:lnTo>
                            <a:pt x="1400470" y="998962"/>
                          </a:lnTo>
                          <a:lnTo>
                            <a:pt x="1382197" y="1040350"/>
                          </a:lnTo>
                          <a:lnTo>
                            <a:pt x="1361470" y="1080339"/>
                          </a:lnTo>
                          <a:lnTo>
                            <a:pt x="1338386" y="1118832"/>
                          </a:lnTo>
                          <a:lnTo>
                            <a:pt x="1313040" y="1155734"/>
                          </a:lnTo>
                          <a:lnTo>
                            <a:pt x="1285529" y="1190949"/>
                          </a:lnTo>
                          <a:lnTo>
                            <a:pt x="1255947" y="1224382"/>
                          </a:lnTo>
                          <a:lnTo>
                            <a:pt x="1224392" y="1255936"/>
                          </a:lnTo>
                          <a:lnTo>
                            <a:pt x="1190957" y="1285516"/>
                          </a:lnTo>
                          <a:lnTo>
                            <a:pt x="1155740" y="1313027"/>
                          </a:lnTo>
                          <a:lnTo>
                            <a:pt x="1118836" y="1338371"/>
                          </a:lnTo>
                          <a:lnTo>
                            <a:pt x="1080340" y="1361455"/>
                          </a:lnTo>
                          <a:lnTo>
                            <a:pt x="1040348" y="1382181"/>
                          </a:lnTo>
                          <a:lnTo>
                            <a:pt x="998957" y="1400454"/>
                          </a:lnTo>
                          <a:lnTo>
                            <a:pt x="956261" y="1416179"/>
                          </a:lnTo>
                          <a:lnTo>
                            <a:pt x="912357" y="1429260"/>
                          </a:lnTo>
                          <a:lnTo>
                            <a:pt x="867340" y="1439600"/>
                          </a:lnTo>
                          <a:lnTo>
                            <a:pt x="821306" y="1447104"/>
                          </a:lnTo>
                          <a:lnTo>
                            <a:pt x="774350" y="1451677"/>
                          </a:lnTo>
                          <a:lnTo>
                            <a:pt x="726569" y="1453223"/>
                          </a:lnTo>
                          <a:lnTo>
                            <a:pt x="678796" y="1451677"/>
                          </a:lnTo>
                          <a:lnTo>
                            <a:pt x="631849" y="1447104"/>
                          </a:lnTo>
                          <a:lnTo>
                            <a:pt x="585822" y="1439600"/>
                          </a:lnTo>
                          <a:lnTo>
                            <a:pt x="540812" y="1429260"/>
                          </a:lnTo>
                          <a:lnTo>
                            <a:pt x="496914" y="1416179"/>
                          </a:lnTo>
                          <a:lnTo>
                            <a:pt x="454224" y="1400454"/>
                          </a:lnTo>
                          <a:lnTo>
                            <a:pt x="412839" y="1382181"/>
                          </a:lnTo>
                          <a:lnTo>
                            <a:pt x="372853" y="1361455"/>
                          </a:lnTo>
                          <a:lnTo>
                            <a:pt x="334363" y="1338371"/>
                          </a:lnTo>
                          <a:lnTo>
                            <a:pt x="297463" y="1313027"/>
                          </a:lnTo>
                          <a:lnTo>
                            <a:pt x="262250" y="1285516"/>
                          </a:lnTo>
                          <a:lnTo>
                            <a:pt x="228820" y="1255936"/>
                          </a:lnTo>
                          <a:lnTo>
                            <a:pt x="197269" y="1224382"/>
                          </a:lnTo>
                          <a:lnTo>
                            <a:pt x="167691" y="1190949"/>
                          </a:lnTo>
                          <a:lnTo>
                            <a:pt x="140183" y="1155734"/>
                          </a:lnTo>
                          <a:lnTo>
                            <a:pt x="114840" y="1118832"/>
                          </a:lnTo>
                          <a:lnTo>
                            <a:pt x="91759" y="1080339"/>
                          </a:lnTo>
                          <a:lnTo>
                            <a:pt x="71035" y="1040350"/>
                          </a:lnTo>
                          <a:lnTo>
                            <a:pt x="52763" y="998962"/>
                          </a:lnTo>
                          <a:lnTo>
                            <a:pt x="37040" y="956270"/>
                          </a:lnTo>
                          <a:lnTo>
                            <a:pt x="23961" y="912370"/>
                          </a:lnTo>
                          <a:lnTo>
                            <a:pt x="13621" y="867357"/>
                          </a:lnTo>
                          <a:lnTo>
                            <a:pt x="6117" y="821328"/>
                          </a:lnTo>
                          <a:lnTo>
                            <a:pt x="1545" y="774378"/>
                          </a:lnTo>
                          <a:lnTo>
                            <a:pt x="0" y="726603"/>
                          </a:lnTo>
                          <a:lnTo>
                            <a:pt x="1545" y="678831"/>
                          </a:lnTo>
                          <a:lnTo>
                            <a:pt x="6117" y="631885"/>
                          </a:lnTo>
                          <a:lnTo>
                            <a:pt x="13621" y="585858"/>
                          </a:lnTo>
                          <a:lnTo>
                            <a:pt x="23961" y="540848"/>
                          </a:lnTo>
                          <a:lnTo>
                            <a:pt x="37040" y="496950"/>
                          </a:lnTo>
                          <a:lnTo>
                            <a:pt x="52763" y="454260"/>
                          </a:lnTo>
                          <a:lnTo>
                            <a:pt x="71035" y="412873"/>
                          </a:lnTo>
                          <a:lnTo>
                            <a:pt x="91759" y="372886"/>
                          </a:lnTo>
                          <a:lnTo>
                            <a:pt x="114840" y="334393"/>
                          </a:lnTo>
                          <a:lnTo>
                            <a:pt x="140183" y="297492"/>
                          </a:lnTo>
                          <a:lnTo>
                            <a:pt x="167691" y="262277"/>
                          </a:lnTo>
                          <a:lnTo>
                            <a:pt x="197269" y="228845"/>
                          </a:lnTo>
                          <a:lnTo>
                            <a:pt x="228820" y="197290"/>
                          </a:lnTo>
                          <a:lnTo>
                            <a:pt x="262250" y="167710"/>
                          </a:lnTo>
                          <a:lnTo>
                            <a:pt x="297463" y="140200"/>
                          </a:lnTo>
                          <a:lnTo>
                            <a:pt x="334363" y="114854"/>
                          </a:lnTo>
                          <a:lnTo>
                            <a:pt x="372853" y="91771"/>
                          </a:lnTo>
                          <a:lnTo>
                            <a:pt x="412839" y="71044"/>
                          </a:lnTo>
                          <a:lnTo>
                            <a:pt x="454224" y="52770"/>
                          </a:lnTo>
                          <a:lnTo>
                            <a:pt x="496914" y="37045"/>
                          </a:lnTo>
                          <a:lnTo>
                            <a:pt x="540812" y="23964"/>
                          </a:lnTo>
                          <a:lnTo>
                            <a:pt x="585822" y="13623"/>
                          </a:lnTo>
                          <a:lnTo>
                            <a:pt x="631849" y="6118"/>
                          </a:lnTo>
                          <a:lnTo>
                            <a:pt x="678796" y="1545"/>
                          </a:lnTo>
                          <a:lnTo>
                            <a:pt x="726569" y="0"/>
                          </a:lnTo>
                          <a:lnTo>
                            <a:pt x="774350" y="1545"/>
                          </a:lnTo>
                          <a:lnTo>
                            <a:pt x="821306" y="6118"/>
                          </a:lnTo>
                          <a:lnTo>
                            <a:pt x="867340" y="13623"/>
                          </a:lnTo>
                          <a:lnTo>
                            <a:pt x="912357" y="23964"/>
                          </a:lnTo>
                          <a:lnTo>
                            <a:pt x="956261" y="37045"/>
                          </a:lnTo>
                          <a:lnTo>
                            <a:pt x="998957" y="52770"/>
                          </a:lnTo>
                          <a:lnTo>
                            <a:pt x="1040348" y="71044"/>
                          </a:lnTo>
                          <a:lnTo>
                            <a:pt x="1080340" y="91771"/>
                          </a:lnTo>
                          <a:lnTo>
                            <a:pt x="1118836" y="114854"/>
                          </a:lnTo>
                          <a:lnTo>
                            <a:pt x="1155740" y="140200"/>
                          </a:lnTo>
                          <a:lnTo>
                            <a:pt x="1190957" y="167710"/>
                          </a:lnTo>
                          <a:lnTo>
                            <a:pt x="1224392" y="197290"/>
                          </a:lnTo>
                          <a:lnTo>
                            <a:pt x="1255947" y="228845"/>
                          </a:lnTo>
                          <a:lnTo>
                            <a:pt x="1285529" y="262277"/>
                          </a:lnTo>
                          <a:lnTo>
                            <a:pt x="1313040" y="297492"/>
                          </a:lnTo>
                          <a:lnTo>
                            <a:pt x="1338386" y="334393"/>
                          </a:lnTo>
                          <a:lnTo>
                            <a:pt x="1361470" y="372886"/>
                          </a:lnTo>
                          <a:lnTo>
                            <a:pt x="1382197" y="412873"/>
                          </a:lnTo>
                          <a:lnTo>
                            <a:pt x="1400470" y="454260"/>
                          </a:lnTo>
                          <a:lnTo>
                            <a:pt x="1416195" y="496950"/>
                          </a:lnTo>
                          <a:lnTo>
                            <a:pt x="1429276" y="540848"/>
                          </a:lnTo>
                          <a:lnTo>
                            <a:pt x="1439617" y="585858"/>
                          </a:lnTo>
                          <a:lnTo>
                            <a:pt x="1447121" y="631885"/>
                          </a:lnTo>
                          <a:lnTo>
                            <a:pt x="1451694" y="678831"/>
                          </a:lnTo>
                          <a:lnTo>
                            <a:pt x="1453240" y="726603"/>
                          </a:lnTo>
                          <a:close/>
                        </a:path>
                      </a:pathLst>
                    </a:custGeom>
                    <a:solidFill>
                      <a:schemeClr val="tx1"/>
                    </a:solidFill>
                    <a:ln w="835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000"/>
                    </a:p>
                  </p:txBody>
                </p:sp>
              </p:grpSp>
              <p:pic>
                <p:nvPicPr>
                  <p:cNvPr id="58" name="Picture 57">
                    <a:extLst>
                      <a:ext uri="{FF2B5EF4-FFF2-40B4-BE49-F238E27FC236}">
                        <a16:creationId xmlns:a16="http://schemas.microsoft.com/office/drawing/2014/main" id="{00A6AA22-4E68-CF84-DF77-DE25C8354322}"/>
                      </a:ext>
                    </a:extLst>
                  </p:cNvPr>
                  <p:cNvPicPr>
                    <a:picLocks noChangeAspect="1"/>
                  </p:cNvPicPr>
                  <p:nvPr/>
                </p:nvPicPr>
                <p:blipFill>
                  <a:blip r:embed="rId5"/>
                  <a:stretch>
                    <a:fillRect/>
                  </a:stretch>
                </p:blipFill>
                <p:spPr>
                  <a:xfrm>
                    <a:off x="3982017" y="2044732"/>
                    <a:ext cx="2296818" cy="4790084"/>
                  </a:xfrm>
                  <a:prstGeom prst="rect">
                    <a:avLst/>
                  </a:prstGeom>
                </p:spPr>
              </p:pic>
            </p:grpSp>
            <p:pic>
              <p:nvPicPr>
                <p:cNvPr id="64" name="Picture 63">
                  <a:extLst>
                    <a:ext uri="{FF2B5EF4-FFF2-40B4-BE49-F238E27FC236}">
                      <a16:creationId xmlns:a16="http://schemas.microsoft.com/office/drawing/2014/main" id="{2D5E0BF2-EB12-212E-A054-C4502C365315}"/>
                    </a:ext>
                  </a:extLst>
                </p:cNvPr>
                <p:cNvPicPr>
                  <a:picLocks noChangeAspect="1"/>
                </p:cNvPicPr>
                <p:nvPr/>
              </p:nvPicPr>
              <p:blipFill>
                <a:blip r:embed="rId6"/>
                <a:stretch>
                  <a:fillRect/>
                </a:stretch>
              </p:blipFill>
              <p:spPr>
                <a:xfrm>
                  <a:off x="10392456" y="1848808"/>
                  <a:ext cx="2344109" cy="4663204"/>
                </a:xfrm>
                <a:prstGeom prst="rect">
                  <a:avLst/>
                </a:prstGeom>
              </p:spPr>
            </p:pic>
          </p:grpSp>
          <p:pic>
            <p:nvPicPr>
              <p:cNvPr id="67" name="Picture 66">
                <a:extLst>
                  <a:ext uri="{FF2B5EF4-FFF2-40B4-BE49-F238E27FC236}">
                    <a16:creationId xmlns:a16="http://schemas.microsoft.com/office/drawing/2014/main" id="{EE750308-594B-0D4D-E23C-0ACF31C3D7CF}"/>
                  </a:ext>
                </a:extLst>
              </p:cNvPr>
              <p:cNvPicPr>
                <a:picLocks noChangeAspect="1"/>
              </p:cNvPicPr>
              <p:nvPr/>
            </p:nvPicPr>
            <p:blipFill>
              <a:blip r:embed="rId7"/>
              <a:stretch>
                <a:fillRect/>
              </a:stretch>
            </p:blipFill>
            <p:spPr>
              <a:xfrm>
                <a:off x="7283769" y="1838804"/>
                <a:ext cx="2299733" cy="4673208"/>
              </a:xfrm>
              <a:prstGeom prst="rect">
                <a:avLst/>
              </a:prstGeom>
            </p:spPr>
          </p:pic>
        </p:grpSp>
        <p:sp>
          <p:nvSpPr>
            <p:cNvPr id="75" name="Oval 74">
              <a:extLst>
                <a:ext uri="{FF2B5EF4-FFF2-40B4-BE49-F238E27FC236}">
                  <a16:creationId xmlns:a16="http://schemas.microsoft.com/office/drawing/2014/main" id="{119E50D4-A9C3-DCD1-54B8-566DEFEF70A3}"/>
                </a:ext>
              </a:extLst>
            </p:cNvPr>
            <p:cNvSpPr/>
            <p:nvPr/>
          </p:nvSpPr>
          <p:spPr>
            <a:xfrm>
              <a:off x="3101546" y="2669835"/>
              <a:ext cx="536172" cy="24539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2FEE699B-D376-4487-C471-5DD0B4A9107F}"/>
                </a:ext>
              </a:extLst>
            </p:cNvPr>
            <p:cNvSpPr/>
            <p:nvPr/>
          </p:nvSpPr>
          <p:spPr>
            <a:xfrm>
              <a:off x="6235354" y="2676208"/>
              <a:ext cx="536172" cy="24539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F9B76EF1-01E2-F4E0-13A4-DC5C7236EF4B}"/>
                </a:ext>
              </a:extLst>
            </p:cNvPr>
            <p:cNvSpPr/>
            <p:nvPr/>
          </p:nvSpPr>
          <p:spPr>
            <a:xfrm>
              <a:off x="9313881" y="2651494"/>
              <a:ext cx="536172" cy="24539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CD1252E6-BD4F-BC76-32D9-150FAADE0B24}"/>
                </a:ext>
              </a:extLst>
            </p:cNvPr>
            <p:cNvSpPr/>
            <p:nvPr/>
          </p:nvSpPr>
          <p:spPr>
            <a:xfrm>
              <a:off x="12486024" y="2669834"/>
              <a:ext cx="536172" cy="24539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6" name="Picture 5">
            <a:extLst>
              <a:ext uri="{FF2B5EF4-FFF2-40B4-BE49-F238E27FC236}">
                <a16:creationId xmlns:a16="http://schemas.microsoft.com/office/drawing/2014/main" id="{2C6AE16F-C0B3-17C4-12CB-AA0A73C382F1}"/>
              </a:ext>
            </a:extLst>
          </p:cNvPr>
          <p:cNvPicPr>
            <a:picLocks noChangeAspect="1"/>
          </p:cNvPicPr>
          <p:nvPr/>
        </p:nvPicPr>
        <p:blipFill>
          <a:blip r:embed="rId8"/>
          <a:stretch>
            <a:fillRect/>
          </a:stretch>
        </p:blipFill>
        <p:spPr>
          <a:xfrm>
            <a:off x="4514105" y="3452833"/>
            <a:ext cx="2284625" cy="3899437"/>
          </a:xfrm>
          <a:prstGeom prst="rect">
            <a:avLst/>
          </a:prstGeom>
        </p:spPr>
      </p:pic>
    </p:spTree>
    <p:extLst>
      <p:ext uri="{BB962C8B-B14F-4D97-AF65-F5344CB8AC3E}">
        <p14:creationId xmlns:p14="http://schemas.microsoft.com/office/powerpoint/2010/main" val="2658410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B7476-7FEB-9B7B-7950-5167B1AE4DF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7C46EAA-B832-E2CA-BAC8-04E5577134E4}"/>
              </a:ext>
            </a:extLst>
          </p:cNvPr>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sp>
        <p:nvSpPr>
          <p:cNvPr id="3" name="object 3">
            <a:extLst>
              <a:ext uri="{FF2B5EF4-FFF2-40B4-BE49-F238E27FC236}">
                <a16:creationId xmlns:a16="http://schemas.microsoft.com/office/drawing/2014/main" id="{4CA4042D-DCCB-471E-F3B5-816B41216376}"/>
              </a:ext>
            </a:extLst>
          </p:cNvPr>
          <p:cNvSpPr txBox="1">
            <a:spLocks noGrp="1"/>
          </p:cNvSpPr>
          <p:nvPr>
            <p:ph type="title"/>
          </p:nvPr>
        </p:nvSpPr>
        <p:spPr>
          <a:xfrm>
            <a:off x="2362200" y="1853915"/>
            <a:ext cx="9386570" cy="936795"/>
          </a:xfrm>
          <a:prstGeom prst="rect">
            <a:avLst/>
          </a:prstGeom>
        </p:spPr>
        <p:txBody>
          <a:bodyPr vert="horz" wrap="square" lIns="0" tIns="13335" rIns="0" bIns="0" rtlCol="0">
            <a:spAutoFit/>
          </a:bodyPr>
          <a:lstStyle/>
          <a:p>
            <a:pPr marL="12700" algn="ctr">
              <a:lnSpc>
                <a:spcPct val="100000"/>
              </a:lnSpc>
              <a:spcBef>
                <a:spcPts val="105"/>
              </a:spcBef>
            </a:pPr>
            <a:r>
              <a:rPr lang="en-US" sz="6000" b="1" u="sng" spc="195" dirty="0">
                <a:latin typeface="Bahnschrift Light Condensed" panose="020B0502040204020203" pitchFamily="34" charset="0"/>
                <a:ea typeface="Cascadia Code SemiBold" panose="020B0609020000020004" pitchFamily="49" charset="0"/>
                <a:cs typeface="Cascadia Code SemiBold" panose="020B0609020000020004" pitchFamily="49" charset="0"/>
              </a:rPr>
              <a:t>THANK YOU</a:t>
            </a:r>
            <a:endParaRPr sz="6000" b="1" u="sng" dirty="0">
              <a:latin typeface="Bahnschrift Light Condensed" panose="020B0502040204020203" pitchFamily="34" charset="0"/>
              <a:ea typeface="Cascadia Code SemiBold" panose="020B0609020000020004" pitchFamily="49" charset="0"/>
              <a:cs typeface="Cascadia Code SemiBold" panose="020B0609020000020004" pitchFamily="49" charset="0"/>
            </a:endParaRPr>
          </a:p>
        </p:txBody>
      </p:sp>
      <p:sp>
        <p:nvSpPr>
          <p:cNvPr id="4" name="object 4">
            <a:extLst>
              <a:ext uri="{FF2B5EF4-FFF2-40B4-BE49-F238E27FC236}">
                <a16:creationId xmlns:a16="http://schemas.microsoft.com/office/drawing/2014/main" id="{1213E971-6A8E-277D-04C0-E3DF8C2E2D4C}"/>
              </a:ext>
            </a:extLst>
          </p:cNvPr>
          <p:cNvSpPr txBox="1"/>
          <p:nvPr/>
        </p:nvSpPr>
        <p:spPr>
          <a:xfrm>
            <a:off x="712723" y="2895600"/>
            <a:ext cx="13079477" cy="3029034"/>
          </a:xfrm>
          <a:prstGeom prst="rect">
            <a:avLst/>
          </a:prstGeom>
        </p:spPr>
        <p:txBody>
          <a:bodyPr vert="horz" wrap="square" lIns="0" tIns="12700" rIns="0" bIns="0" rtlCol="0">
            <a:spAutoFit/>
          </a:bodyPr>
          <a:lstStyle/>
          <a:p>
            <a:pPr marL="12700" algn="ctr">
              <a:lnSpc>
                <a:spcPct val="100000"/>
              </a:lnSpc>
              <a:spcBef>
                <a:spcPts val="100"/>
              </a:spcBef>
            </a:pPr>
            <a:r>
              <a:rPr lang="en-US" sz="2800" spc="120" dirty="0">
                <a:solidFill>
                  <a:srgbClr val="F1EFF4"/>
                </a:solidFill>
                <a:latin typeface="Bahnschrift Light Condensed" panose="020B0502040204020203" pitchFamily="34" charset="0"/>
                <a:ea typeface="Cascadia Mono SemiLight" panose="020B0609020000020004" pitchFamily="49" charset="0"/>
                <a:cs typeface="Cascadia Mono SemiLight" panose="020B0609020000020004" pitchFamily="49" charset="0"/>
              </a:rPr>
              <a:t>Thank you for taking the time to review our presentation and consider the opportunities with Pro Net Solutions. We deeply appreciate your interest and the chance to share how our solutions can empower your business for sustained growth and security. As you deliberate on your decision, please know that our team is fully committed to supporting you with any additional insights or clarifications you may need. We are excited about the possibility of partnering with you and contributing to your success. Wishing you a bright and secure future, filled with innovation, growth, and lasting prosperity.</a:t>
            </a:r>
            <a:endParaRPr sz="2800" dirty="0">
              <a:latin typeface="Bahnschrift Light Condensed" panose="020B0502040204020203" pitchFamily="34" charset="0"/>
              <a:ea typeface="Cascadia Mono SemiLight" panose="020B0609020000020004" pitchFamily="49" charset="0"/>
              <a:cs typeface="Cascadia Mono SemiLight" panose="020B0609020000020004" pitchFamily="49" charset="0"/>
            </a:endParaRPr>
          </a:p>
        </p:txBody>
      </p:sp>
      <p:pic>
        <p:nvPicPr>
          <p:cNvPr id="21" name="object 21">
            <a:extLst>
              <a:ext uri="{FF2B5EF4-FFF2-40B4-BE49-F238E27FC236}">
                <a16:creationId xmlns:a16="http://schemas.microsoft.com/office/drawing/2014/main" id="{8FF88BE2-6161-B505-56AA-C7A7B3BFAF78}"/>
              </a:ext>
            </a:extLst>
          </p:cNvPr>
          <p:cNvPicPr/>
          <p:nvPr/>
        </p:nvPicPr>
        <p:blipFill>
          <a:blip r:embed="rId2" cstate="print"/>
          <a:stretch>
            <a:fillRect/>
          </a:stretch>
        </p:blipFill>
        <p:spPr>
          <a:xfrm>
            <a:off x="12200255" y="0"/>
            <a:ext cx="2430145" cy="2529332"/>
          </a:xfrm>
          <a:prstGeom prst="rect">
            <a:avLst/>
          </a:prstGeom>
        </p:spPr>
      </p:pic>
    </p:spTree>
    <p:extLst>
      <p:ext uri="{BB962C8B-B14F-4D97-AF65-F5344CB8AC3E}">
        <p14:creationId xmlns:p14="http://schemas.microsoft.com/office/powerpoint/2010/main" val="167405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667615" y="7560310"/>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sp>
        <p:nvSpPr>
          <p:cNvPr id="3" name="object 3"/>
          <p:cNvSpPr txBox="1">
            <a:spLocks noGrp="1"/>
          </p:cNvSpPr>
          <p:nvPr>
            <p:ph type="title"/>
          </p:nvPr>
        </p:nvSpPr>
        <p:spPr>
          <a:xfrm>
            <a:off x="5514181" y="1981200"/>
            <a:ext cx="3602038" cy="843821"/>
          </a:xfrm>
          <a:prstGeom prst="rect">
            <a:avLst/>
          </a:prstGeom>
        </p:spPr>
        <p:txBody>
          <a:bodyPr vert="horz" wrap="square" lIns="0" tIns="12700" rIns="0" bIns="0" rtlCol="0">
            <a:spAutoFit/>
          </a:bodyPr>
          <a:lstStyle/>
          <a:p>
            <a:pPr marL="12700">
              <a:lnSpc>
                <a:spcPct val="100000"/>
              </a:lnSpc>
              <a:spcBef>
                <a:spcPts val="100"/>
              </a:spcBef>
            </a:pPr>
            <a:r>
              <a:rPr sz="5400" spc="-10" dirty="0">
                <a:solidFill>
                  <a:srgbClr val="FFFFFF"/>
                </a:solidFill>
                <a:latin typeface="Berlin Sans FB Demi" panose="020E0802020502020306" pitchFamily="34" charset="0"/>
                <a:cs typeface="Calibri"/>
              </a:rPr>
              <a:t>Disclaimer</a:t>
            </a:r>
            <a:endParaRPr sz="5400" dirty="0">
              <a:latin typeface="Berlin Sans FB Demi" panose="020E0802020502020306" pitchFamily="34" charset="0"/>
              <a:cs typeface="Calibri"/>
            </a:endParaRPr>
          </a:p>
        </p:txBody>
      </p:sp>
      <p:sp>
        <p:nvSpPr>
          <p:cNvPr id="4" name="object 4"/>
          <p:cNvSpPr txBox="1"/>
          <p:nvPr/>
        </p:nvSpPr>
        <p:spPr>
          <a:xfrm>
            <a:off x="1013460" y="3352800"/>
            <a:ext cx="12603480" cy="3484928"/>
          </a:xfrm>
          <a:prstGeom prst="rect">
            <a:avLst/>
          </a:prstGeom>
        </p:spPr>
        <p:txBody>
          <a:bodyPr vert="horz" wrap="square" lIns="0" tIns="12065" rIns="0" bIns="0" rtlCol="0">
            <a:spAutoFit/>
          </a:bodyPr>
          <a:lstStyle/>
          <a:p>
            <a:pPr marL="12700" marR="5080" algn="ctr">
              <a:lnSpc>
                <a:spcPct val="100000"/>
              </a:lnSpc>
              <a:spcBef>
                <a:spcPts val="95"/>
              </a:spcBef>
            </a:pPr>
            <a:r>
              <a:rPr lang="en-US" sz="2800" dirty="0">
                <a:solidFill>
                  <a:srgbClr val="FFFFFF"/>
                </a:solidFill>
                <a:latin typeface="Calibri"/>
                <a:cs typeface="Calibri"/>
              </a:rPr>
              <a:t>Please review this disclaimer carefully before relying on information.</a:t>
            </a:r>
          </a:p>
          <a:p>
            <a:pPr marL="12700" marR="5080">
              <a:lnSpc>
                <a:spcPct val="100000"/>
              </a:lnSpc>
              <a:spcBef>
                <a:spcPts val="95"/>
              </a:spcBef>
            </a:pPr>
            <a:endParaRPr lang="en-US" sz="2800" dirty="0">
              <a:solidFill>
                <a:srgbClr val="FFFFFF"/>
              </a:solidFill>
              <a:latin typeface="Calibri"/>
              <a:cs typeface="Calibri"/>
            </a:endParaRPr>
          </a:p>
          <a:p>
            <a:pPr marL="12700" marR="5080" algn="ctr">
              <a:lnSpc>
                <a:spcPct val="100000"/>
              </a:lnSpc>
              <a:spcBef>
                <a:spcPts val="95"/>
              </a:spcBef>
            </a:pPr>
            <a:r>
              <a:rPr sz="2800" dirty="0">
                <a:solidFill>
                  <a:srgbClr val="FFFFFF"/>
                </a:solidFill>
                <a:latin typeface="Calibri"/>
                <a:cs typeface="Calibri"/>
              </a:rPr>
              <a:t>Pro</a:t>
            </a:r>
            <a:r>
              <a:rPr sz="2800" spc="-90" dirty="0">
                <a:solidFill>
                  <a:srgbClr val="FFFFFF"/>
                </a:solidFill>
                <a:latin typeface="Calibri"/>
                <a:cs typeface="Calibri"/>
              </a:rPr>
              <a:t> </a:t>
            </a:r>
            <a:r>
              <a:rPr sz="2800" dirty="0">
                <a:solidFill>
                  <a:srgbClr val="FFFFFF"/>
                </a:solidFill>
                <a:latin typeface="Calibri"/>
                <a:cs typeface="Calibri"/>
              </a:rPr>
              <a:t>Net</a:t>
            </a:r>
            <a:r>
              <a:rPr sz="2800" spc="-90" dirty="0">
                <a:solidFill>
                  <a:srgbClr val="FFFFFF"/>
                </a:solidFill>
                <a:latin typeface="Calibri"/>
                <a:cs typeface="Calibri"/>
              </a:rPr>
              <a:t> </a:t>
            </a:r>
            <a:r>
              <a:rPr sz="2800" dirty="0">
                <a:solidFill>
                  <a:srgbClr val="FFFFFF"/>
                </a:solidFill>
                <a:latin typeface="Calibri"/>
                <a:cs typeface="Calibri"/>
              </a:rPr>
              <a:t>Solutions</a:t>
            </a:r>
            <a:r>
              <a:rPr sz="2800" spc="-75" dirty="0">
                <a:solidFill>
                  <a:srgbClr val="FFFFFF"/>
                </a:solidFill>
                <a:latin typeface="Calibri"/>
                <a:cs typeface="Calibri"/>
              </a:rPr>
              <a:t> </a:t>
            </a:r>
            <a:r>
              <a:rPr sz="2800" dirty="0">
                <a:solidFill>
                  <a:srgbClr val="FFFFFF"/>
                </a:solidFill>
                <a:latin typeface="Calibri"/>
                <a:cs typeface="Calibri"/>
              </a:rPr>
              <a:t>provides</a:t>
            </a:r>
            <a:r>
              <a:rPr sz="2800" spc="-75" dirty="0">
                <a:solidFill>
                  <a:srgbClr val="FFFFFF"/>
                </a:solidFill>
                <a:latin typeface="Calibri"/>
                <a:cs typeface="Calibri"/>
              </a:rPr>
              <a:t> </a:t>
            </a:r>
            <a:r>
              <a:rPr sz="2800" dirty="0">
                <a:solidFill>
                  <a:srgbClr val="FFFFFF"/>
                </a:solidFill>
                <a:latin typeface="Calibri"/>
                <a:cs typeface="Calibri"/>
              </a:rPr>
              <a:t>financial</a:t>
            </a:r>
            <a:r>
              <a:rPr sz="2800" spc="-95" dirty="0">
                <a:solidFill>
                  <a:srgbClr val="FFFFFF"/>
                </a:solidFill>
                <a:latin typeface="Calibri"/>
                <a:cs typeface="Calibri"/>
              </a:rPr>
              <a:t> </a:t>
            </a:r>
            <a:r>
              <a:rPr sz="2800" dirty="0">
                <a:solidFill>
                  <a:srgbClr val="FFFFFF"/>
                </a:solidFill>
                <a:latin typeface="Calibri"/>
                <a:cs typeface="Calibri"/>
              </a:rPr>
              <a:t>education,</a:t>
            </a:r>
            <a:r>
              <a:rPr sz="2800" spc="-75" dirty="0">
                <a:solidFill>
                  <a:srgbClr val="FFFFFF"/>
                </a:solidFill>
                <a:latin typeface="Calibri"/>
                <a:cs typeface="Calibri"/>
              </a:rPr>
              <a:t> </a:t>
            </a:r>
            <a:r>
              <a:rPr sz="2800" spc="-10" dirty="0">
                <a:solidFill>
                  <a:srgbClr val="FFFFFF"/>
                </a:solidFill>
                <a:latin typeface="Calibri"/>
                <a:cs typeface="Calibri"/>
              </a:rPr>
              <a:t>market</a:t>
            </a:r>
            <a:r>
              <a:rPr sz="2800" spc="-110" dirty="0">
                <a:solidFill>
                  <a:srgbClr val="FFFFFF"/>
                </a:solidFill>
                <a:latin typeface="Calibri"/>
                <a:cs typeface="Calibri"/>
              </a:rPr>
              <a:t> </a:t>
            </a:r>
            <a:r>
              <a:rPr lang="en-IN" sz="2800" spc="-110" dirty="0">
                <a:solidFill>
                  <a:srgbClr val="FFFFFF"/>
                </a:solidFill>
                <a:latin typeface="Calibri"/>
                <a:cs typeface="Calibri"/>
              </a:rPr>
              <a:t>views</a:t>
            </a:r>
            <a:r>
              <a:rPr sz="2800" dirty="0">
                <a:solidFill>
                  <a:srgbClr val="FFFFFF"/>
                </a:solidFill>
                <a:latin typeface="Calibri"/>
                <a:cs typeface="Calibri"/>
              </a:rPr>
              <a:t>,</a:t>
            </a:r>
            <a:r>
              <a:rPr sz="2800" spc="-80" dirty="0">
                <a:solidFill>
                  <a:srgbClr val="FFFFFF"/>
                </a:solidFill>
                <a:latin typeface="Calibri"/>
                <a:cs typeface="Calibri"/>
              </a:rPr>
              <a:t> </a:t>
            </a:r>
            <a:r>
              <a:rPr sz="2800" dirty="0">
                <a:solidFill>
                  <a:srgbClr val="FFFFFF"/>
                </a:solidFill>
                <a:latin typeface="Calibri"/>
                <a:cs typeface="Calibri"/>
              </a:rPr>
              <a:t>and</a:t>
            </a:r>
            <a:r>
              <a:rPr sz="2800" spc="-100" dirty="0">
                <a:solidFill>
                  <a:srgbClr val="FFFFFF"/>
                </a:solidFill>
                <a:latin typeface="Calibri"/>
                <a:cs typeface="Calibri"/>
              </a:rPr>
              <a:t> </a:t>
            </a:r>
            <a:r>
              <a:rPr sz="2800" spc="-85" dirty="0">
                <a:solidFill>
                  <a:srgbClr val="FFFFFF"/>
                </a:solidFill>
                <a:latin typeface="Calibri"/>
                <a:cs typeface="Calibri"/>
              </a:rPr>
              <a:t> </a:t>
            </a:r>
            <a:r>
              <a:rPr sz="2800" dirty="0">
                <a:solidFill>
                  <a:srgbClr val="FFFFFF"/>
                </a:solidFill>
                <a:latin typeface="Calibri"/>
                <a:cs typeface="Calibri"/>
              </a:rPr>
              <a:t>tools</a:t>
            </a:r>
            <a:r>
              <a:rPr sz="2800" spc="-105" dirty="0">
                <a:solidFill>
                  <a:srgbClr val="FFFFFF"/>
                </a:solidFill>
                <a:latin typeface="Calibri"/>
                <a:cs typeface="Calibri"/>
              </a:rPr>
              <a:t> </a:t>
            </a:r>
            <a:r>
              <a:rPr sz="2800" spc="-25" dirty="0">
                <a:solidFill>
                  <a:srgbClr val="FFFFFF"/>
                </a:solidFill>
                <a:latin typeface="Calibri"/>
                <a:cs typeface="Calibri"/>
              </a:rPr>
              <a:t>for </a:t>
            </a:r>
            <a:r>
              <a:rPr sz="2800" spc="-10" dirty="0">
                <a:solidFill>
                  <a:srgbClr val="FFFFFF"/>
                </a:solidFill>
                <a:latin typeface="Calibri"/>
                <a:cs typeface="Calibri"/>
              </a:rPr>
              <a:t>informational</a:t>
            </a:r>
            <a:r>
              <a:rPr sz="2800" spc="-80" dirty="0">
                <a:solidFill>
                  <a:srgbClr val="FFFFFF"/>
                </a:solidFill>
                <a:latin typeface="Calibri"/>
                <a:cs typeface="Calibri"/>
              </a:rPr>
              <a:t> </a:t>
            </a:r>
            <a:r>
              <a:rPr sz="2800" dirty="0">
                <a:solidFill>
                  <a:srgbClr val="FFFFFF"/>
                </a:solidFill>
                <a:latin typeface="Calibri"/>
                <a:cs typeface="Calibri"/>
              </a:rPr>
              <a:t>purposes</a:t>
            </a:r>
            <a:r>
              <a:rPr sz="2800" spc="-55" dirty="0">
                <a:solidFill>
                  <a:srgbClr val="FFFFFF"/>
                </a:solidFill>
                <a:latin typeface="Calibri"/>
                <a:cs typeface="Calibri"/>
              </a:rPr>
              <a:t> </a:t>
            </a:r>
            <a:r>
              <a:rPr sz="2800" spc="-20" dirty="0">
                <a:solidFill>
                  <a:srgbClr val="FFFFFF"/>
                </a:solidFill>
                <a:latin typeface="Calibri"/>
                <a:cs typeface="Calibri"/>
              </a:rPr>
              <a:t>only.</a:t>
            </a:r>
            <a:r>
              <a:rPr sz="2800" spc="-70" dirty="0">
                <a:solidFill>
                  <a:srgbClr val="FFFFFF"/>
                </a:solidFill>
                <a:latin typeface="Calibri"/>
                <a:cs typeface="Calibri"/>
              </a:rPr>
              <a:t> </a:t>
            </a:r>
            <a:r>
              <a:rPr sz="2800" dirty="0">
                <a:solidFill>
                  <a:srgbClr val="FFFFFF"/>
                </a:solidFill>
                <a:latin typeface="Calibri"/>
                <a:cs typeface="Calibri"/>
              </a:rPr>
              <a:t>We</a:t>
            </a:r>
            <a:r>
              <a:rPr sz="2800" spc="-85" dirty="0">
                <a:solidFill>
                  <a:srgbClr val="FFFFFF"/>
                </a:solidFill>
                <a:latin typeface="Calibri"/>
                <a:cs typeface="Calibri"/>
              </a:rPr>
              <a:t> </a:t>
            </a:r>
            <a:r>
              <a:rPr sz="2800" dirty="0">
                <a:solidFill>
                  <a:srgbClr val="FFFFFF"/>
                </a:solidFill>
                <a:latin typeface="Calibri"/>
                <a:cs typeface="Calibri"/>
              </a:rPr>
              <a:t>do</a:t>
            </a:r>
            <a:r>
              <a:rPr sz="2800" spc="-80" dirty="0">
                <a:solidFill>
                  <a:srgbClr val="FFFFFF"/>
                </a:solidFill>
                <a:latin typeface="Calibri"/>
                <a:cs typeface="Calibri"/>
              </a:rPr>
              <a:t> </a:t>
            </a:r>
            <a:r>
              <a:rPr sz="2800" dirty="0">
                <a:solidFill>
                  <a:srgbClr val="FFFFFF"/>
                </a:solidFill>
                <a:latin typeface="Calibri"/>
                <a:cs typeface="Calibri"/>
              </a:rPr>
              <a:t>not</a:t>
            </a:r>
            <a:r>
              <a:rPr sz="2800" spc="-80" dirty="0">
                <a:solidFill>
                  <a:srgbClr val="FFFFFF"/>
                </a:solidFill>
                <a:latin typeface="Calibri"/>
                <a:cs typeface="Calibri"/>
              </a:rPr>
              <a:t> </a:t>
            </a:r>
            <a:r>
              <a:rPr sz="2800" dirty="0">
                <a:solidFill>
                  <a:srgbClr val="FFFFFF"/>
                </a:solidFill>
                <a:latin typeface="Calibri"/>
                <a:cs typeface="Calibri"/>
              </a:rPr>
              <a:t>offer</a:t>
            </a:r>
            <a:r>
              <a:rPr sz="2800" spc="-95" dirty="0">
                <a:solidFill>
                  <a:srgbClr val="FFFFFF"/>
                </a:solidFill>
                <a:latin typeface="Calibri"/>
                <a:cs typeface="Calibri"/>
              </a:rPr>
              <a:t> </a:t>
            </a:r>
            <a:r>
              <a:rPr sz="2800" dirty="0">
                <a:solidFill>
                  <a:srgbClr val="FFFFFF"/>
                </a:solidFill>
                <a:latin typeface="Calibri"/>
                <a:cs typeface="Calibri"/>
              </a:rPr>
              <a:t>financial,</a:t>
            </a:r>
            <a:r>
              <a:rPr sz="2800" spc="-85" dirty="0">
                <a:solidFill>
                  <a:srgbClr val="FFFFFF"/>
                </a:solidFill>
                <a:latin typeface="Calibri"/>
                <a:cs typeface="Calibri"/>
              </a:rPr>
              <a:t> </a:t>
            </a:r>
            <a:r>
              <a:rPr sz="2800" spc="-20" dirty="0">
                <a:solidFill>
                  <a:srgbClr val="FFFFFF"/>
                </a:solidFill>
                <a:latin typeface="Calibri"/>
                <a:cs typeface="Calibri"/>
              </a:rPr>
              <a:t>investment,</a:t>
            </a:r>
            <a:r>
              <a:rPr sz="2800" spc="-60" dirty="0">
                <a:solidFill>
                  <a:srgbClr val="FFFFFF"/>
                </a:solidFill>
                <a:latin typeface="Calibri"/>
                <a:cs typeface="Calibri"/>
              </a:rPr>
              <a:t> </a:t>
            </a:r>
            <a:r>
              <a:rPr sz="2800" dirty="0">
                <a:solidFill>
                  <a:srgbClr val="FFFFFF"/>
                </a:solidFill>
                <a:latin typeface="Calibri"/>
                <a:cs typeface="Calibri"/>
              </a:rPr>
              <a:t>or</a:t>
            </a:r>
            <a:r>
              <a:rPr sz="2800" spc="-80" dirty="0">
                <a:solidFill>
                  <a:srgbClr val="FFFFFF"/>
                </a:solidFill>
                <a:latin typeface="Calibri"/>
                <a:cs typeface="Calibri"/>
              </a:rPr>
              <a:t> </a:t>
            </a:r>
            <a:r>
              <a:rPr sz="2800" dirty="0">
                <a:solidFill>
                  <a:srgbClr val="FFFFFF"/>
                </a:solidFill>
                <a:latin typeface="Calibri"/>
                <a:cs typeface="Calibri"/>
              </a:rPr>
              <a:t>legal</a:t>
            </a:r>
            <a:r>
              <a:rPr sz="2800" spc="-110" dirty="0">
                <a:solidFill>
                  <a:srgbClr val="FFFFFF"/>
                </a:solidFill>
                <a:latin typeface="Calibri"/>
                <a:cs typeface="Calibri"/>
              </a:rPr>
              <a:t> </a:t>
            </a:r>
            <a:r>
              <a:rPr sz="2800" spc="-10" dirty="0">
                <a:solidFill>
                  <a:srgbClr val="FFFFFF"/>
                </a:solidFill>
                <a:latin typeface="Calibri"/>
                <a:cs typeface="Calibri"/>
              </a:rPr>
              <a:t>advice. </a:t>
            </a:r>
            <a:r>
              <a:rPr sz="2800" spc="-30" dirty="0">
                <a:solidFill>
                  <a:srgbClr val="FFFFFF"/>
                </a:solidFill>
                <a:latin typeface="Calibri"/>
                <a:cs typeface="Calibri"/>
              </a:rPr>
              <a:t>Trading</a:t>
            </a:r>
            <a:r>
              <a:rPr sz="2800" spc="-85" dirty="0">
                <a:solidFill>
                  <a:srgbClr val="FFFFFF"/>
                </a:solidFill>
                <a:latin typeface="Calibri"/>
                <a:cs typeface="Calibri"/>
              </a:rPr>
              <a:t> </a:t>
            </a:r>
            <a:r>
              <a:rPr sz="2800" dirty="0">
                <a:solidFill>
                  <a:srgbClr val="FFFFFF"/>
                </a:solidFill>
                <a:latin typeface="Calibri"/>
                <a:cs typeface="Calibri"/>
              </a:rPr>
              <a:t>and</a:t>
            </a:r>
            <a:r>
              <a:rPr sz="2800" spc="-65" dirty="0">
                <a:solidFill>
                  <a:srgbClr val="FFFFFF"/>
                </a:solidFill>
                <a:latin typeface="Calibri"/>
                <a:cs typeface="Calibri"/>
              </a:rPr>
              <a:t> </a:t>
            </a:r>
            <a:r>
              <a:rPr sz="2800" spc="-10" dirty="0">
                <a:solidFill>
                  <a:srgbClr val="FFFFFF"/>
                </a:solidFill>
                <a:latin typeface="Calibri"/>
                <a:cs typeface="Calibri"/>
              </a:rPr>
              <a:t>investing</a:t>
            </a:r>
            <a:r>
              <a:rPr sz="2800" spc="-55" dirty="0">
                <a:solidFill>
                  <a:srgbClr val="FFFFFF"/>
                </a:solidFill>
                <a:latin typeface="Calibri"/>
                <a:cs typeface="Calibri"/>
              </a:rPr>
              <a:t> </a:t>
            </a:r>
            <a:r>
              <a:rPr sz="2800" dirty="0">
                <a:solidFill>
                  <a:srgbClr val="FFFFFF"/>
                </a:solidFill>
                <a:latin typeface="Calibri"/>
                <a:cs typeface="Calibri"/>
              </a:rPr>
              <a:t>in</a:t>
            </a:r>
            <a:r>
              <a:rPr sz="2800" spc="-75" dirty="0">
                <a:solidFill>
                  <a:srgbClr val="FFFFFF"/>
                </a:solidFill>
                <a:latin typeface="Calibri"/>
                <a:cs typeface="Calibri"/>
              </a:rPr>
              <a:t> </a:t>
            </a:r>
            <a:r>
              <a:rPr sz="2800" dirty="0">
                <a:solidFill>
                  <a:srgbClr val="FFFFFF"/>
                </a:solidFill>
                <a:latin typeface="Calibri"/>
                <a:cs typeface="Calibri"/>
              </a:rPr>
              <a:t>financial</a:t>
            </a:r>
            <a:r>
              <a:rPr sz="2800" spc="-60" dirty="0">
                <a:solidFill>
                  <a:srgbClr val="FFFFFF"/>
                </a:solidFill>
                <a:latin typeface="Calibri"/>
                <a:cs typeface="Calibri"/>
              </a:rPr>
              <a:t> </a:t>
            </a:r>
            <a:r>
              <a:rPr sz="2800" spc="-10" dirty="0">
                <a:solidFill>
                  <a:srgbClr val="FFFFFF"/>
                </a:solidFill>
                <a:latin typeface="Calibri"/>
                <a:cs typeface="Calibri"/>
              </a:rPr>
              <a:t>markets</a:t>
            </a:r>
            <a:r>
              <a:rPr sz="2800" spc="-80" dirty="0">
                <a:solidFill>
                  <a:srgbClr val="FFFFFF"/>
                </a:solidFill>
                <a:latin typeface="Calibri"/>
                <a:cs typeface="Calibri"/>
              </a:rPr>
              <a:t> </a:t>
            </a:r>
            <a:r>
              <a:rPr sz="2800" dirty="0">
                <a:solidFill>
                  <a:srgbClr val="FFFFFF"/>
                </a:solidFill>
                <a:latin typeface="Calibri"/>
                <a:cs typeface="Calibri"/>
              </a:rPr>
              <a:t>involve</a:t>
            </a:r>
            <a:r>
              <a:rPr sz="2800" spc="-70" dirty="0">
                <a:solidFill>
                  <a:srgbClr val="FFFFFF"/>
                </a:solidFill>
                <a:latin typeface="Calibri"/>
                <a:cs typeface="Calibri"/>
              </a:rPr>
              <a:t> </a:t>
            </a:r>
            <a:r>
              <a:rPr sz="2800" dirty="0">
                <a:solidFill>
                  <a:srgbClr val="FFFFFF"/>
                </a:solidFill>
                <a:latin typeface="Calibri"/>
                <a:cs typeface="Calibri"/>
              </a:rPr>
              <a:t>risks,</a:t>
            </a:r>
            <a:r>
              <a:rPr sz="2800" spc="-60" dirty="0">
                <a:solidFill>
                  <a:srgbClr val="FFFFFF"/>
                </a:solidFill>
                <a:latin typeface="Calibri"/>
                <a:cs typeface="Calibri"/>
              </a:rPr>
              <a:t> </a:t>
            </a:r>
            <a:r>
              <a:rPr sz="2800" dirty="0">
                <a:solidFill>
                  <a:srgbClr val="FFFFFF"/>
                </a:solidFill>
                <a:latin typeface="Calibri"/>
                <a:cs typeface="Calibri"/>
              </a:rPr>
              <a:t>and</a:t>
            </a:r>
            <a:r>
              <a:rPr sz="2800" spc="-70" dirty="0">
                <a:solidFill>
                  <a:srgbClr val="FFFFFF"/>
                </a:solidFill>
                <a:latin typeface="Calibri"/>
                <a:cs typeface="Calibri"/>
              </a:rPr>
              <a:t> </a:t>
            </a:r>
            <a:r>
              <a:rPr sz="2800" dirty="0">
                <a:solidFill>
                  <a:srgbClr val="FFFFFF"/>
                </a:solidFill>
                <a:latin typeface="Calibri"/>
                <a:cs typeface="Calibri"/>
              </a:rPr>
              <a:t>past</a:t>
            </a:r>
            <a:r>
              <a:rPr sz="2800" spc="-60" dirty="0">
                <a:solidFill>
                  <a:srgbClr val="FFFFFF"/>
                </a:solidFill>
                <a:latin typeface="Calibri"/>
                <a:cs typeface="Calibri"/>
              </a:rPr>
              <a:t> </a:t>
            </a:r>
            <a:r>
              <a:rPr sz="2800" spc="-10" dirty="0">
                <a:solidFill>
                  <a:srgbClr val="FFFFFF"/>
                </a:solidFill>
                <a:latin typeface="Calibri"/>
                <a:cs typeface="Calibri"/>
              </a:rPr>
              <a:t>performance</a:t>
            </a:r>
            <a:r>
              <a:rPr sz="2800" spc="-65" dirty="0">
                <a:solidFill>
                  <a:srgbClr val="FFFFFF"/>
                </a:solidFill>
                <a:latin typeface="Calibri"/>
                <a:cs typeface="Calibri"/>
              </a:rPr>
              <a:t> </a:t>
            </a:r>
            <a:r>
              <a:rPr sz="2800" dirty="0">
                <a:solidFill>
                  <a:srgbClr val="FFFFFF"/>
                </a:solidFill>
                <a:latin typeface="Calibri"/>
                <a:cs typeface="Calibri"/>
              </a:rPr>
              <a:t>is</a:t>
            </a:r>
            <a:r>
              <a:rPr sz="2800" spc="-80" dirty="0">
                <a:solidFill>
                  <a:srgbClr val="FFFFFF"/>
                </a:solidFill>
                <a:latin typeface="Calibri"/>
                <a:cs typeface="Calibri"/>
              </a:rPr>
              <a:t> </a:t>
            </a:r>
            <a:r>
              <a:rPr sz="2800" spc="-25" dirty="0">
                <a:solidFill>
                  <a:srgbClr val="FFFFFF"/>
                </a:solidFill>
                <a:latin typeface="Calibri"/>
                <a:cs typeface="Calibri"/>
              </a:rPr>
              <a:t>not </a:t>
            </a:r>
            <a:r>
              <a:rPr sz="2800" dirty="0">
                <a:solidFill>
                  <a:srgbClr val="FFFFFF"/>
                </a:solidFill>
                <a:latin typeface="Calibri"/>
                <a:cs typeface="Calibri"/>
              </a:rPr>
              <a:t>indicative</a:t>
            </a:r>
            <a:r>
              <a:rPr sz="2800" spc="-85" dirty="0">
                <a:solidFill>
                  <a:srgbClr val="FFFFFF"/>
                </a:solidFill>
                <a:latin typeface="Calibri"/>
                <a:cs typeface="Calibri"/>
              </a:rPr>
              <a:t> </a:t>
            </a:r>
            <a:r>
              <a:rPr sz="2800" dirty="0">
                <a:solidFill>
                  <a:srgbClr val="FFFFFF"/>
                </a:solidFill>
                <a:latin typeface="Calibri"/>
                <a:cs typeface="Calibri"/>
              </a:rPr>
              <a:t>of</a:t>
            </a:r>
            <a:r>
              <a:rPr sz="2800" spc="-95" dirty="0">
                <a:solidFill>
                  <a:srgbClr val="FFFFFF"/>
                </a:solidFill>
                <a:latin typeface="Calibri"/>
                <a:cs typeface="Calibri"/>
              </a:rPr>
              <a:t> </a:t>
            </a:r>
            <a:r>
              <a:rPr sz="2800" dirty="0">
                <a:solidFill>
                  <a:srgbClr val="FFFFFF"/>
                </a:solidFill>
                <a:latin typeface="Calibri"/>
                <a:cs typeface="Calibri"/>
              </a:rPr>
              <a:t>future</a:t>
            </a:r>
            <a:r>
              <a:rPr sz="2800" spc="-65" dirty="0">
                <a:solidFill>
                  <a:srgbClr val="FFFFFF"/>
                </a:solidFill>
                <a:latin typeface="Calibri"/>
                <a:cs typeface="Calibri"/>
              </a:rPr>
              <a:t> </a:t>
            </a:r>
            <a:r>
              <a:rPr sz="2800" dirty="0">
                <a:solidFill>
                  <a:srgbClr val="FFFFFF"/>
                </a:solidFill>
                <a:latin typeface="Calibri"/>
                <a:cs typeface="Calibri"/>
              </a:rPr>
              <a:t>results.</a:t>
            </a:r>
            <a:r>
              <a:rPr sz="2800" spc="-60" dirty="0">
                <a:solidFill>
                  <a:srgbClr val="FFFFFF"/>
                </a:solidFill>
                <a:latin typeface="Calibri"/>
                <a:cs typeface="Calibri"/>
              </a:rPr>
              <a:t> </a:t>
            </a:r>
            <a:r>
              <a:rPr sz="2800" dirty="0">
                <a:solidFill>
                  <a:srgbClr val="FFFFFF"/>
                </a:solidFill>
                <a:latin typeface="Calibri"/>
                <a:cs typeface="Calibri"/>
              </a:rPr>
              <a:t>Users</a:t>
            </a:r>
            <a:r>
              <a:rPr sz="2800" spc="-85" dirty="0">
                <a:solidFill>
                  <a:srgbClr val="FFFFFF"/>
                </a:solidFill>
                <a:latin typeface="Calibri"/>
                <a:cs typeface="Calibri"/>
              </a:rPr>
              <a:t> </a:t>
            </a:r>
            <a:r>
              <a:rPr sz="2800" dirty="0">
                <a:solidFill>
                  <a:srgbClr val="FFFFFF"/>
                </a:solidFill>
                <a:latin typeface="Calibri"/>
                <a:cs typeface="Calibri"/>
              </a:rPr>
              <a:t>should</a:t>
            </a:r>
            <a:r>
              <a:rPr sz="2800" spc="-60" dirty="0">
                <a:solidFill>
                  <a:srgbClr val="FFFFFF"/>
                </a:solidFill>
                <a:latin typeface="Calibri"/>
                <a:cs typeface="Calibri"/>
              </a:rPr>
              <a:t> </a:t>
            </a:r>
            <a:r>
              <a:rPr sz="2800" dirty="0">
                <a:solidFill>
                  <a:srgbClr val="FFFFFF"/>
                </a:solidFill>
                <a:latin typeface="Calibri"/>
                <a:cs typeface="Calibri"/>
              </a:rPr>
              <a:t>conduct</a:t>
            </a:r>
            <a:r>
              <a:rPr sz="2800" spc="-55" dirty="0">
                <a:solidFill>
                  <a:srgbClr val="FFFFFF"/>
                </a:solidFill>
                <a:latin typeface="Calibri"/>
                <a:cs typeface="Calibri"/>
              </a:rPr>
              <a:t> </a:t>
            </a:r>
            <a:r>
              <a:rPr sz="2800" dirty="0">
                <a:solidFill>
                  <a:srgbClr val="FFFFFF"/>
                </a:solidFill>
                <a:latin typeface="Calibri"/>
                <a:cs typeface="Calibri"/>
              </a:rPr>
              <a:t>their</a:t>
            </a:r>
            <a:r>
              <a:rPr sz="2800" spc="-85" dirty="0">
                <a:solidFill>
                  <a:srgbClr val="FFFFFF"/>
                </a:solidFill>
                <a:latin typeface="Calibri"/>
                <a:cs typeface="Calibri"/>
              </a:rPr>
              <a:t> </a:t>
            </a:r>
            <a:r>
              <a:rPr sz="2800" dirty="0">
                <a:solidFill>
                  <a:srgbClr val="FFFFFF"/>
                </a:solidFill>
                <a:latin typeface="Calibri"/>
                <a:cs typeface="Calibri"/>
              </a:rPr>
              <a:t>own</a:t>
            </a:r>
            <a:r>
              <a:rPr sz="2800" spc="-95" dirty="0">
                <a:solidFill>
                  <a:srgbClr val="FFFFFF"/>
                </a:solidFill>
                <a:latin typeface="Calibri"/>
                <a:cs typeface="Calibri"/>
              </a:rPr>
              <a:t> </a:t>
            </a:r>
            <a:r>
              <a:rPr sz="2800" dirty="0">
                <a:solidFill>
                  <a:srgbClr val="FFFFFF"/>
                </a:solidFill>
                <a:latin typeface="Calibri"/>
                <a:cs typeface="Calibri"/>
              </a:rPr>
              <a:t>research</a:t>
            </a:r>
            <a:r>
              <a:rPr sz="2800" spc="-80" dirty="0">
                <a:solidFill>
                  <a:srgbClr val="FFFFFF"/>
                </a:solidFill>
                <a:latin typeface="Calibri"/>
                <a:cs typeface="Calibri"/>
              </a:rPr>
              <a:t> </a:t>
            </a:r>
            <a:r>
              <a:rPr sz="2800" dirty="0">
                <a:solidFill>
                  <a:srgbClr val="FFFFFF"/>
                </a:solidFill>
                <a:latin typeface="Calibri"/>
                <a:cs typeface="Calibri"/>
              </a:rPr>
              <a:t>and</a:t>
            </a:r>
            <a:r>
              <a:rPr sz="2800" spc="-85" dirty="0">
                <a:solidFill>
                  <a:srgbClr val="FFFFFF"/>
                </a:solidFill>
                <a:latin typeface="Calibri"/>
                <a:cs typeface="Calibri"/>
              </a:rPr>
              <a:t> </a:t>
            </a:r>
            <a:r>
              <a:rPr sz="2800" dirty="0">
                <a:solidFill>
                  <a:srgbClr val="FFFFFF"/>
                </a:solidFill>
                <a:latin typeface="Calibri"/>
                <a:cs typeface="Calibri"/>
              </a:rPr>
              <a:t>consult</a:t>
            </a:r>
            <a:r>
              <a:rPr sz="2800" spc="-60" dirty="0">
                <a:solidFill>
                  <a:srgbClr val="FFFFFF"/>
                </a:solidFill>
                <a:latin typeface="Calibri"/>
                <a:cs typeface="Calibri"/>
              </a:rPr>
              <a:t> </a:t>
            </a:r>
            <a:r>
              <a:rPr sz="2800" dirty="0">
                <a:solidFill>
                  <a:srgbClr val="FFFFFF"/>
                </a:solidFill>
                <a:latin typeface="Calibri"/>
                <a:cs typeface="Calibri"/>
              </a:rPr>
              <a:t>with</a:t>
            </a:r>
            <a:r>
              <a:rPr sz="2800" spc="-90" dirty="0">
                <a:solidFill>
                  <a:srgbClr val="FFFFFF"/>
                </a:solidFill>
                <a:latin typeface="Calibri"/>
                <a:cs typeface="Calibri"/>
              </a:rPr>
              <a:t> </a:t>
            </a:r>
            <a:r>
              <a:rPr sz="2800" spc="-50" dirty="0">
                <a:solidFill>
                  <a:srgbClr val="FFFFFF"/>
                </a:solidFill>
                <a:latin typeface="Calibri"/>
                <a:cs typeface="Calibri"/>
              </a:rPr>
              <a:t>a </a:t>
            </a:r>
            <a:r>
              <a:rPr sz="2800" spc="-10" dirty="0">
                <a:solidFill>
                  <a:srgbClr val="FFFFFF"/>
                </a:solidFill>
                <a:latin typeface="Calibri"/>
                <a:cs typeface="Calibri"/>
              </a:rPr>
              <a:t>professional</a:t>
            </a:r>
            <a:r>
              <a:rPr sz="2800" spc="-65" dirty="0">
                <a:solidFill>
                  <a:srgbClr val="FFFFFF"/>
                </a:solidFill>
                <a:latin typeface="Calibri"/>
                <a:cs typeface="Calibri"/>
              </a:rPr>
              <a:t> </a:t>
            </a:r>
            <a:r>
              <a:rPr sz="2800" dirty="0">
                <a:solidFill>
                  <a:srgbClr val="FFFFFF"/>
                </a:solidFill>
                <a:latin typeface="Calibri"/>
                <a:cs typeface="Calibri"/>
              </a:rPr>
              <a:t>before</a:t>
            </a:r>
            <a:r>
              <a:rPr sz="2800" spc="-90" dirty="0">
                <a:solidFill>
                  <a:srgbClr val="FFFFFF"/>
                </a:solidFill>
                <a:latin typeface="Calibri"/>
                <a:cs typeface="Calibri"/>
              </a:rPr>
              <a:t> </a:t>
            </a:r>
            <a:r>
              <a:rPr sz="2800" dirty="0">
                <a:solidFill>
                  <a:srgbClr val="FFFFFF"/>
                </a:solidFill>
                <a:latin typeface="Calibri"/>
                <a:cs typeface="Calibri"/>
              </a:rPr>
              <a:t>making</a:t>
            </a:r>
            <a:r>
              <a:rPr sz="2800" spc="-75" dirty="0">
                <a:solidFill>
                  <a:srgbClr val="FFFFFF"/>
                </a:solidFill>
                <a:latin typeface="Calibri"/>
                <a:cs typeface="Calibri"/>
              </a:rPr>
              <a:t> </a:t>
            </a:r>
            <a:r>
              <a:rPr sz="2800" dirty="0">
                <a:solidFill>
                  <a:srgbClr val="FFFFFF"/>
                </a:solidFill>
                <a:latin typeface="Calibri"/>
                <a:cs typeface="Calibri"/>
              </a:rPr>
              <a:t>any</a:t>
            </a:r>
            <a:r>
              <a:rPr sz="2800" spc="-85" dirty="0">
                <a:solidFill>
                  <a:srgbClr val="FFFFFF"/>
                </a:solidFill>
                <a:latin typeface="Calibri"/>
                <a:cs typeface="Calibri"/>
              </a:rPr>
              <a:t> </a:t>
            </a:r>
            <a:r>
              <a:rPr sz="2800" dirty="0">
                <a:solidFill>
                  <a:srgbClr val="FFFFFF"/>
                </a:solidFill>
                <a:latin typeface="Calibri"/>
                <a:cs typeface="Calibri"/>
              </a:rPr>
              <a:t>financial</a:t>
            </a:r>
            <a:r>
              <a:rPr sz="2800" spc="-85" dirty="0">
                <a:solidFill>
                  <a:srgbClr val="FFFFFF"/>
                </a:solidFill>
                <a:latin typeface="Calibri"/>
                <a:cs typeface="Calibri"/>
              </a:rPr>
              <a:t> </a:t>
            </a:r>
            <a:r>
              <a:rPr sz="2800" dirty="0">
                <a:solidFill>
                  <a:srgbClr val="FFFFFF"/>
                </a:solidFill>
                <a:latin typeface="Calibri"/>
                <a:cs typeface="Calibri"/>
              </a:rPr>
              <a:t>decisions.</a:t>
            </a:r>
            <a:r>
              <a:rPr sz="2800" spc="-50" dirty="0">
                <a:solidFill>
                  <a:srgbClr val="FFFFFF"/>
                </a:solidFill>
                <a:latin typeface="Calibri"/>
                <a:cs typeface="Calibri"/>
              </a:rPr>
              <a:t> </a:t>
            </a:r>
            <a:r>
              <a:rPr sz="2800" dirty="0">
                <a:solidFill>
                  <a:srgbClr val="FFFFFF"/>
                </a:solidFill>
                <a:latin typeface="Calibri"/>
                <a:cs typeface="Calibri"/>
              </a:rPr>
              <a:t>Pro</a:t>
            </a:r>
            <a:r>
              <a:rPr sz="2800" spc="-80" dirty="0">
                <a:solidFill>
                  <a:srgbClr val="FFFFFF"/>
                </a:solidFill>
                <a:latin typeface="Calibri"/>
                <a:cs typeface="Calibri"/>
              </a:rPr>
              <a:t> </a:t>
            </a:r>
            <a:r>
              <a:rPr sz="2800" dirty="0">
                <a:solidFill>
                  <a:srgbClr val="FFFFFF"/>
                </a:solidFill>
                <a:latin typeface="Calibri"/>
                <a:cs typeface="Calibri"/>
              </a:rPr>
              <a:t>Net</a:t>
            </a:r>
            <a:r>
              <a:rPr sz="2800" spc="-75" dirty="0">
                <a:solidFill>
                  <a:srgbClr val="FFFFFF"/>
                </a:solidFill>
                <a:latin typeface="Calibri"/>
                <a:cs typeface="Calibri"/>
              </a:rPr>
              <a:t> </a:t>
            </a:r>
            <a:r>
              <a:rPr sz="2800" dirty="0">
                <a:solidFill>
                  <a:srgbClr val="FFFFFF"/>
                </a:solidFill>
                <a:latin typeface="Calibri"/>
                <a:cs typeface="Calibri"/>
              </a:rPr>
              <a:t>Solutions</a:t>
            </a:r>
            <a:r>
              <a:rPr sz="2800" spc="-65" dirty="0">
                <a:solidFill>
                  <a:srgbClr val="FFFFFF"/>
                </a:solidFill>
                <a:latin typeface="Calibri"/>
                <a:cs typeface="Calibri"/>
              </a:rPr>
              <a:t> </a:t>
            </a:r>
            <a:r>
              <a:rPr sz="2800" dirty="0">
                <a:solidFill>
                  <a:srgbClr val="FFFFFF"/>
                </a:solidFill>
                <a:latin typeface="Calibri"/>
                <a:cs typeface="Calibri"/>
              </a:rPr>
              <a:t>is</a:t>
            </a:r>
            <a:r>
              <a:rPr sz="2800" spc="-85" dirty="0">
                <a:solidFill>
                  <a:srgbClr val="FFFFFF"/>
                </a:solidFill>
                <a:latin typeface="Calibri"/>
                <a:cs typeface="Calibri"/>
              </a:rPr>
              <a:t> </a:t>
            </a:r>
            <a:r>
              <a:rPr sz="2800" dirty="0">
                <a:solidFill>
                  <a:srgbClr val="FFFFFF"/>
                </a:solidFill>
                <a:latin typeface="Calibri"/>
                <a:cs typeface="Calibri"/>
              </a:rPr>
              <a:t>not</a:t>
            </a:r>
            <a:r>
              <a:rPr sz="2800" spc="-85" dirty="0">
                <a:solidFill>
                  <a:srgbClr val="FFFFFF"/>
                </a:solidFill>
                <a:latin typeface="Calibri"/>
                <a:cs typeface="Calibri"/>
              </a:rPr>
              <a:t> </a:t>
            </a:r>
            <a:r>
              <a:rPr sz="2800" spc="-10" dirty="0">
                <a:solidFill>
                  <a:srgbClr val="FFFFFF"/>
                </a:solidFill>
                <a:latin typeface="Calibri"/>
                <a:cs typeface="Calibri"/>
              </a:rPr>
              <a:t>responsible </a:t>
            </a:r>
            <a:r>
              <a:rPr sz="2800" dirty="0">
                <a:solidFill>
                  <a:srgbClr val="FFFFFF"/>
                </a:solidFill>
                <a:latin typeface="Calibri"/>
                <a:cs typeface="Calibri"/>
              </a:rPr>
              <a:t>for</a:t>
            </a:r>
            <a:r>
              <a:rPr sz="2800" spc="-80" dirty="0">
                <a:solidFill>
                  <a:srgbClr val="FFFFFF"/>
                </a:solidFill>
                <a:latin typeface="Calibri"/>
                <a:cs typeface="Calibri"/>
              </a:rPr>
              <a:t> </a:t>
            </a:r>
            <a:r>
              <a:rPr sz="2800" dirty="0">
                <a:solidFill>
                  <a:srgbClr val="FFFFFF"/>
                </a:solidFill>
                <a:latin typeface="Calibri"/>
                <a:cs typeface="Calibri"/>
              </a:rPr>
              <a:t>any</a:t>
            </a:r>
            <a:r>
              <a:rPr sz="2800" spc="-70" dirty="0">
                <a:solidFill>
                  <a:srgbClr val="FFFFFF"/>
                </a:solidFill>
                <a:latin typeface="Calibri"/>
                <a:cs typeface="Calibri"/>
              </a:rPr>
              <a:t> </a:t>
            </a:r>
            <a:r>
              <a:rPr sz="2800" dirty="0">
                <a:solidFill>
                  <a:srgbClr val="FFFFFF"/>
                </a:solidFill>
                <a:latin typeface="Calibri"/>
                <a:cs typeface="Calibri"/>
              </a:rPr>
              <a:t>financial</a:t>
            </a:r>
            <a:r>
              <a:rPr sz="2800" spc="-65" dirty="0">
                <a:solidFill>
                  <a:srgbClr val="FFFFFF"/>
                </a:solidFill>
                <a:latin typeface="Calibri"/>
                <a:cs typeface="Calibri"/>
              </a:rPr>
              <a:t> </a:t>
            </a:r>
            <a:r>
              <a:rPr sz="2800" dirty="0">
                <a:solidFill>
                  <a:srgbClr val="FFFFFF"/>
                </a:solidFill>
                <a:latin typeface="Calibri"/>
                <a:cs typeface="Calibri"/>
              </a:rPr>
              <a:t>losses</a:t>
            </a:r>
            <a:r>
              <a:rPr sz="2800" spc="-70" dirty="0">
                <a:solidFill>
                  <a:srgbClr val="FFFFFF"/>
                </a:solidFill>
                <a:latin typeface="Calibri"/>
                <a:cs typeface="Calibri"/>
              </a:rPr>
              <a:t> </a:t>
            </a:r>
            <a:r>
              <a:rPr sz="2800" dirty="0">
                <a:solidFill>
                  <a:srgbClr val="FFFFFF"/>
                </a:solidFill>
                <a:latin typeface="Calibri"/>
                <a:cs typeface="Calibri"/>
              </a:rPr>
              <a:t>incurred</a:t>
            </a:r>
            <a:r>
              <a:rPr sz="2800" spc="-45" dirty="0">
                <a:solidFill>
                  <a:srgbClr val="FFFFFF"/>
                </a:solidFill>
                <a:latin typeface="Calibri"/>
                <a:cs typeface="Calibri"/>
              </a:rPr>
              <a:t> </a:t>
            </a:r>
            <a:r>
              <a:rPr sz="2800" dirty="0">
                <a:solidFill>
                  <a:srgbClr val="FFFFFF"/>
                </a:solidFill>
                <a:latin typeface="Calibri"/>
                <a:cs typeface="Calibri"/>
              </a:rPr>
              <a:t>through</a:t>
            </a:r>
            <a:r>
              <a:rPr sz="2800" spc="-50" dirty="0">
                <a:solidFill>
                  <a:srgbClr val="FFFFFF"/>
                </a:solidFill>
                <a:latin typeface="Calibri"/>
                <a:cs typeface="Calibri"/>
              </a:rPr>
              <a:t> </a:t>
            </a:r>
            <a:r>
              <a:rPr sz="2800" dirty="0">
                <a:solidFill>
                  <a:srgbClr val="FFFFFF"/>
                </a:solidFill>
                <a:latin typeface="Calibri"/>
                <a:cs typeface="Calibri"/>
              </a:rPr>
              <a:t>the</a:t>
            </a:r>
            <a:r>
              <a:rPr sz="2800" spc="-65" dirty="0">
                <a:solidFill>
                  <a:srgbClr val="FFFFFF"/>
                </a:solidFill>
                <a:latin typeface="Calibri"/>
                <a:cs typeface="Calibri"/>
              </a:rPr>
              <a:t> </a:t>
            </a:r>
            <a:r>
              <a:rPr sz="2800" dirty="0">
                <a:solidFill>
                  <a:srgbClr val="FFFFFF"/>
                </a:solidFill>
                <a:latin typeface="Calibri"/>
                <a:cs typeface="Calibri"/>
              </a:rPr>
              <a:t>use</a:t>
            </a:r>
            <a:r>
              <a:rPr sz="2800" spc="-70" dirty="0">
                <a:solidFill>
                  <a:srgbClr val="FFFFFF"/>
                </a:solidFill>
                <a:latin typeface="Calibri"/>
                <a:cs typeface="Calibri"/>
              </a:rPr>
              <a:t> </a:t>
            </a:r>
            <a:r>
              <a:rPr sz="2800" dirty="0">
                <a:solidFill>
                  <a:srgbClr val="FFFFFF"/>
                </a:solidFill>
                <a:latin typeface="Calibri"/>
                <a:cs typeface="Calibri"/>
              </a:rPr>
              <a:t>of</a:t>
            </a:r>
            <a:r>
              <a:rPr sz="2800" spc="-80" dirty="0">
                <a:solidFill>
                  <a:srgbClr val="FFFFFF"/>
                </a:solidFill>
                <a:latin typeface="Calibri"/>
                <a:cs typeface="Calibri"/>
              </a:rPr>
              <a:t> </a:t>
            </a:r>
            <a:r>
              <a:rPr sz="2800" dirty="0">
                <a:solidFill>
                  <a:srgbClr val="FFFFFF"/>
                </a:solidFill>
                <a:latin typeface="Calibri"/>
                <a:cs typeface="Calibri"/>
              </a:rPr>
              <a:t>our</a:t>
            </a:r>
            <a:r>
              <a:rPr sz="2800" spc="-60" dirty="0">
                <a:solidFill>
                  <a:srgbClr val="FFFFFF"/>
                </a:solidFill>
                <a:latin typeface="Calibri"/>
                <a:cs typeface="Calibri"/>
              </a:rPr>
              <a:t> </a:t>
            </a:r>
            <a:r>
              <a:rPr sz="2800" spc="-10" dirty="0">
                <a:solidFill>
                  <a:srgbClr val="FFFFFF"/>
                </a:solidFill>
                <a:latin typeface="Calibri"/>
                <a:cs typeface="Calibri"/>
              </a:rPr>
              <a:t>services</a:t>
            </a:r>
            <a:endParaRPr sz="2800" dirty="0">
              <a:latin typeface="Calibri"/>
              <a:cs typeface="Calibri"/>
            </a:endParaRPr>
          </a:p>
        </p:txBody>
      </p:sp>
      <p:pic>
        <p:nvPicPr>
          <p:cNvPr id="5" name="object 5"/>
          <p:cNvPicPr/>
          <p:nvPr/>
        </p:nvPicPr>
        <p:blipFill>
          <a:blip r:embed="rId2" cstate="print"/>
          <a:stretch>
            <a:fillRect/>
          </a:stretch>
        </p:blipFill>
        <p:spPr>
          <a:xfrm>
            <a:off x="12200255" y="0"/>
            <a:ext cx="2430145" cy="252933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455850"/>
            <a:ext cx="12064957" cy="1383327"/>
          </a:xfrm>
          <a:prstGeom prst="rect">
            <a:avLst/>
          </a:prstGeom>
        </p:spPr>
        <p:txBody>
          <a:bodyPr vert="horz" wrap="square" lIns="0" tIns="0" rIns="0" bIns="0" rtlCol="0">
            <a:spAutoFit/>
          </a:bodyPr>
          <a:lstStyle/>
          <a:p>
            <a:pPr marL="12700" marR="5080" algn="ctr">
              <a:lnSpc>
                <a:spcPts val="5610"/>
              </a:lnSpc>
            </a:pPr>
            <a:r>
              <a:rPr spc="180" dirty="0"/>
              <a:t>Our</a:t>
            </a:r>
            <a:r>
              <a:rPr spc="-75" dirty="0"/>
              <a:t> </a:t>
            </a:r>
            <a:r>
              <a:rPr spc="130" dirty="0"/>
              <a:t>Vision</a:t>
            </a:r>
            <a:br>
              <a:rPr lang="en-IN" spc="-105" dirty="0"/>
            </a:br>
            <a:r>
              <a:rPr lang="en-IN" dirty="0"/>
              <a:t>A</a:t>
            </a:r>
            <a:r>
              <a:rPr lang="en-IN" spc="-75" dirty="0"/>
              <a:t> </a:t>
            </a:r>
            <a:r>
              <a:rPr lang="en-IN" spc="100" dirty="0"/>
              <a:t>Financially</a:t>
            </a:r>
            <a:r>
              <a:rPr lang="en-IN" spc="-110" dirty="0"/>
              <a:t> </a:t>
            </a:r>
            <a:r>
              <a:rPr lang="en-IN" spc="95" dirty="0"/>
              <a:t>Empowered </a:t>
            </a:r>
            <a:r>
              <a:rPr lang="en-IN" spc="175" dirty="0"/>
              <a:t>Community</a:t>
            </a:r>
            <a:endParaRPr spc="175" dirty="0"/>
          </a:p>
        </p:txBody>
      </p:sp>
      <p:pic>
        <p:nvPicPr>
          <p:cNvPr id="6" name="object 6"/>
          <p:cNvPicPr/>
          <p:nvPr/>
        </p:nvPicPr>
        <p:blipFill>
          <a:blip r:embed="rId2" cstate="print"/>
          <a:stretch>
            <a:fillRect/>
          </a:stretch>
        </p:blipFill>
        <p:spPr>
          <a:xfrm>
            <a:off x="12200255" y="0"/>
            <a:ext cx="2430145" cy="2529332"/>
          </a:xfrm>
          <a:prstGeom prst="rect">
            <a:avLst/>
          </a:prstGeom>
        </p:spPr>
      </p:pic>
      <p:sp>
        <p:nvSpPr>
          <p:cNvPr id="9" name="object 3">
            <a:extLst>
              <a:ext uri="{FF2B5EF4-FFF2-40B4-BE49-F238E27FC236}">
                <a16:creationId xmlns:a16="http://schemas.microsoft.com/office/drawing/2014/main" id="{FE586007-56E0-B79F-D798-E29643F60D61}"/>
              </a:ext>
            </a:extLst>
          </p:cNvPr>
          <p:cNvSpPr txBox="1"/>
          <p:nvPr/>
        </p:nvSpPr>
        <p:spPr>
          <a:xfrm>
            <a:off x="678434" y="2115173"/>
            <a:ext cx="13273531" cy="2746265"/>
          </a:xfrm>
          <a:prstGeom prst="rect">
            <a:avLst/>
          </a:prstGeom>
        </p:spPr>
        <p:txBody>
          <a:bodyPr vert="horz" wrap="square" lIns="0" tIns="12065" rIns="0" bIns="0" rtlCol="0">
            <a:spAutoFit/>
          </a:bodyPr>
          <a:lstStyle/>
          <a:p>
            <a:pPr marL="12700">
              <a:lnSpc>
                <a:spcPct val="100000"/>
              </a:lnSpc>
              <a:spcBef>
                <a:spcPts val="95"/>
              </a:spcBef>
            </a:pPr>
            <a:r>
              <a:rPr lang="en-US" sz="2200" spc="65" dirty="0">
                <a:solidFill>
                  <a:srgbClr val="F1EFF4"/>
                </a:solidFill>
                <a:latin typeface="Century Gothic"/>
                <a:cs typeface="Century Gothic"/>
              </a:rPr>
              <a:t>Empowering Dreams – Helping individuals turn their aspirations into reality by providing them with the right knowledge, tools, and opportunities. Whether it’s financial independence, career success, or personal growth, the goal is to inspire action and confidence.</a:t>
            </a:r>
          </a:p>
          <a:p>
            <a:pPr marL="12700">
              <a:lnSpc>
                <a:spcPct val="100000"/>
              </a:lnSpc>
              <a:spcBef>
                <a:spcPts val="95"/>
              </a:spcBef>
            </a:pPr>
            <a:endParaRPr lang="en-US" sz="2200" spc="65" dirty="0">
              <a:solidFill>
                <a:srgbClr val="F1EFF4"/>
              </a:solidFill>
              <a:latin typeface="Century Gothic"/>
              <a:cs typeface="Century Gothic"/>
            </a:endParaRPr>
          </a:p>
          <a:p>
            <a:pPr marL="12700">
              <a:lnSpc>
                <a:spcPct val="100000"/>
              </a:lnSpc>
              <a:spcBef>
                <a:spcPts val="95"/>
              </a:spcBef>
            </a:pPr>
            <a:r>
              <a:rPr lang="en-US" sz="2200" spc="65" dirty="0">
                <a:solidFill>
                  <a:srgbClr val="F1EFF4"/>
                </a:solidFill>
                <a:latin typeface="Century Gothic"/>
                <a:cs typeface="Century Gothic"/>
              </a:rPr>
              <a:t> Elevating Lives – Not just personal success, but uplifting entire families and communities by fostering financial stability, smart decision-making, and sustainable growth. When people are financially educated and empowered, they can lead better lives and contribute positively to society.</a:t>
            </a:r>
            <a:endParaRPr sz="1800" dirty="0">
              <a:latin typeface="Arial"/>
              <a:cs typeface="Arial"/>
            </a:endParaRPr>
          </a:p>
        </p:txBody>
      </p:sp>
      <p:sp>
        <p:nvSpPr>
          <p:cNvPr id="7" name="object 5">
            <a:extLst>
              <a:ext uri="{FF2B5EF4-FFF2-40B4-BE49-F238E27FC236}">
                <a16:creationId xmlns:a16="http://schemas.microsoft.com/office/drawing/2014/main" id="{16A8F380-6D5C-FB7F-BBDA-23FAB9DFD1C9}"/>
              </a:ext>
            </a:extLst>
          </p:cNvPr>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graphicFrame>
        <p:nvGraphicFramePr>
          <p:cNvPr id="11" name="Diagram 10">
            <a:extLst>
              <a:ext uri="{FF2B5EF4-FFF2-40B4-BE49-F238E27FC236}">
                <a16:creationId xmlns:a16="http://schemas.microsoft.com/office/drawing/2014/main" id="{2B4CE478-9BEC-51A4-BE66-0988FAE710C0}"/>
              </a:ext>
            </a:extLst>
          </p:cNvPr>
          <p:cNvGraphicFramePr/>
          <p:nvPr>
            <p:extLst>
              <p:ext uri="{D42A27DB-BD31-4B8C-83A1-F6EECF244321}">
                <p14:modId xmlns:p14="http://schemas.microsoft.com/office/powerpoint/2010/main" val="762900571"/>
              </p:ext>
            </p:extLst>
          </p:nvPr>
        </p:nvGraphicFramePr>
        <p:xfrm>
          <a:off x="3428999" y="4861438"/>
          <a:ext cx="8077199" cy="3033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19">
            <a:extLst>
              <a:ext uri="{FF2B5EF4-FFF2-40B4-BE49-F238E27FC236}">
                <a16:creationId xmlns:a16="http://schemas.microsoft.com/office/drawing/2014/main" id="{DBBA89F6-2D96-CBFD-5F0E-831ADE7795EB}"/>
              </a:ext>
            </a:extLst>
          </p:cNvPr>
          <p:cNvGrpSpPr/>
          <p:nvPr/>
        </p:nvGrpSpPr>
        <p:grpSpPr>
          <a:xfrm>
            <a:off x="772463" y="5814040"/>
            <a:ext cx="436880" cy="436880"/>
            <a:chOff x="781291" y="6587997"/>
            <a:chExt cx="436880" cy="436880"/>
          </a:xfrm>
        </p:grpSpPr>
        <p:sp>
          <p:nvSpPr>
            <p:cNvPr id="32" name="object 20">
              <a:extLst>
                <a:ext uri="{FF2B5EF4-FFF2-40B4-BE49-F238E27FC236}">
                  <a16:creationId xmlns:a16="http://schemas.microsoft.com/office/drawing/2014/main" id="{92BCA0B5-9510-4450-07F8-85831A9F1BF9}"/>
                </a:ext>
              </a:extLst>
            </p:cNvPr>
            <p:cNvSpPr/>
            <p:nvPr/>
          </p:nvSpPr>
          <p:spPr>
            <a:xfrm>
              <a:off x="785101" y="6591807"/>
              <a:ext cx="429259" cy="429259"/>
            </a:xfrm>
            <a:custGeom>
              <a:avLst/>
              <a:gdLst/>
              <a:ahLst/>
              <a:cxnLst/>
              <a:rect l="l" t="t" r="r" b="b"/>
              <a:pathLst>
                <a:path w="429259" h="429259">
                  <a:moveTo>
                    <a:pt x="348894" y="0"/>
                  </a:moveTo>
                  <a:lnTo>
                    <a:pt x="80086" y="0"/>
                  </a:lnTo>
                  <a:lnTo>
                    <a:pt x="48911" y="6286"/>
                  </a:lnTo>
                  <a:lnTo>
                    <a:pt x="23455" y="23431"/>
                  </a:lnTo>
                  <a:lnTo>
                    <a:pt x="6293" y="48863"/>
                  </a:lnTo>
                  <a:lnTo>
                    <a:pt x="0" y="80010"/>
                  </a:lnTo>
                  <a:lnTo>
                    <a:pt x="0" y="348869"/>
                  </a:lnTo>
                  <a:lnTo>
                    <a:pt x="6293" y="380036"/>
                  </a:lnTo>
                  <a:lnTo>
                    <a:pt x="23455" y="405488"/>
                  </a:lnTo>
                  <a:lnTo>
                    <a:pt x="48911" y="422649"/>
                  </a:lnTo>
                  <a:lnTo>
                    <a:pt x="80086" y="428942"/>
                  </a:lnTo>
                  <a:lnTo>
                    <a:pt x="348894" y="428942"/>
                  </a:lnTo>
                  <a:lnTo>
                    <a:pt x="380069" y="422649"/>
                  </a:lnTo>
                  <a:lnTo>
                    <a:pt x="405525" y="405488"/>
                  </a:lnTo>
                  <a:lnTo>
                    <a:pt x="422687" y="380036"/>
                  </a:lnTo>
                  <a:lnTo>
                    <a:pt x="428980" y="348869"/>
                  </a:lnTo>
                  <a:lnTo>
                    <a:pt x="428980" y="80010"/>
                  </a:lnTo>
                  <a:lnTo>
                    <a:pt x="422687" y="48863"/>
                  </a:lnTo>
                  <a:lnTo>
                    <a:pt x="405525" y="23431"/>
                  </a:lnTo>
                  <a:lnTo>
                    <a:pt x="380069" y="6286"/>
                  </a:lnTo>
                  <a:lnTo>
                    <a:pt x="348894" y="0"/>
                  </a:lnTo>
                  <a:close/>
                </a:path>
              </a:pathLst>
            </a:custGeom>
            <a:solidFill>
              <a:srgbClr val="30126C"/>
            </a:solidFill>
          </p:spPr>
          <p:txBody>
            <a:bodyPr wrap="square" lIns="0" tIns="0" rIns="0" bIns="0" rtlCol="0"/>
            <a:lstStyle/>
            <a:p>
              <a:endParaRPr/>
            </a:p>
          </p:txBody>
        </p:sp>
        <p:sp>
          <p:nvSpPr>
            <p:cNvPr id="33" name="object 21">
              <a:extLst>
                <a:ext uri="{FF2B5EF4-FFF2-40B4-BE49-F238E27FC236}">
                  <a16:creationId xmlns:a16="http://schemas.microsoft.com/office/drawing/2014/main" id="{D687A648-CBCE-2276-8F20-004B9A937E58}"/>
                </a:ext>
              </a:extLst>
            </p:cNvPr>
            <p:cNvSpPr/>
            <p:nvPr/>
          </p:nvSpPr>
          <p:spPr>
            <a:xfrm>
              <a:off x="785101" y="6591807"/>
              <a:ext cx="429259" cy="429259"/>
            </a:xfrm>
            <a:custGeom>
              <a:avLst/>
              <a:gdLst/>
              <a:ahLst/>
              <a:cxnLst/>
              <a:rect l="l" t="t" r="r" b="b"/>
              <a:pathLst>
                <a:path w="429259" h="429259">
                  <a:moveTo>
                    <a:pt x="0" y="80010"/>
                  </a:moveTo>
                  <a:lnTo>
                    <a:pt x="6293" y="48863"/>
                  </a:lnTo>
                  <a:lnTo>
                    <a:pt x="23455" y="23431"/>
                  </a:lnTo>
                  <a:lnTo>
                    <a:pt x="48911" y="6286"/>
                  </a:lnTo>
                  <a:lnTo>
                    <a:pt x="80086" y="0"/>
                  </a:lnTo>
                  <a:lnTo>
                    <a:pt x="348894" y="0"/>
                  </a:lnTo>
                  <a:lnTo>
                    <a:pt x="380069" y="6286"/>
                  </a:lnTo>
                  <a:lnTo>
                    <a:pt x="405525" y="23431"/>
                  </a:lnTo>
                  <a:lnTo>
                    <a:pt x="422687" y="48863"/>
                  </a:lnTo>
                  <a:lnTo>
                    <a:pt x="428980" y="80010"/>
                  </a:lnTo>
                  <a:lnTo>
                    <a:pt x="428980" y="348869"/>
                  </a:lnTo>
                  <a:lnTo>
                    <a:pt x="422687" y="380036"/>
                  </a:lnTo>
                  <a:lnTo>
                    <a:pt x="405525" y="405488"/>
                  </a:lnTo>
                  <a:lnTo>
                    <a:pt x="380069" y="422649"/>
                  </a:lnTo>
                  <a:lnTo>
                    <a:pt x="348894" y="428942"/>
                  </a:lnTo>
                  <a:lnTo>
                    <a:pt x="80086" y="428942"/>
                  </a:lnTo>
                  <a:lnTo>
                    <a:pt x="48911" y="422649"/>
                  </a:lnTo>
                  <a:lnTo>
                    <a:pt x="23455" y="405488"/>
                  </a:lnTo>
                  <a:lnTo>
                    <a:pt x="6293" y="380036"/>
                  </a:lnTo>
                  <a:lnTo>
                    <a:pt x="0" y="348869"/>
                  </a:lnTo>
                  <a:lnTo>
                    <a:pt x="0" y="80010"/>
                  </a:lnTo>
                  <a:close/>
                </a:path>
              </a:pathLst>
            </a:custGeom>
            <a:ln w="7620">
              <a:solidFill>
                <a:srgbClr val="492C85"/>
              </a:solidFill>
            </a:ln>
          </p:spPr>
          <p:txBody>
            <a:bodyPr wrap="square" lIns="0" tIns="0" rIns="0" bIns="0" rtlCol="0"/>
            <a:lstStyle/>
            <a:p>
              <a:endParaRPr/>
            </a:p>
          </p:txBody>
        </p:sp>
      </p:grpSp>
      <p:pic>
        <p:nvPicPr>
          <p:cNvPr id="2" name="object 2"/>
          <p:cNvPicPr/>
          <p:nvPr/>
        </p:nvPicPr>
        <p:blipFill>
          <a:blip r:embed="rId3" cstate="print"/>
          <a:stretch>
            <a:fillRect/>
          </a:stretch>
        </p:blipFill>
        <p:spPr>
          <a:xfrm>
            <a:off x="9144000" y="22"/>
            <a:ext cx="5486400" cy="8229575"/>
          </a:xfrm>
          <a:prstGeom prst="rect">
            <a:avLst/>
          </a:prstGeom>
        </p:spPr>
      </p:pic>
      <p:sp>
        <p:nvSpPr>
          <p:cNvPr id="3" name="object 3"/>
          <p:cNvSpPr txBox="1">
            <a:spLocks noGrp="1"/>
          </p:cNvSpPr>
          <p:nvPr>
            <p:ph type="title"/>
          </p:nvPr>
        </p:nvSpPr>
        <p:spPr>
          <a:xfrm>
            <a:off x="772464" y="575564"/>
            <a:ext cx="7543165" cy="1193800"/>
          </a:xfrm>
          <a:prstGeom prst="rect">
            <a:avLst/>
          </a:prstGeom>
        </p:spPr>
        <p:txBody>
          <a:bodyPr vert="horz" wrap="square" lIns="0" tIns="2540" rIns="0" bIns="0" rtlCol="0">
            <a:spAutoFit/>
          </a:bodyPr>
          <a:lstStyle/>
          <a:p>
            <a:pPr marL="12700" marR="5080">
              <a:lnSpc>
                <a:spcPts val="4690"/>
              </a:lnSpc>
              <a:spcBef>
                <a:spcPts val="20"/>
              </a:spcBef>
            </a:pPr>
            <a:r>
              <a:rPr sz="3750" spc="155" dirty="0"/>
              <a:t>Our</a:t>
            </a:r>
            <a:r>
              <a:rPr sz="3750" spc="-90" dirty="0"/>
              <a:t> </a:t>
            </a:r>
            <a:r>
              <a:rPr sz="3750" spc="-60" dirty="0"/>
              <a:t>Goals:</a:t>
            </a:r>
            <a:r>
              <a:rPr sz="3750" spc="-75" dirty="0"/>
              <a:t> </a:t>
            </a:r>
            <a:r>
              <a:rPr sz="3750" spc="180" dirty="0"/>
              <a:t>Empowering</a:t>
            </a:r>
            <a:r>
              <a:rPr sz="3750" spc="-85" dirty="0"/>
              <a:t> </a:t>
            </a:r>
            <a:r>
              <a:rPr sz="3750" spc="90" dirty="0"/>
              <a:t>You</a:t>
            </a:r>
            <a:r>
              <a:rPr sz="3750" spc="-105" dirty="0"/>
              <a:t> </a:t>
            </a:r>
            <a:r>
              <a:rPr sz="3750" spc="100" dirty="0"/>
              <a:t>for </a:t>
            </a:r>
            <a:r>
              <a:rPr sz="3750" spc="70" dirty="0"/>
              <a:t>Success</a:t>
            </a:r>
            <a:endParaRPr sz="3750"/>
          </a:p>
        </p:txBody>
      </p:sp>
      <p:grpSp>
        <p:nvGrpSpPr>
          <p:cNvPr id="4" name="object 4"/>
          <p:cNvGrpSpPr/>
          <p:nvPr/>
        </p:nvGrpSpPr>
        <p:grpSpPr>
          <a:xfrm>
            <a:off x="781290" y="2418182"/>
            <a:ext cx="436880" cy="436880"/>
            <a:chOff x="781291" y="2305304"/>
            <a:chExt cx="436880" cy="436880"/>
          </a:xfrm>
        </p:grpSpPr>
        <p:sp>
          <p:nvSpPr>
            <p:cNvPr id="5" name="object 5"/>
            <p:cNvSpPr/>
            <p:nvPr/>
          </p:nvSpPr>
          <p:spPr>
            <a:xfrm>
              <a:off x="785101" y="2309114"/>
              <a:ext cx="429259" cy="429259"/>
            </a:xfrm>
            <a:custGeom>
              <a:avLst/>
              <a:gdLst/>
              <a:ahLst/>
              <a:cxnLst/>
              <a:rect l="l" t="t" r="r" b="b"/>
              <a:pathLst>
                <a:path w="429259" h="429260">
                  <a:moveTo>
                    <a:pt x="348894" y="0"/>
                  </a:moveTo>
                  <a:lnTo>
                    <a:pt x="80086" y="0"/>
                  </a:lnTo>
                  <a:lnTo>
                    <a:pt x="48911" y="6286"/>
                  </a:lnTo>
                  <a:lnTo>
                    <a:pt x="23455" y="23431"/>
                  </a:lnTo>
                  <a:lnTo>
                    <a:pt x="6293" y="48863"/>
                  </a:lnTo>
                  <a:lnTo>
                    <a:pt x="0" y="80010"/>
                  </a:lnTo>
                  <a:lnTo>
                    <a:pt x="0" y="348869"/>
                  </a:lnTo>
                  <a:lnTo>
                    <a:pt x="6293" y="380035"/>
                  </a:lnTo>
                  <a:lnTo>
                    <a:pt x="23455" y="405511"/>
                  </a:lnTo>
                  <a:lnTo>
                    <a:pt x="48911" y="422699"/>
                  </a:lnTo>
                  <a:lnTo>
                    <a:pt x="80086" y="429006"/>
                  </a:lnTo>
                  <a:lnTo>
                    <a:pt x="348894" y="429006"/>
                  </a:lnTo>
                  <a:lnTo>
                    <a:pt x="380069" y="422699"/>
                  </a:lnTo>
                  <a:lnTo>
                    <a:pt x="405525" y="405511"/>
                  </a:lnTo>
                  <a:lnTo>
                    <a:pt x="422687" y="380035"/>
                  </a:lnTo>
                  <a:lnTo>
                    <a:pt x="428980" y="348869"/>
                  </a:lnTo>
                  <a:lnTo>
                    <a:pt x="428980" y="80010"/>
                  </a:lnTo>
                  <a:lnTo>
                    <a:pt x="422687" y="48863"/>
                  </a:lnTo>
                  <a:lnTo>
                    <a:pt x="405525" y="23431"/>
                  </a:lnTo>
                  <a:lnTo>
                    <a:pt x="380069" y="6286"/>
                  </a:lnTo>
                  <a:lnTo>
                    <a:pt x="348894" y="0"/>
                  </a:lnTo>
                  <a:close/>
                </a:path>
              </a:pathLst>
            </a:custGeom>
            <a:solidFill>
              <a:srgbClr val="30126C"/>
            </a:solidFill>
          </p:spPr>
          <p:txBody>
            <a:bodyPr wrap="square" lIns="0" tIns="0" rIns="0" bIns="0" rtlCol="0"/>
            <a:lstStyle/>
            <a:p>
              <a:endParaRPr/>
            </a:p>
          </p:txBody>
        </p:sp>
        <p:sp>
          <p:nvSpPr>
            <p:cNvPr id="6" name="object 6"/>
            <p:cNvSpPr/>
            <p:nvPr/>
          </p:nvSpPr>
          <p:spPr>
            <a:xfrm>
              <a:off x="785101" y="2309114"/>
              <a:ext cx="429259" cy="429259"/>
            </a:xfrm>
            <a:custGeom>
              <a:avLst/>
              <a:gdLst/>
              <a:ahLst/>
              <a:cxnLst/>
              <a:rect l="l" t="t" r="r" b="b"/>
              <a:pathLst>
                <a:path w="429259" h="429260">
                  <a:moveTo>
                    <a:pt x="0" y="80010"/>
                  </a:moveTo>
                  <a:lnTo>
                    <a:pt x="6293" y="48863"/>
                  </a:lnTo>
                  <a:lnTo>
                    <a:pt x="23455" y="23431"/>
                  </a:lnTo>
                  <a:lnTo>
                    <a:pt x="48911" y="6286"/>
                  </a:lnTo>
                  <a:lnTo>
                    <a:pt x="80086" y="0"/>
                  </a:lnTo>
                  <a:lnTo>
                    <a:pt x="348894" y="0"/>
                  </a:lnTo>
                  <a:lnTo>
                    <a:pt x="380069" y="6286"/>
                  </a:lnTo>
                  <a:lnTo>
                    <a:pt x="405525" y="23431"/>
                  </a:lnTo>
                  <a:lnTo>
                    <a:pt x="422687" y="48863"/>
                  </a:lnTo>
                  <a:lnTo>
                    <a:pt x="428980" y="80010"/>
                  </a:lnTo>
                  <a:lnTo>
                    <a:pt x="428980" y="348869"/>
                  </a:lnTo>
                  <a:lnTo>
                    <a:pt x="422687" y="380035"/>
                  </a:lnTo>
                  <a:lnTo>
                    <a:pt x="405525" y="405511"/>
                  </a:lnTo>
                  <a:lnTo>
                    <a:pt x="380069" y="422699"/>
                  </a:lnTo>
                  <a:lnTo>
                    <a:pt x="348894" y="429006"/>
                  </a:lnTo>
                  <a:lnTo>
                    <a:pt x="80086" y="429006"/>
                  </a:lnTo>
                  <a:lnTo>
                    <a:pt x="48911" y="422699"/>
                  </a:lnTo>
                  <a:lnTo>
                    <a:pt x="23455" y="405511"/>
                  </a:lnTo>
                  <a:lnTo>
                    <a:pt x="6293" y="380035"/>
                  </a:lnTo>
                  <a:lnTo>
                    <a:pt x="0" y="348869"/>
                  </a:lnTo>
                  <a:lnTo>
                    <a:pt x="0" y="80010"/>
                  </a:lnTo>
                  <a:close/>
                </a:path>
              </a:pathLst>
            </a:custGeom>
            <a:ln w="7619">
              <a:solidFill>
                <a:srgbClr val="492C85"/>
              </a:solidFill>
            </a:ln>
          </p:spPr>
          <p:txBody>
            <a:bodyPr wrap="square" lIns="0" tIns="0" rIns="0" bIns="0" rtlCol="0"/>
            <a:lstStyle/>
            <a:p>
              <a:endParaRPr/>
            </a:p>
          </p:txBody>
        </p:sp>
      </p:grpSp>
      <p:sp>
        <p:nvSpPr>
          <p:cNvPr id="7" name="object 7"/>
          <p:cNvSpPr txBox="1"/>
          <p:nvPr/>
        </p:nvSpPr>
        <p:spPr>
          <a:xfrm>
            <a:off x="922639" y="2470946"/>
            <a:ext cx="128905" cy="369570"/>
          </a:xfrm>
          <a:prstGeom prst="rect">
            <a:avLst/>
          </a:prstGeom>
        </p:spPr>
        <p:txBody>
          <a:bodyPr vert="horz" wrap="square" lIns="0" tIns="13335" rIns="0" bIns="0" rtlCol="0">
            <a:spAutoFit/>
          </a:bodyPr>
          <a:lstStyle/>
          <a:p>
            <a:pPr marL="12700">
              <a:lnSpc>
                <a:spcPct val="100000"/>
              </a:lnSpc>
              <a:spcBef>
                <a:spcPts val="105"/>
              </a:spcBef>
            </a:pPr>
            <a:r>
              <a:rPr sz="2250" spc="-490" dirty="0">
                <a:solidFill>
                  <a:srgbClr val="DCD6E4"/>
                </a:solidFill>
                <a:latin typeface="Century Gothic"/>
                <a:cs typeface="Century Gothic"/>
              </a:rPr>
              <a:t>1</a:t>
            </a:r>
            <a:endParaRPr sz="2250" dirty="0">
              <a:latin typeface="Century Gothic"/>
              <a:cs typeface="Century Gothic"/>
            </a:endParaRPr>
          </a:p>
        </p:txBody>
      </p:sp>
      <p:sp>
        <p:nvSpPr>
          <p:cNvPr id="8" name="object 8"/>
          <p:cNvSpPr txBox="1"/>
          <p:nvPr/>
        </p:nvSpPr>
        <p:spPr>
          <a:xfrm>
            <a:off x="1341961" y="2473865"/>
            <a:ext cx="6594475" cy="296876"/>
          </a:xfrm>
          <a:prstGeom prst="rect">
            <a:avLst/>
          </a:prstGeom>
        </p:spPr>
        <p:txBody>
          <a:bodyPr vert="horz" wrap="square" lIns="0" tIns="12065" rIns="0" bIns="0" rtlCol="0">
            <a:spAutoFit/>
          </a:bodyPr>
          <a:lstStyle/>
          <a:p>
            <a:pPr marL="12700">
              <a:lnSpc>
                <a:spcPct val="100000"/>
              </a:lnSpc>
              <a:spcBef>
                <a:spcPts val="95"/>
              </a:spcBef>
            </a:pPr>
            <a:r>
              <a:rPr lang="en-IN" sz="1850" dirty="0">
                <a:solidFill>
                  <a:srgbClr val="DCD6E4"/>
                </a:solidFill>
                <a:latin typeface="Century Gothic"/>
                <a:cs typeface="Century Gothic"/>
              </a:rPr>
              <a:t>Through </a:t>
            </a:r>
            <a:r>
              <a:rPr sz="1850" dirty="0">
                <a:solidFill>
                  <a:srgbClr val="DCD6E4"/>
                </a:solidFill>
                <a:latin typeface="Century Gothic"/>
                <a:cs typeface="Century Gothic"/>
              </a:rPr>
              <a:t>Financial</a:t>
            </a:r>
            <a:r>
              <a:rPr lang="en-IN" sz="1850" spc="305" dirty="0">
                <a:solidFill>
                  <a:srgbClr val="DCD6E4"/>
                </a:solidFill>
                <a:latin typeface="Century Gothic"/>
                <a:cs typeface="Century Gothic"/>
              </a:rPr>
              <a:t> </a:t>
            </a:r>
            <a:r>
              <a:rPr lang="en-IN" sz="1850" dirty="0">
                <a:solidFill>
                  <a:srgbClr val="DCD6E4"/>
                </a:solidFill>
                <a:latin typeface="Century Gothic"/>
                <a:cs typeface="Century Gothic"/>
              </a:rPr>
              <a:t>Literacy.  </a:t>
            </a:r>
            <a:endParaRPr sz="1850" dirty="0">
              <a:latin typeface="Century Gothic"/>
              <a:cs typeface="Century Gothic"/>
            </a:endParaRPr>
          </a:p>
        </p:txBody>
      </p:sp>
      <p:grpSp>
        <p:nvGrpSpPr>
          <p:cNvPr id="9" name="object 9"/>
          <p:cNvGrpSpPr/>
          <p:nvPr/>
        </p:nvGrpSpPr>
        <p:grpSpPr>
          <a:xfrm>
            <a:off x="772464" y="3083119"/>
            <a:ext cx="436880" cy="436880"/>
            <a:chOff x="781291" y="3732910"/>
            <a:chExt cx="436880" cy="436880"/>
          </a:xfrm>
        </p:grpSpPr>
        <p:sp>
          <p:nvSpPr>
            <p:cNvPr id="10" name="object 10"/>
            <p:cNvSpPr/>
            <p:nvPr/>
          </p:nvSpPr>
          <p:spPr>
            <a:xfrm>
              <a:off x="785101" y="3736720"/>
              <a:ext cx="429259" cy="429259"/>
            </a:xfrm>
            <a:custGeom>
              <a:avLst/>
              <a:gdLst/>
              <a:ahLst/>
              <a:cxnLst/>
              <a:rect l="l" t="t" r="r" b="b"/>
              <a:pathLst>
                <a:path w="429259" h="429260">
                  <a:moveTo>
                    <a:pt x="348894" y="0"/>
                  </a:moveTo>
                  <a:lnTo>
                    <a:pt x="80086" y="0"/>
                  </a:lnTo>
                  <a:lnTo>
                    <a:pt x="48911" y="6286"/>
                  </a:lnTo>
                  <a:lnTo>
                    <a:pt x="23455" y="23431"/>
                  </a:lnTo>
                  <a:lnTo>
                    <a:pt x="6293" y="48863"/>
                  </a:lnTo>
                  <a:lnTo>
                    <a:pt x="0" y="80009"/>
                  </a:lnTo>
                  <a:lnTo>
                    <a:pt x="0" y="348868"/>
                  </a:lnTo>
                  <a:lnTo>
                    <a:pt x="6293" y="380015"/>
                  </a:lnTo>
                  <a:lnTo>
                    <a:pt x="23455" y="405447"/>
                  </a:lnTo>
                  <a:lnTo>
                    <a:pt x="48911" y="422592"/>
                  </a:lnTo>
                  <a:lnTo>
                    <a:pt x="80086" y="428878"/>
                  </a:lnTo>
                  <a:lnTo>
                    <a:pt x="348894" y="428878"/>
                  </a:lnTo>
                  <a:lnTo>
                    <a:pt x="380069" y="422592"/>
                  </a:lnTo>
                  <a:lnTo>
                    <a:pt x="405525" y="405447"/>
                  </a:lnTo>
                  <a:lnTo>
                    <a:pt x="422687" y="380015"/>
                  </a:lnTo>
                  <a:lnTo>
                    <a:pt x="428980" y="348868"/>
                  </a:lnTo>
                  <a:lnTo>
                    <a:pt x="428980" y="80009"/>
                  </a:lnTo>
                  <a:lnTo>
                    <a:pt x="422687" y="48863"/>
                  </a:lnTo>
                  <a:lnTo>
                    <a:pt x="405525" y="23431"/>
                  </a:lnTo>
                  <a:lnTo>
                    <a:pt x="380069" y="6286"/>
                  </a:lnTo>
                  <a:lnTo>
                    <a:pt x="348894" y="0"/>
                  </a:lnTo>
                  <a:close/>
                </a:path>
              </a:pathLst>
            </a:custGeom>
            <a:solidFill>
              <a:srgbClr val="30126C"/>
            </a:solidFill>
          </p:spPr>
          <p:txBody>
            <a:bodyPr wrap="square" lIns="0" tIns="0" rIns="0" bIns="0" rtlCol="0"/>
            <a:lstStyle/>
            <a:p>
              <a:endParaRPr/>
            </a:p>
          </p:txBody>
        </p:sp>
        <p:sp>
          <p:nvSpPr>
            <p:cNvPr id="11" name="object 11"/>
            <p:cNvSpPr/>
            <p:nvPr/>
          </p:nvSpPr>
          <p:spPr>
            <a:xfrm>
              <a:off x="785101" y="3736720"/>
              <a:ext cx="429259" cy="429259"/>
            </a:xfrm>
            <a:custGeom>
              <a:avLst/>
              <a:gdLst/>
              <a:ahLst/>
              <a:cxnLst/>
              <a:rect l="l" t="t" r="r" b="b"/>
              <a:pathLst>
                <a:path w="429259" h="429260">
                  <a:moveTo>
                    <a:pt x="0" y="80009"/>
                  </a:moveTo>
                  <a:lnTo>
                    <a:pt x="6293" y="48863"/>
                  </a:lnTo>
                  <a:lnTo>
                    <a:pt x="23455" y="23431"/>
                  </a:lnTo>
                  <a:lnTo>
                    <a:pt x="48911" y="6286"/>
                  </a:lnTo>
                  <a:lnTo>
                    <a:pt x="80086" y="0"/>
                  </a:lnTo>
                  <a:lnTo>
                    <a:pt x="348894" y="0"/>
                  </a:lnTo>
                  <a:lnTo>
                    <a:pt x="380069" y="6286"/>
                  </a:lnTo>
                  <a:lnTo>
                    <a:pt x="405525" y="23431"/>
                  </a:lnTo>
                  <a:lnTo>
                    <a:pt x="422687" y="48863"/>
                  </a:lnTo>
                  <a:lnTo>
                    <a:pt x="428980" y="80009"/>
                  </a:lnTo>
                  <a:lnTo>
                    <a:pt x="428980" y="348868"/>
                  </a:lnTo>
                  <a:lnTo>
                    <a:pt x="422687" y="380015"/>
                  </a:lnTo>
                  <a:lnTo>
                    <a:pt x="405525" y="405447"/>
                  </a:lnTo>
                  <a:lnTo>
                    <a:pt x="380069" y="422592"/>
                  </a:lnTo>
                  <a:lnTo>
                    <a:pt x="348894" y="428878"/>
                  </a:lnTo>
                  <a:lnTo>
                    <a:pt x="80086" y="428878"/>
                  </a:lnTo>
                  <a:lnTo>
                    <a:pt x="48911" y="422592"/>
                  </a:lnTo>
                  <a:lnTo>
                    <a:pt x="23455" y="405447"/>
                  </a:lnTo>
                  <a:lnTo>
                    <a:pt x="6293" y="380015"/>
                  </a:lnTo>
                  <a:lnTo>
                    <a:pt x="0" y="348868"/>
                  </a:lnTo>
                  <a:lnTo>
                    <a:pt x="0" y="80009"/>
                  </a:lnTo>
                  <a:close/>
                </a:path>
              </a:pathLst>
            </a:custGeom>
            <a:ln w="7620">
              <a:solidFill>
                <a:srgbClr val="492C85"/>
              </a:solidFill>
            </a:ln>
          </p:spPr>
          <p:txBody>
            <a:bodyPr wrap="square" lIns="0" tIns="0" rIns="0" bIns="0" rtlCol="0"/>
            <a:lstStyle/>
            <a:p>
              <a:endParaRPr/>
            </a:p>
          </p:txBody>
        </p:sp>
      </p:grpSp>
      <p:sp>
        <p:nvSpPr>
          <p:cNvPr id="12" name="object 12"/>
          <p:cNvSpPr txBox="1"/>
          <p:nvPr/>
        </p:nvSpPr>
        <p:spPr>
          <a:xfrm>
            <a:off x="905430" y="3166305"/>
            <a:ext cx="188595" cy="369570"/>
          </a:xfrm>
          <a:prstGeom prst="rect">
            <a:avLst/>
          </a:prstGeom>
        </p:spPr>
        <p:txBody>
          <a:bodyPr vert="horz" wrap="square" lIns="0" tIns="13335" rIns="0" bIns="0" rtlCol="0">
            <a:spAutoFit/>
          </a:bodyPr>
          <a:lstStyle/>
          <a:p>
            <a:pPr marL="12700">
              <a:lnSpc>
                <a:spcPct val="100000"/>
              </a:lnSpc>
              <a:spcBef>
                <a:spcPts val="105"/>
              </a:spcBef>
            </a:pPr>
            <a:r>
              <a:rPr sz="2250" spc="-50" dirty="0">
                <a:solidFill>
                  <a:srgbClr val="DCD6E4"/>
                </a:solidFill>
                <a:latin typeface="Century Gothic"/>
                <a:cs typeface="Century Gothic"/>
              </a:rPr>
              <a:t>2</a:t>
            </a:r>
            <a:endParaRPr sz="2250" dirty="0">
              <a:latin typeface="Century Gothic"/>
              <a:cs typeface="Century Gothic"/>
            </a:endParaRPr>
          </a:p>
        </p:txBody>
      </p:sp>
      <p:sp>
        <p:nvSpPr>
          <p:cNvPr id="13" name="object 13"/>
          <p:cNvSpPr txBox="1"/>
          <p:nvPr/>
        </p:nvSpPr>
        <p:spPr>
          <a:xfrm>
            <a:off x="1321681" y="3714275"/>
            <a:ext cx="6416040" cy="581569"/>
          </a:xfrm>
          <a:prstGeom prst="rect">
            <a:avLst/>
          </a:prstGeom>
        </p:spPr>
        <p:txBody>
          <a:bodyPr vert="horz" wrap="square" lIns="0" tIns="12065" rIns="0" bIns="0" rtlCol="0">
            <a:spAutoFit/>
          </a:bodyPr>
          <a:lstStyle/>
          <a:p>
            <a:pPr marL="12700">
              <a:lnSpc>
                <a:spcPct val="100000"/>
              </a:lnSpc>
              <a:spcBef>
                <a:spcPts val="95"/>
              </a:spcBef>
            </a:pPr>
            <a:r>
              <a:rPr sz="1850" dirty="0">
                <a:solidFill>
                  <a:srgbClr val="DCD6E4"/>
                </a:solidFill>
                <a:latin typeface="Century Gothic"/>
                <a:cs typeface="Century Gothic"/>
              </a:rPr>
              <a:t>Innovation</a:t>
            </a:r>
            <a:r>
              <a:rPr sz="1850" spc="110" dirty="0">
                <a:solidFill>
                  <a:srgbClr val="DCD6E4"/>
                </a:solidFill>
                <a:latin typeface="Century Gothic"/>
                <a:cs typeface="Century Gothic"/>
              </a:rPr>
              <a:t> </a:t>
            </a:r>
            <a:r>
              <a:rPr sz="1850" spc="120" dirty="0">
                <a:solidFill>
                  <a:srgbClr val="DCD6E4"/>
                </a:solidFill>
                <a:latin typeface="Century Gothic"/>
                <a:cs typeface="Century Gothic"/>
              </a:rPr>
              <a:t>in</a:t>
            </a:r>
            <a:r>
              <a:rPr sz="1850" spc="114" dirty="0">
                <a:solidFill>
                  <a:srgbClr val="DCD6E4"/>
                </a:solidFill>
                <a:latin typeface="Century Gothic"/>
                <a:cs typeface="Century Gothic"/>
              </a:rPr>
              <a:t> </a:t>
            </a:r>
            <a:r>
              <a:rPr sz="1850" spc="70" dirty="0">
                <a:solidFill>
                  <a:srgbClr val="DCD6E4"/>
                </a:solidFill>
                <a:latin typeface="Century Gothic"/>
                <a:cs typeface="Century Gothic"/>
              </a:rPr>
              <a:t>Trading</a:t>
            </a:r>
            <a:r>
              <a:rPr sz="1850" spc="140" dirty="0">
                <a:solidFill>
                  <a:srgbClr val="DCD6E4"/>
                </a:solidFill>
                <a:latin typeface="Century Gothic"/>
                <a:cs typeface="Century Gothic"/>
              </a:rPr>
              <a:t> </a:t>
            </a:r>
            <a:r>
              <a:rPr sz="1850" spc="-10" dirty="0" err="1">
                <a:solidFill>
                  <a:srgbClr val="DCD6E4"/>
                </a:solidFill>
                <a:latin typeface="Century Gothic"/>
                <a:cs typeface="Century Gothic"/>
              </a:rPr>
              <a:t>Technolog</a:t>
            </a:r>
            <a:r>
              <a:rPr lang="en-IN" sz="1850" spc="-10" dirty="0" err="1">
                <a:solidFill>
                  <a:srgbClr val="DCD6E4"/>
                </a:solidFill>
                <a:latin typeface="Century Gothic"/>
                <a:cs typeface="Century Gothic"/>
              </a:rPr>
              <a:t>ies</a:t>
            </a:r>
            <a:r>
              <a:rPr lang="en-IN" sz="1850" spc="-10" dirty="0">
                <a:solidFill>
                  <a:srgbClr val="DCD6E4"/>
                </a:solidFill>
                <a:latin typeface="Century Gothic"/>
                <a:cs typeface="Century Gothic"/>
              </a:rPr>
              <a:t> Like Algo Tools And Indicators etc</a:t>
            </a:r>
            <a:r>
              <a:rPr sz="1500" spc="-10" dirty="0">
                <a:solidFill>
                  <a:srgbClr val="DCD6E4"/>
                </a:solidFill>
                <a:latin typeface="Arial"/>
                <a:cs typeface="Arial"/>
              </a:rPr>
              <a:t>.</a:t>
            </a:r>
            <a:endParaRPr sz="1500" dirty="0">
              <a:latin typeface="Arial"/>
              <a:cs typeface="Arial"/>
            </a:endParaRPr>
          </a:p>
        </p:txBody>
      </p:sp>
      <p:grpSp>
        <p:nvGrpSpPr>
          <p:cNvPr id="14" name="object 14"/>
          <p:cNvGrpSpPr/>
          <p:nvPr/>
        </p:nvGrpSpPr>
        <p:grpSpPr>
          <a:xfrm>
            <a:off x="768653" y="3768309"/>
            <a:ext cx="436880" cy="436880"/>
            <a:chOff x="781291" y="5160390"/>
            <a:chExt cx="436880" cy="436880"/>
          </a:xfrm>
        </p:grpSpPr>
        <p:sp>
          <p:nvSpPr>
            <p:cNvPr id="15" name="object 15"/>
            <p:cNvSpPr/>
            <p:nvPr/>
          </p:nvSpPr>
          <p:spPr>
            <a:xfrm>
              <a:off x="785101" y="5164200"/>
              <a:ext cx="429259" cy="429259"/>
            </a:xfrm>
            <a:custGeom>
              <a:avLst/>
              <a:gdLst/>
              <a:ahLst/>
              <a:cxnLst/>
              <a:rect l="l" t="t" r="r" b="b"/>
              <a:pathLst>
                <a:path w="429259" h="429260">
                  <a:moveTo>
                    <a:pt x="348894" y="0"/>
                  </a:moveTo>
                  <a:lnTo>
                    <a:pt x="80086" y="0"/>
                  </a:lnTo>
                  <a:lnTo>
                    <a:pt x="48911" y="6288"/>
                  </a:lnTo>
                  <a:lnTo>
                    <a:pt x="23455" y="23447"/>
                  </a:lnTo>
                  <a:lnTo>
                    <a:pt x="6293" y="48916"/>
                  </a:lnTo>
                  <a:lnTo>
                    <a:pt x="0" y="80137"/>
                  </a:lnTo>
                  <a:lnTo>
                    <a:pt x="0" y="348869"/>
                  </a:lnTo>
                  <a:lnTo>
                    <a:pt x="6293" y="380089"/>
                  </a:lnTo>
                  <a:lnTo>
                    <a:pt x="23455" y="405558"/>
                  </a:lnTo>
                  <a:lnTo>
                    <a:pt x="48911" y="422717"/>
                  </a:lnTo>
                  <a:lnTo>
                    <a:pt x="80086" y="429006"/>
                  </a:lnTo>
                  <a:lnTo>
                    <a:pt x="348894" y="429006"/>
                  </a:lnTo>
                  <a:lnTo>
                    <a:pt x="380069" y="422717"/>
                  </a:lnTo>
                  <a:lnTo>
                    <a:pt x="405525" y="405558"/>
                  </a:lnTo>
                  <a:lnTo>
                    <a:pt x="422687" y="380089"/>
                  </a:lnTo>
                  <a:lnTo>
                    <a:pt x="428980" y="348869"/>
                  </a:lnTo>
                  <a:lnTo>
                    <a:pt x="428980" y="80137"/>
                  </a:lnTo>
                  <a:lnTo>
                    <a:pt x="422687" y="48916"/>
                  </a:lnTo>
                  <a:lnTo>
                    <a:pt x="405525" y="23447"/>
                  </a:lnTo>
                  <a:lnTo>
                    <a:pt x="380069" y="6288"/>
                  </a:lnTo>
                  <a:lnTo>
                    <a:pt x="348894" y="0"/>
                  </a:lnTo>
                  <a:close/>
                </a:path>
              </a:pathLst>
            </a:custGeom>
            <a:solidFill>
              <a:srgbClr val="30126C"/>
            </a:solidFill>
          </p:spPr>
          <p:txBody>
            <a:bodyPr wrap="square" lIns="0" tIns="0" rIns="0" bIns="0" rtlCol="0"/>
            <a:lstStyle/>
            <a:p>
              <a:endParaRPr/>
            </a:p>
          </p:txBody>
        </p:sp>
        <p:sp>
          <p:nvSpPr>
            <p:cNvPr id="16" name="object 16"/>
            <p:cNvSpPr/>
            <p:nvPr/>
          </p:nvSpPr>
          <p:spPr>
            <a:xfrm>
              <a:off x="785101" y="5164200"/>
              <a:ext cx="429259" cy="429259"/>
            </a:xfrm>
            <a:custGeom>
              <a:avLst/>
              <a:gdLst/>
              <a:ahLst/>
              <a:cxnLst/>
              <a:rect l="l" t="t" r="r" b="b"/>
              <a:pathLst>
                <a:path w="429259" h="429260">
                  <a:moveTo>
                    <a:pt x="0" y="80137"/>
                  </a:moveTo>
                  <a:lnTo>
                    <a:pt x="6293" y="48916"/>
                  </a:lnTo>
                  <a:lnTo>
                    <a:pt x="23455" y="23447"/>
                  </a:lnTo>
                  <a:lnTo>
                    <a:pt x="48911" y="6288"/>
                  </a:lnTo>
                  <a:lnTo>
                    <a:pt x="80086" y="0"/>
                  </a:lnTo>
                  <a:lnTo>
                    <a:pt x="348894" y="0"/>
                  </a:lnTo>
                  <a:lnTo>
                    <a:pt x="380069" y="6288"/>
                  </a:lnTo>
                  <a:lnTo>
                    <a:pt x="405525" y="23447"/>
                  </a:lnTo>
                  <a:lnTo>
                    <a:pt x="422687" y="48916"/>
                  </a:lnTo>
                  <a:lnTo>
                    <a:pt x="428980" y="80137"/>
                  </a:lnTo>
                  <a:lnTo>
                    <a:pt x="428980" y="348869"/>
                  </a:lnTo>
                  <a:lnTo>
                    <a:pt x="422687" y="380089"/>
                  </a:lnTo>
                  <a:lnTo>
                    <a:pt x="405525" y="405558"/>
                  </a:lnTo>
                  <a:lnTo>
                    <a:pt x="380069" y="422717"/>
                  </a:lnTo>
                  <a:lnTo>
                    <a:pt x="348894" y="429006"/>
                  </a:lnTo>
                  <a:lnTo>
                    <a:pt x="80086" y="429006"/>
                  </a:lnTo>
                  <a:lnTo>
                    <a:pt x="48911" y="422717"/>
                  </a:lnTo>
                  <a:lnTo>
                    <a:pt x="23455" y="405558"/>
                  </a:lnTo>
                  <a:lnTo>
                    <a:pt x="6293" y="380089"/>
                  </a:lnTo>
                  <a:lnTo>
                    <a:pt x="0" y="348869"/>
                  </a:lnTo>
                  <a:lnTo>
                    <a:pt x="0" y="80137"/>
                  </a:lnTo>
                  <a:close/>
                </a:path>
              </a:pathLst>
            </a:custGeom>
            <a:ln w="7620">
              <a:solidFill>
                <a:srgbClr val="492C85"/>
              </a:solidFill>
            </a:ln>
          </p:spPr>
          <p:txBody>
            <a:bodyPr wrap="square" lIns="0" tIns="0" rIns="0" bIns="0" rtlCol="0"/>
            <a:lstStyle/>
            <a:p>
              <a:endParaRPr/>
            </a:p>
          </p:txBody>
        </p:sp>
      </p:grpSp>
      <p:sp>
        <p:nvSpPr>
          <p:cNvPr id="17" name="object 17"/>
          <p:cNvSpPr txBox="1"/>
          <p:nvPr/>
        </p:nvSpPr>
        <p:spPr>
          <a:xfrm>
            <a:off x="895075" y="3846545"/>
            <a:ext cx="187325" cy="369570"/>
          </a:xfrm>
          <a:prstGeom prst="rect">
            <a:avLst/>
          </a:prstGeom>
        </p:spPr>
        <p:txBody>
          <a:bodyPr vert="horz" wrap="square" lIns="0" tIns="13335" rIns="0" bIns="0" rtlCol="0">
            <a:spAutoFit/>
          </a:bodyPr>
          <a:lstStyle/>
          <a:p>
            <a:pPr marL="12700">
              <a:lnSpc>
                <a:spcPct val="100000"/>
              </a:lnSpc>
              <a:spcBef>
                <a:spcPts val="105"/>
              </a:spcBef>
            </a:pPr>
            <a:r>
              <a:rPr sz="2250" spc="-50" dirty="0">
                <a:solidFill>
                  <a:srgbClr val="DCD6E4"/>
                </a:solidFill>
                <a:latin typeface="Century Gothic"/>
                <a:cs typeface="Century Gothic"/>
              </a:rPr>
              <a:t>3</a:t>
            </a:r>
            <a:endParaRPr sz="2250" dirty="0">
              <a:latin typeface="Century Gothic"/>
              <a:cs typeface="Century Gothic"/>
            </a:endParaRPr>
          </a:p>
        </p:txBody>
      </p:sp>
      <p:sp>
        <p:nvSpPr>
          <p:cNvPr id="18" name="object 18"/>
          <p:cNvSpPr txBox="1"/>
          <p:nvPr/>
        </p:nvSpPr>
        <p:spPr>
          <a:xfrm>
            <a:off x="1349642" y="5877889"/>
            <a:ext cx="6745605" cy="296876"/>
          </a:xfrm>
          <a:prstGeom prst="rect">
            <a:avLst/>
          </a:prstGeom>
        </p:spPr>
        <p:txBody>
          <a:bodyPr vert="horz" wrap="square" lIns="0" tIns="12065" rIns="0" bIns="0" rtlCol="0">
            <a:spAutoFit/>
          </a:bodyPr>
          <a:lstStyle/>
          <a:p>
            <a:pPr marL="12700">
              <a:lnSpc>
                <a:spcPct val="100000"/>
              </a:lnSpc>
              <a:spcBef>
                <a:spcPts val="95"/>
              </a:spcBef>
            </a:pPr>
            <a:r>
              <a:rPr sz="1850" spc="60" dirty="0">
                <a:solidFill>
                  <a:srgbClr val="DCD6E4"/>
                </a:solidFill>
                <a:latin typeface="Century Gothic"/>
                <a:cs typeface="Century Gothic"/>
              </a:rPr>
              <a:t>Multiple</a:t>
            </a:r>
            <a:r>
              <a:rPr sz="1850" spc="30" dirty="0">
                <a:solidFill>
                  <a:srgbClr val="DCD6E4"/>
                </a:solidFill>
                <a:latin typeface="Century Gothic"/>
                <a:cs typeface="Century Gothic"/>
              </a:rPr>
              <a:t> </a:t>
            </a:r>
            <a:r>
              <a:rPr sz="1850" dirty="0">
                <a:solidFill>
                  <a:srgbClr val="DCD6E4"/>
                </a:solidFill>
                <a:latin typeface="Century Gothic"/>
                <a:cs typeface="Century Gothic"/>
              </a:rPr>
              <a:t>Revenue</a:t>
            </a:r>
            <a:r>
              <a:rPr sz="1850" spc="30" dirty="0">
                <a:solidFill>
                  <a:srgbClr val="DCD6E4"/>
                </a:solidFill>
                <a:latin typeface="Century Gothic"/>
                <a:cs typeface="Century Gothic"/>
              </a:rPr>
              <a:t> </a:t>
            </a:r>
            <a:r>
              <a:rPr sz="1850" spc="90" dirty="0">
                <a:solidFill>
                  <a:srgbClr val="DCD6E4"/>
                </a:solidFill>
                <a:latin typeface="Century Gothic"/>
                <a:cs typeface="Century Gothic"/>
              </a:rPr>
              <a:t>Streams</a:t>
            </a:r>
            <a:r>
              <a:rPr sz="1850" dirty="0">
                <a:solidFill>
                  <a:srgbClr val="DCD6E4"/>
                </a:solidFill>
                <a:latin typeface="Century Gothic"/>
                <a:cs typeface="Century Gothic"/>
              </a:rPr>
              <a:t> </a:t>
            </a:r>
            <a:r>
              <a:rPr sz="1850" spc="50" dirty="0">
                <a:solidFill>
                  <a:srgbClr val="DCD6E4"/>
                </a:solidFill>
                <a:latin typeface="Century Gothic"/>
                <a:cs typeface="Century Gothic"/>
              </a:rPr>
              <a:t>for</a:t>
            </a:r>
            <a:r>
              <a:rPr sz="1850" spc="30" dirty="0">
                <a:solidFill>
                  <a:srgbClr val="DCD6E4"/>
                </a:solidFill>
                <a:latin typeface="Century Gothic"/>
                <a:cs typeface="Century Gothic"/>
              </a:rPr>
              <a:t> </a:t>
            </a:r>
            <a:r>
              <a:rPr lang="en-IN" sz="1850" spc="45" dirty="0">
                <a:solidFill>
                  <a:srgbClr val="DCD6E4"/>
                </a:solidFill>
                <a:latin typeface="Century Gothic"/>
                <a:cs typeface="Century Gothic"/>
              </a:rPr>
              <a:t>Subscribers.</a:t>
            </a:r>
            <a:endParaRPr sz="1850" dirty="0">
              <a:latin typeface="Century Gothic"/>
              <a:cs typeface="Century Gothic"/>
            </a:endParaRPr>
          </a:p>
        </p:txBody>
      </p:sp>
      <p:grpSp>
        <p:nvGrpSpPr>
          <p:cNvPr id="19" name="object 19"/>
          <p:cNvGrpSpPr/>
          <p:nvPr/>
        </p:nvGrpSpPr>
        <p:grpSpPr>
          <a:xfrm>
            <a:off x="760724" y="4444428"/>
            <a:ext cx="436880" cy="436880"/>
            <a:chOff x="781291" y="6587997"/>
            <a:chExt cx="436880" cy="436880"/>
          </a:xfrm>
        </p:grpSpPr>
        <p:sp>
          <p:nvSpPr>
            <p:cNvPr id="20" name="object 20"/>
            <p:cNvSpPr/>
            <p:nvPr/>
          </p:nvSpPr>
          <p:spPr>
            <a:xfrm>
              <a:off x="785101" y="6591807"/>
              <a:ext cx="429259" cy="429259"/>
            </a:xfrm>
            <a:custGeom>
              <a:avLst/>
              <a:gdLst/>
              <a:ahLst/>
              <a:cxnLst/>
              <a:rect l="l" t="t" r="r" b="b"/>
              <a:pathLst>
                <a:path w="429259" h="429259">
                  <a:moveTo>
                    <a:pt x="348894" y="0"/>
                  </a:moveTo>
                  <a:lnTo>
                    <a:pt x="80086" y="0"/>
                  </a:lnTo>
                  <a:lnTo>
                    <a:pt x="48911" y="6286"/>
                  </a:lnTo>
                  <a:lnTo>
                    <a:pt x="23455" y="23431"/>
                  </a:lnTo>
                  <a:lnTo>
                    <a:pt x="6293" y="48863"/>
                  </a:lnTo>
                  <a:lnTo>
                    <a:pt x="0" y="80010"/>
                  </a:lnTo>
                  <a:lnTo>
                    <a:pt x="0" y="348869"/>
                  </a:lnTo>
                  <a:lnTo>
                    <a:pt x="6293" y="380036"/>
                  </a:lnTo>
                  <a:lnTo>
                    <a:pt x="23455" y="405488"/>
                  </a:lnTo>
                  <a:lnTo>
                    <a:pt x="48911" y="422649"/>
                  </a:lnTo>
                  <a:lnTo>
                    <a:pt x="80086" y="428942"/>
                  </a:lnTo>
                  <a:lnTo>
                    <a:pt x="348894" y="428942"/>
                  </a:lnTo>
                  <a:lnTo>
                    <a:pt x="380069" y="422649"/>
                  </a:lnTo>
                  <a:lnTo>
                    <a:pt x="405525" y="405488"/>
                  </a:lnTo>
                  <a:lnTo>
                    <a:pt x="422687" y="380036"/>
                  </a:lnTo>
                  <a:lnTo>
                    <a:pt x="428980" y="348869"/>
                  </a:lnTo>
                  <a:lnTo>
                    <a:pt x="428980" y="80010"/>
                  </a:lnTo>
                  <a:lnTo>
                    <a:pt x="422687" y="48863"/>
                  </a:lnTo>
                  <a:lnTo>
                    <a:pt x="405525" y="23431"/>
                  </a:lnTo>
                  <a:lnTo>
                    <a:pt x="380069" y="6286"/>
                  </a:lnTo>
                  <a:lnTo>
                    <a:pt x="348894" y="0"/>
                  </a:lnTo>
                  <a:close/>
                </a:path>
              </a:pathLst>
            </a:custGeom>
            <a:solidFill>
              <a:srgbClr val="30126C"/>
            </a:solidFill>
          </p:spPr>
          <p:txBody>
            <a:bodyPr wrap="square" lIns="0" tIns="0" rIns="0" bIns="0" rtlCol="0"/>
            <a:lstStyle/>
            <a:p>
              <a:endParaRPr/>
            </a:p>
          </p:txBody>
        </p:sp>
        <p:sp>
          <p:nvSpPr>
            <p:cNvPr id="21" name="object 21"/>
            <p:cNvSpPr/>
            <p:nvPr/>
          </p:nvSpPr>
          <p:spPr>
            <a:xfrm>
              <a:off x="785101" y="6591807"/>
              <a:ext cx="429259" cy="429259"/>
            </a:xfrm>
            <a:custGeom>
              <a:avLst/>
              <a:gdLst/>
              <a:ahLst/>
              <a:cxnLst/>
              <a:rect l="l" t="t" r="r" b="b"/>
              <a:pathLst>
                <a:path w="429259" h="429259">
                  <a:moveTo>
                    <a:pt x="0" y="80010"/>
                  </a:moveTo>
                  <a:lnTo>
                    <a:pt x="6293" y="48863"/>
                  </a:lnTo>
                  <a:lnTo>
                    <a:pt x="23455" y="23431"/>
                  </a:lnTo>
                  <a:lnTo>
                    <a:pt x="48911" y="6286"/>
                  </a:lnTo>
                  <a:lnTo>
                    <a:pt x="80086" y="0"/>
                  </a:lnTo>
                  <a:lnTo>
                    <a:pt x="348894" y="0"/>
                  </a:lnTo>
                  <a:lnTo>
                    <a:pt x="380069" y="6286"/>
                  </a:lnTo>
                  <a:lnTo>
                    <a:pt x="405525" y="23431"/>
                  </a:lnTo>
                  <a:lnTo>
                    <a:pt x="422687" y="48863"/>
                  </a:lnTo>
                  <a:lnTo>
                    <a:pt x="428980" y="80010"/>
                  </a:lnTo>
                  <a:lnTo>
                    <a:pt x="428980" y="348869"/>
                  </a:lnTo>
                  <a:lnTo>
                    <a:pt x="422687" y="380036"/>
                  </a:lnTo>
                  <a:lnTo>
                    <a:pt x="405525" y="405488"/>
                  </a:lnTo>
                  <a:lnTo>
                    <a:pt x="380069" y="422649"/>
                  </a:lnTo>
                  <a:lnTo>
                    <a:pt x="348894" y="428942"/>
                  </a:lnTo>
                  <a:lnTo>
                    <a:pt x="80086" y="428942"/>
                  </a:lnTo>
                  <a:lnTo>
                    <a:pt x="48911" y="422649"/>
                  </a:lnTo>
                  <a:lnTo>
                    <a:pt x="23455" y="405488"/>
                  </a:lnTo>
                  <a:lnTo>
                    <a:pt x="6293" y="380036"/>
                  </a:lnTo>
                  <a:lnTo>
                    <a:pt x="0" y="348869"/>
                  </a:lnTo>
                  <a:lnTo>
                    <a:pt x="0" y="80010"/>
                  </a:lnTo>
                  <a:close/>
                </a:path>
              </a:pathLst>
            </a:custGeom>
            <a:ln w="7620">
              <a:solidFill>
                <a:srgbClr val="492C85"/>
              </a:solidFill>
            </a:ln>
          </p:spPr>
          <p:txBody>
            <a:bodyPr wrap="square" lIns="0" tIns="0" rIns="0" bIns="0" rtlCol="0"/>
            <a:lstStyle/>
            <a:p>
              <a:endParaRPr/>
            </a:p>
          </p:txBody>
        </p:sp>
      </p:grpSp>
      <p:sp>
        <p:nvSpPr>
          <p:cNvPr id="22" name="object 22"/>
          <p:cNvSpPr txBox="1"/>
          <p:nvPr/>
        </p:nvSpPr>
        <p:spPr>
          <a:xfrm>
            <a:off x="892096" y="4503514"/>
            <a:ext cx="215265" cy="369570"/>
          </a:xfrm>
          <a:prstGeom prst="rect">
            <a:avLst/>
          </a:prstGeom>
        </p:spPr>
        <p:txBody>
          <a:bodyPr vert="horz" wrap="square" lIns="0" tIns="13335" rIns="0" bIns="0" rtlCol="0">
            <a:spAutoFit/>
          </a:bodyPr>
          <a:lstStyle/>
          <a:p>
            <a:pPr marL="12700">
              <a:lnSpc>
                <a:spcPct val="100000"/>
              </a:lnSpc>
              <a:spcBef>
                <a:spcPts val="105"/>
              </a:spcBef>
            </a:pPr>
            <a:r>
              <a:rPr sz="2250" spc="185" dirty="0">
                <a:solidFill>
                  <a:srgbClr val="DCD6E4"/>
                </a:solidFill>
                <a:latin typeface="Century Gothic"/>
                <a:cs typeface="Century Gothic"/>
              </a:rPr>
              <a:t>4</a:t>
            </a:r>
            <a:endParaRPr sz="2250" dirty="0">
              <a:latin typeface="Century Gothic"/>
              <a:cs typeface="Century Gothic"/>
            </a:endParaRPr>
          </a:p>
        </p:txBody>
      </p:sp>
      <p:sp>
        <p:nvSpPr>
          <p:cNvPr id="23" name="object 23"/>
          <p:cNvSpPr txBox="1"/>
          <p:nvPr/>
        </p:nvSpPr>
        <p:spPr>
          <a:xfrm>
            <a:off x="1321681" y="5212482"/>
            <a:ext cx="6195060" cy="296876"/>
          </a:xfrm>
          <a:prstGeom prst="rect">
            <a:avLst/>
          </a:prstGeom>
        </p:spPr>
        <p:txBody>
          <a:bodyPr vert="horz" wrap="square" lIns="0" tIns="12065" rIns="0" bIns="0" rtlCol="0">
            <a:spAutoFit/>
          </a:bodyPr>
          <a:lstStyle/>
          <a:p>
            <a:pPr marL="12700">
              <a:lnSpc>
                <a:spcPct val="100000"/>
              </a:lnSpc>
              <a:spcBef>
                <a:spcPts val="95"/>
              </a:spcBef>
            </a:pPr>
            <a:r>
              <a:rPr sz="1850" spc="65" dirty="0">
                <a:solidFill>
                  <a:srgbClr val="DCD6E4"/>
                </a:solidFill>
                <a:latin typeface="Century Gothic"/>
                <a:cs typeface="Century Gothic"/>
              </a:rPr>
              <a:t>Expansion</a:t>
            </a:r>
            <a:r>
              <a:rPr sz="1850" spc="10" dirty="0">
                <a:solidFill>
                  <a:srgbClr val="DCD6E4"/>
                </a:solidFill>
                <a:latin typeface="Century Gothic"/>
                <a:cs typeface="Century Gothic"/>
              </a:rPr>
              <a:t> </a:t>
            </a:r>
            <a:r>
              <a:rPr sz="1850" spc="70" dirty="0">
                <a:solidFill>
                  <a:srgbClr val="DCD6E4"/>
                </a:solidFill>
                <a:latin typeface="Century Gothic"/>
                <a:cs typeface="Century Gothic"/>
              </a:rPr>
              <a:t>into</a:t>
            </a:r>
            <a:r>
              <a:rPr sz="1850" spc="5" dirty="0">
                <a:solidFill>
                  <a:srgbClr val="DCD6E4"/>
                </a:solidFill>
                <a:latin typeface="Century Gothic"/>
                <a:cs typeface="Century Gothic"/>
              </a:rPr>
              <a:t> </a:t>
            </a:r>
            <a:r>
              <a:rPr sz="1850" spc="95" dirty="0">
                <a:solidFill>
                  <a:srgbClr val="DCD6E4"/>
                </a:solidFill>
                <a:latin typeface="Century Gothic"/>
                <a:cs typeface="Century Gothic"/>
              </a:rPr>
              <a:t>Emerging</a:t>
            </a:r>
            <a:r>
              <a:rPr sz="1850" spc="5" dirty="0">
                <a:solidFill>
                  <a:srgbClr val="DCD6E4"/>
                </a:solidFill>
                <a:latin typeface="Century Gothic"/>
                <a:cs typeface="Century Gothic"/>
              </a:rPr>
              <a:t> </a:t>
            </a:r>
            <a:r>
              <a:rPr sz="1850" spc="90" dirty="0">
                <a:solidFill>
                  <a:srgbClr val="DCD6E4"/>
                </a:solidFill>
                <a:latin typeface="Century Gothic"/>
                <a:cs typeface="Century Gothic"/>
              </a:rPr>
              <a:t>Industries</a:t>
            </a:r>
            <a:r>
              <a:rPr lang="en-US" sz="1850" spc="90" dirty="0">
                <a:solidFill>
                  <a:srgbClr val="DCD6E4"/>
                </a:solidFill>
                <a:latin typeface="Century Gothic"/>
                <a:cs typeface="Century Gothic"/>
              </a:rPr>
              <a:t>.</a:t>
            </a:r>
            <a:endParaRPr sz="1850" dirty="0">
              <a:latin typeface="Century Gothic"/>
              <a:cs typeface="Century Gothic"/>
            </a:endParaRPr>
          </a:p>
        </p:txBody>
      </p:sp>
      <p:sp>
        <p:nvSpPr>
          <p:cNvPr id="27" name="object 22">
            <a:extLst>
              <a:ext uri="{FF2B5EF4-FFF2-40B4-BE49-F238E27FC236}">
                <a16:creationId xmlns:a16="http://schemas.microsoft.com/office/drawing/2014/main" id="{3CFA52D7-12D2-4EEE-294F-BE059DE824F8}"/>
              </a:ext>
            </a:extLst>
          </p:cNvPr>
          <p:cNvSpPr txBox="1"/>
          <p:nvPr/>
        </p:nvSpPr>
        <p:spPr>
          <a:xfrm>
            <a:off x="906155" y="5841542"/>
            <a:ext cx="215265" cy="369570"/>
          </a:xfrm>
          <a:prstGeom prst="rect">
            <a:avLst/>
          </a:prstGeom>
        </p:spPr>
        <p:txBody>
          <a:bodyPr vert="horz" wrap="square" lIns="0" tIns="13335" rIns="0" bIns="0" rtlCol="0">
            <a:spAutoFit/>
          </a:bodyPr>
          <a:lstStyle/>
          <a:p>
            <a:pPr marL="12700">
              <a:lnSpc>
                <a:spcPct val="100000"/>
              </a:lnSpc>
              <a:spcBef>
                <a:spcPts val="105"/>
              </a:spcBef>
            </a:pPr>
            <a:r>
              <a:rPr lang="en-IN" sz="2250" spc="185" dirty="0">
                <a:solidFill>
                  <a:srgbClr val="DCD6E4"/>
                </a:solidFill>
                <a:latin typeface="Century Gothic"/>
                <a:cs typeface="Century Gothic"/>
              </a:rPr>
              <a:t>6</a:t>
            </a:r>
            <a:endParaRPr sz="2250" dirty="0">
              <a:latin typeface="Century Gothic"/>
              <a:cs typeface="Century Gothic"/>
            </a:endParaRPr>
          </a:p>
        </p:txBody>
      </p:sp>
      <p:grpSp>
        <p:nvGrpSpPr>
          <p:cNvPr id="28" name="object 19">
            <a:extLst>
              <a:ext uri="{FF2B5EF4-FFF2-40B4-BE49-F238E27FC236}">
                <a16:creationId xmlns:a16="http://schemas.microsoft.com/office/drawing/2014/main" id="{36A8C26E-7362-74D1-220B-BD599E7B5738}"/>
              </a:ext>
            </a:extLst>
          </p:cNvPr>
          <p:cNvGrpSpPr/>
          <p:nvPr/>
        </p:nvGrpSpPr>
        <p:grpSpPr>
          <a:xfrm>
            <a:off x="760723" y="5124357"/>
            <a:ext cx="436880" cy="436880"/>
            <a:chOff x="781291" y="6587997"/>
            <a:chExt cx="436880" cy="436880"/>
          </a:xfrm>
        </p:grpSpPr>
        <p:sp>
          <p:nvSpPr>
            <p:cNvPr id="29" name="object 20">
              <a:extLst>
                <a:ext uri="{FF2B5EF4-FFF2-40B4-BE49-F238E27FC236}">
                  <a16:creationId xmlns:a16="http://schemas.microsoft.com/office/drawing/2014/main" id="{CCDFD47C-0A44-BE7D-FE73-FCD76F9ED811}"/>
                </a:ext>
              </a:extLst>
            </p:cNvPr>
            <p:cNvSpPr/>
            <p:nvPr/>
          </p:nvSpPr>
          <p:spPr>
            <a:xfrm>
              <a:off x="785101" y="6591807"/>
              <a:ext cx="429259" cy="429259"/>
            </a:xfrm>
            <a:custGeom>
              <a:avLst/>
              <a:gdLst/>
              <a:ahLst/>
              <a:cxnLst/>
              <a:rect l="l" t="t" r="r" b="b"/>
              <a:pathLst>
                <a:path w="429259" h="429259">
                  <a:moveTo>
                    <a:pt x="348894" y="0"/>
                  </a:moveTo>
                  <a:lnTo>
                    <a:pt x="80086" y="0"/>
                  </a:lnTo>
                  <a:lnTo>
                    <a:pt x="48911" y="6286"/>
                  </a:lnTo>
                  <a:lnTo>
                    <a:pt x="23455" y="23431"/>
                  </a:lnTo>
                  <a:lnTo>
                    <a:pt x="6293" y="48863"/>
                  </a:lnTo>
                  <a:lnTo>
                    <a:pt x="0" y="80010"/>
                  </a:lnTo>
                  <a:lnTo>
                    <a:pt x="0" y="348869"/>
                  </a:lnTo>
                  <a:lnTo>
                    <a:pt x="6293" y="380036"/>
                  </a:lnTo>
                  <a:lnTo>
                    <a:pt x="23455" y="405488"/>
                  </a:lnTo>
                  <a:lnTo>
                    <a:pt x="48911" y="422649"/>
                  </a:lnTo>
                  <a:lnTo>
                    <a:pt x="80086" y="428942"/>
                  </a:lnTo>
                  <a:lnTo>
                    <a:pt x="348894" y="428942"/>
                  </a:lnTo>
                  <a:lnTo>
                    <a:pt x="380069" y="422649"/>
                  </a:lnTo>
                  <a:lnTo>
                    <a:pt x="405525" y="405488"/>
                  </a:lnTo>
                  <a:lnTo>
                    <a:pt x="422687" y="380036"/>
                  </a:lnTo>
                  <a:lnTo>
                    <a:pt x="428980" y="348869"/>
                  </a:lnTo>
                  <a:lnTo>
                    <a:pt x="428980" y="80010"/>
                  </a:lnTo>
                  <a:lnTo>
                    <a:pt x="422687" y="48863"/>
                  </a:lnTo>
                  <a:lnTo>
                    <a:pt x="405525" y="23431"/>
                  </a:lnTo>
                  <a:lnTo>
                    <a:pt x="380069" y="6286"/>
                  </a:lnTo>
                  <a:lnTo>
                    <a:pt x="348894" y="0"/>
                  </a:lnTo>
                  <a:close/>
                </a:path>
              </a:pathLst>
            </a:custGeom>
            <a:solidFill>
              <a:srgbClr val="30126C"/>
            </a:solidFill>
          </p:spPr>
          <p:txBody>
            <a:bodyPr wrap="square" lIns="0" tIns="0" rIns="0" bIns="0" rtlCol="0"/>
            <a:lstStyle/>
            <a:p>
              <a:endParaRPr/>
            </a:p>
          </p:txBody>
        </p:sp>
        <p:sp>
          <p:nvSpPr>
            <p:cNvPr id="30" name="object 21">
              <a:extLst>
                <a:ext uri="{FF2B5EF4-FFF2-40B4-BE49-F238E27FC236}">
                  <a16:creationId xmlns:a16="http://schemas.microsoft.com/office/drawing/2014/main" id="{34D22C1F-7D89-1DCA-DB27-233C84086B9A}"/>
                </a:ext>
              </a:extLst>
            </p:cNvPr>
            <p:cNvSpPr/>
            <p:nvPr/>
          </p:nvSpPr>
          <p:spPr>
            <a:xfrm>
              <a:off x="785101" y="6591807"/>
              <a:ext cx="429259" cy="429259"/>
            </a:xfrm>
            <a:custGeom>
              <a:avLst/>
              <a:gdLst/>
              <a:ahLst/>
              <a:cxnLst/>
              <a:rect l="l" t="t" r="r" b="b"/>
              <a:pathLst>
                <a:path w="429259" h="429259">
                  <a:moveTo>
                    <a:pt x="0" y="80010"/>
                  </a:moveTo>
                  <a:lnTo>
                    <a:pt x="6293" y="48863"/>
                  </a:lnTo>
                  <a:lnTo>
                    <a:pt x="23455" y="23431"/>
                  </a:lnTo>
                  <a:lnTo>
                    <a:pt x="48911" y="6286"/>
                  </a:lnTo>
                  <a:lnTo>
                    <a:pt x="80086" y="0"/>
                  </a:lnTo>
                  <a:lnTo>
                    <a:pt x="348894" y="0"/>
                  </a:lnTo>
                  <a:lnTo>
                    <a:pt x="380069" y="6286"/>
                  </a:lnTo>
                  <a:lnTo>
                    <a:pt x="405525" y="23431"/>
                  </a:lnTo>
                  <a:lnTo>
                    <a:pt x="422687" y="48863"/>
                  </a:lnTo>
                  <a:lnTo>
                    <a:pt x="428980" y="80010"/>
                  </a:lnTo>
                  <a:lnTo>
                    <a:pt x="428980" y="348869"/>
                  </a:lnTo>
                  <a:lnTo>
                    <a:pt x="422687" y="380036"/>
                  </a:lnTo>
                  <a:lnTo>
                    <a:pt x="405525" y="405488"/>
                  </a:lnTo>
                  <a:lnTo>
                    <a:pt x="380069" y="422649"/>
                  </a:lnTo>
                  <a:lnTo>
                    <a:pt x="348894" y="428942"/>
                  </a:lnTo>
                  <a:lnTo>
                    <a:pt x="80086" y="428942"/>
                  </a:lnTo>
                  <a:lnTo>
                    <a:pt x="48911" y="422649"/>
                  </a:lnTo>
                  <a:lnTo>
                    <a:pt x="23455" y="405488"/>
                  </a:lnTo>
                  <a:lnTo>
                    <a:pt x="6293" y="380036"/>
                  </a:lnTo>
                  <a:lnTo>
                    <a:pt x="0" y="348869"/>
                  </a:lnTo>
                  <a:lnTo>
                    <a:pt x="0" y="80010"/>
                  </a:lnTo>
                  <a:close/>
                </a:path>
              </a:pathLst>
            </a:custGeom>
            <a:ln w="7620">
              <a:solidFill>
                <a:srgbClr val="492C85"/>
              </a:solidFill>
            </a:ln>
          </p:spPr>
          <p:txBody>
            <a:bodyPr wrap="square" lIns="0" tIns="0" rIns="0" bIns="0" rtlCol="0"/>
            <a:lstStyle/>
            <a:p>
              <a:endParaRPr/>
            </a:p>
          </p:txBody>
        </p:sp>
      </p:grpSp>
      <p:sp>
        <p:nvSpPr>
          <p:cNvPr id="26" name="object 22">
            <a:extLst>
              <a:ext uri="{FF2B5EF4-FFF2-40B4-BE49-F238E27FC236}">
                <a16:creationId xmlns:a16="http://schemas.microsoft.com/office/drawing/2014/main" id="{3A73E0DE-6E3C-16A4-19EE-1EFA825EF8B1}"/>
              </a:ext>
            </a:extLst>
          </p:cNvPr>
          <p:cNvSpPr txBox="1"/>
          <p:nvPr/>
        </p:nvSpPr>
        <p:spPr>
          <a:xfrm>
            <a:off x="906155" y="5169060"/>
            <a:ext cx="215265" cy="369570"/>
          </a:xfrm>
          <a:prstGeom prst="rect">
            <a:avLst/>
          </a:prstGeom>
        </p:spPr>
        <p:txBody>
          <a:bodyPr vert="horz" wrap="square" lIns="0" tIns="13335" rIns="0" bIns="0" rtlCol="0">
            <a:spAutoFit/>
          </a:bodyPr>
          <a:lstStyle/>
          <a:p>
            <a:pPr marL="12700">
              <a:lnSpc>
                <a:spcPct val="100000"/>
              </a:lnSpc>
              <a:spcBef>
                <a:spcPts val="105"/>
              </a:spcBef>
            </a:pPr>
            <a:r>
              <a:rPr lang="en-IN" sz="2250" spc="185" dirty="0">
                <a:solidFill>
                  <a:srgbClr val="DCD6E4"/>
                </a:solidFill>
                <a:latin typeface="Century Gothic"/>
                <a:cs typeface="Century Gothic"/>
              </a:rPr>
              <a:t>5</a:t>
            </a:r>
            <a:endParaRPr sz="2250" dirty="0">
              <a:latin typeface="Century Gothic"/>
              <a:cs typeface="Century Gothic"/>
            </a:endParaRPr>
          </a:p>
        </p:txBody>
      </p:sp>
      <p:sp>
        <p:nvSpPr>
          <p:cNvPr id="34" name="object 13">
            <a:extLst>
              <a:ext uri="{FF2B5EF4-FFF2-40B4-BE49-F238E27FC236}">
                <a16:creationId xmlns:a16="http://schemas.microsoft.com/office/drawing/2014/main" id="{56DC6DFF-7096-BA21-F5D7-C73ADA96BEFD}"/>
              </a:ext>
            </a:extLst>
          </p:cNvPr>
          <p:cNvSpPr txBox="1"/>
          <p:nvPr/>
        </p:nvSpPr>
        <p:spPr>
          <a:xfrm>
            <a:off x="1349642" y="3166377"/>
            <a:ext cx="6416040" cy="707245"/>
          </a:xfrm>
          <a:prstGeom prst="rect">
            <a:avLst/>
          </a:prstGeom>
        </p:spPr>
        <p:txBody>
          <a:bodyPr vert="horz" wrap="square" lIns="0" tIns="12065" rIns="0" bIns="0" rtlCol="0">
            <a:spAutoFit/>
          </a:bodyPr>
          <a:lstStyle/>
          <a:p>
            <a:pPr marL="12700">
              <a:lnSpc>
                <a:spcPct val="100000"/>
              </a:lnSpc>
              <a:spcBef>
                <a:spcPts val="95"/>
              </a:spcBef>
            </a:pPr>
            <a:r>
              <a:rPr lang="en-IN" sz="1850" dirty="0">
                <a:solidFill>
                  <a:srgbClr val="DCD6E4"/>
                </a:solidFill>
                <a:latin typeface="Century Gothic"/>
                <a:cs typeface="Century Gothic"/>
              </a:rPr>
              <a:t>By Providing Market Insights And Trade Opportunities.</a:t>
            </a:r>
            <a:endParaRPr lang="en-IN" sz="1850" dirty="0">
              <a:latin typeface="Century Gothic"/>
              <a:cs typeface="Century Gothic"/>
            </a:endParaRPr>
          </a:p>
          <a:p>
            <a:pPr marL="12700">
              <a:lnSpc>
                <a:spcPct val="100000"/>
              </a:lnSpc>
              <a:spcBef>
                <a:spcPts val="1390"/>
              </a:spcBef>
            </a:pPr>
            <a:r>
              <a:rPr lang="en-IN" sz="1500" spc="-10" dirty="0">
                <a:solidFill>
                  <a:srgbClr val="DCD6E4"/>
                </a:solidFill>
                <a:latin typeface="Arial"/>
                <a:cs typeface="Arial"/>
              </a:rPr>
              <a:t>.</a:t>
            </a:r>
            <a:endParaRPr lang="en-IN" sz="1500" dirty="0">
              <a:latin typeface="Arial"/>
              <a:cs typeface="Arial"/>
            </a:endParaRPr>
          </a:p>
        </p:txBody>
      </p:sp>
      <p:sp>
        <p:nvSpPr>
          <p:cNvPr id="35" name="object 23">
            <a:extLst>
              <a:ext uri="{FF2B5EF4-FFF2-40B4-BE49-F238E27FC236}">
                <a16:creationId xmlns:a16="http://schemas.microsoft.com/office/drawing/2014/main" id="{BBCC1395-F4E7-EA85-6F5B-E925AAADD8C0}"/>
              </a:ext>
            </a:extLst>
          </p:cNvPr>
          <p:cNvSpPr txBox="1"/>
          <p:nvPr/>
        </p:nvSpPr>
        <p:spPr>
          <a:xfrm>
            <a:off x="1275940" y="4617719"/>
            <a:ext cx="6195060" cy="296876"/>
          </a:xfrm>
          <a:prstGeom prst="rect">
            <a:avLst/>
          </a:prstGeom>
        </p:spPr>
        <p:txBody>
          <a:bodyPr vert="horz" wrap="square" lIns="0" tIns="12065" rIns="0" bIns="0" rtlCol="0">
            <a:spAutoFit/>
          </a:bodyPr>
          <a:lstStyle/>
          <a:p>
            <a:pPr marL="12700">
              <a:lnSpc>
                <a:spcPct val="100000"/>
              </a:lnSpc>
              <a:spcBef>
                <a:spcPts val="95"/>
              </a:spcBef>
            </a:pPr>
            <a:r>
              <a:rPr lang="en-IN" sz="1850" spc="65" dirty="0">
                <a:solidFill>
                  <a:srgbClr val="DCD6E4"/>
                </a:solidFill>
                <a:latin typeface="Century Gothic"/>
                <a:cs typeface="Century Gothic"/>
              </a:rPr>
              <a:t>By Providing Capital Growth Specialist.</a:t>
            </a:r>
            <a:endParaRPr sz="1850" dirty="0">
              <a:latin typeface="Century Gothic"/>
              <a:cs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1"/>
            <a:ext cx="5486400" cy="8229599"/>
          </a:xfrm>
          <a:prstGeom prst="rect">
            <a:avLst/>
          </a:prstGeom>
        </p:spPr>
      </p:pic>
      <p:sp>
        <p:nvSpPr>
          <p:cNvPr id="3" name="object 3"/>
          <p:cNvSpPr txBox="1">
            <a:spLocks noGrp="1"/>
          </p:cNvSpPr>
          <p:nvPr>
            <p:ph type="title"/>
          </p:nvPr>
        </p:nvSpPr>
        <p:spPr>
          <a:xfrm>
            <a:off x="769721" y="571627"/>
            <a:ext cx="6913880" cy="1936364"/>
          </a:xfrm>
          <a:prstGeom prst="rect">
            <a:avLst/>
          </a:prstGeom>
        </p:spPr>
        <p:txBody>
          <a:bodyPr vert="horz" wrap="square" lIns="0" tIns="11430" rIns="0" bIns="0" rtlCol="0">
            <a:spAutoFit/>
          </a:bodyPr>
          <a:lstStyle/>
          <a:p>
            <a:pPr marL="12700" marR="5080">
              <a:lnSpc>
                <a:spcPts val="5200"/>
              </a:lnSpc>
              <a:spcBef>
                <a:spcPts val="90"/>
              </a:spcBef>
            </a:pPr>
            <a:r>
              <a:rPr lang="en-IN" sz="4400" spc="95" dirty="0"/>
              <a:t>Forex,</a:t>
            </a:r>
            <a:r>
              <a:rPr lang="en-IN" sz="4400" spc="-65" dirty="0"/>
              <a:t> </a:t>
            </a:r>
            <a:r>
              <a:rPr lang="en-IN" sz="4400" spc="80" dirty="0"/>
              <a:t>Metals</a:t>
            </a:r>
            <a:r>
              <a:rPr lang="en-IN" sz="4400" spc="-35" dirty="0"/>
              <a:t> </a:t>
            </a:r>
            <a:r>
              <a:rPr lang="en-IN" sz="4400" spc="-380" dirty="0"/>
              <a:t>&amp;</a:t>
            </a:r>
            <a:r>
              <a:rPr lang="en-IN" sz="4400" spc="-50" dirty="0"/>
              <a:t> </a:t>
            </a:r>
            <a:r>
              <a:rPr lang="en-IN" sz="4400" spc="90" dirty="0"/>
              <a:t>Indices </a:t>
            </a:r>
            <a:r>
              <a:rPr lang="en-IN" sz="4400" spc="65" dirty="0"/>
              <a:t>Educators</a:t>
            </a:r>
            <a:r>
              <a:rPr lang="en-IN" sz="4400" spc="90" dirty="0">
                <a:solidFill>
                  <a:srgbClr val="DCD6E4"/>
                </a:solidFill>
                <a:latin typeface="Century Gothic"/>
                <a:cs typeface="Century Gothic"/>
              </a:rPr>
              <a:t> </a:t>
            </a:r>
            <a:br>
              <a:rPr lang="en-IN" sz="4400" dirty="0">
                <a:latin typeface="Century Gothic"/>
                <a:cs typeface="Century Gothic"/>
              </a:rPr>
            </a:br>
            <a:endParaRPr sz="3200" dirty="0"/>
          </a:p>
        </p:txBody>
      </p:sp>
      <p:pic>
        <p:nvPicPr>
          <p:cNvPr id="4" name="object 4"/>
          <p:cNvPicPr/>
          <p:nvPr/>
        </p:nvPicPr>
        <p:blipFill>
          <a:blip r:embed="rId3" cstate="print"/>
          <a:stretch>
            <a:fillRect/>
          </a:stretch>
        </p:blipFill>
        <p:spPr>
          <a:xfrm>
            <a:off x="782243" y="2925064"/>
            <a:ext cx="1061681" cy="4688509"/>
          </a:xfrm>
          <a:prstGeom prst="rect">
            <a:avLst/>
          </a:prstGeom>
        </p:spPr>
      </p:pic>
      <p:sp>
        <p:nvSpPr>
          <p:cNvPr id="5" name="object 5"/>
          <p:cNvSpPr txBox="1"/>
          <p:nvPr/>
        </p:nvSpPr>
        <p:spPr>
          <a:xfrm>
            <a:off x="2149855" y="3112719"/>
            <a:ext cx="6042025" cy="4262120"/>
          </a:xfrm>
          <a:prstGeom prst="rect">
            <a:avLst/>
          </a:prstGeom>
        </p:spPr>
        <p:txBody>
          <a:bodyPr vert="horz" wrap="square" lIns="0" tIns="13335" rIns="0" bIns="0" rtlCol="0">
            <a:spAutoFit/>
          </a:bodyPr>
          <a:lstStyle/>
          <a:p>
            <a:pPr marL="12700">
              <a:lnSpc>
                <a:spcPct val="100000"/>
              </a:lnSpc>
              <a:spcBef>
                <a:spcPts val="105"/>
              </a:spcBef>
            </a:pPr>
            <a:r>
              <a:rPr sz="2050" spc="95" dirty="0">
                <a:solidFill>
                  <a:srgbClr val="DCD6E4"/>
                </a:solidFill>
                <a:latin typeface="Century Gothic"/>
                <a:cs typeface="Century Gothic"/>
              </a:rPr>
              <a:t>Expert</a:t>
            </a:r>
            <a:r>
              <a:rPr sz="2050" spc="-10" dirty="0">
                <a:solidFill>
                  <a:srgbClr val="DCD6E4"/>
                </a:solidFill>
                <a:latin typeface="Century Gothic"/>
                <a:cs typeface="Century Gothic"/>
              </a:rPr>
              <a:t> Knowledge</a:t>
            </a:r>
            <a:endParaRPr sz="2050">
              <a:latin typeface="Century Gothic"/>
              <a:cs typeface="Century Gothic"/>
            </a:endParaRPr>
          </a:p>
          <a:p>
            <a:pPr marL="12700" marR="5080">
              <a:lnSpc>
                <a:spcPct val="138200"/>
              </a:lnSpc>
              <a:spcBef>
                <a:spcPts val="800"/>
              </a:spcBef>
            </a:pPr>
            <a:r>
              <a:rPr sz="1650" spc="-65" dirty="0">
                <a:solidFill>
                  <a:srgbClr val="DCD6E4"/>
                </a:solidFill>
                <a:latin typeface="Arial"/>
                <a:cs typeface="Arial"/>
              </a:rPr>
              <a:t>Our</a:t>
            </a:r>
            <a:r>
              <a:rPr sz="1650" spc="-70" dirty="0">
                <a:solidFill>
                  <a:srgbClr val="DCD6E4"/>
                </a:solidFill>
                <a:latin typeface="Arial"/>
                <a:cs typeface="Arial"/>
              </a:rPr>
              <a:t> </a:t>
            </a:r>
            <a:r>
              <a:rPr sz="1650" dirty="0">
                <a:solidFill>
                  <a:srgbClr val="DCD6E4"/>
                </a:solidFill>
                <a:latin typeface="Arial"/>
                <a:cs typeface="Arial"/>
              </a:rPr>
              <a:t>educators</a:t>
            </a:r>
            <a:r>
              <a:rPr sz="1650" spc="-85" dirty="0">
                <a:solidFill>
                  <a:srgbClr val="DCD6E4"/>
                </a:solidFill>
                <a:latin typeface="Arial"/>
                <a:cs typeface="Arial"/>
              </a:rPr>
              <a:t> </a:t>
            </a:r>
            <a:r>
              <a:rPr sz="1650" spc="-35" dirty="0">
                <a:solidFill>
                  <a:srgbClr val="DCD6E4"/>
                </a:solidFill>
                <a:latin typeface="Arial"/>
                <a:cs typeface="Arial"/>
              </a:rPr>
              <a:t>are</a:t>
            </a:r>
            <a:r>
              <a:rPr sz="1650" spc="-65" dirty="0">
                <a:solidFill>
                  <a:srgbClr val="DCD6E4"/>
                </a:solidFill>
                <a:latin typeface="Arial"/>
                <a:cs typeface="Arial"/>
              </a:rPr>
              <a:t> </a:t>
            </a:r>
            <a:r>
              <a:rPr sz="1650" dirty="0">
                <a:solidFill>
                  <a:srgbClr val="DCD6E4"/>
                </a:solidFill>
                <a:latin typeface="Arial"/>
                <a:cs typeface="Arial"/>
              </a:rPr>
              <a:t>highly</a:t>
            </a:r>
            <a:r>
              <a:rPr sz="1650" spc="-55" dirty="0">
                <a:solidFill>
                  <a:srgbClr val="DCD6E4"/>
                </a:solidFill>
                <a:latin typeface="Arial"/>
                <a:cs typeface="Arial"/>
              </a:rPr>
              <a:t> </a:t>
            </a:r>
            <a:r>
              <a:rPr sz="1650" spc="-10" dirty="0">
                <a:solidFill>
                  <a:srgbClr val="DCD6E4"/>
                </a:solidFill>
                <a:latin typeface="Arial"/>
                <a:cs typeface="Arial"/>
              </a:rPr>
              <a:t>skilled</a:t>
            </a:r>
            <a:r>
              <a:rPr sz="1650" spc="-70" dirty="0">
                <a:solidFill>
                  <a:srgbClr val="DCD6E4"/>
                </a:solidFill>
                <a:latin typeface="Arial"/>
                <a:cs typeface="Arial"/>
              </a:rPr>
              <a:t> </a:t>
            </a:r>
            <a:r>
              <a:rPr sz="1650" dirty="0">
                <a:solidFill>
                  <a:srgbClr val="DCD6E4"/>
                </a:solidFill>
                <a:latin typeface="Arial"/>
                <a:cs typeface="Arial"/>
              </a:rPr>
              <a:t>and</a:t>
            </a:r>
            <a:r>
              <a:rPr sz="1650" spc="-50" dirty="0">
                <a:solidFill>
                  <a:srgbClr val="DCD6E4"/>
                </a:solidFill>
                <a:latin typeface="Arial"/>
                <a:cs typeface="Arial"/>
              </a:rPr>
              <a:t> </a:t>
            </a:r>
            <a:r>
              <a:rPr sz="1650" spc="-30" dirty="0">
                <a:solidFill>
                  <a:srgbClr val="DCD6E4"/>
                </a:solidFill>
                <a:latin typeface="Arial"/>
                <a:cs typeface="Arial"/>
              </a:rPr>
              <a:t>experienced</a:t>
            </a:r>
            <a:r>
              <a:rPr sz="1650" spc="-85" dirty="0">
                <a:solidFill>
                  <a:srgbClr val="DCD6E4"/>
                </a:solidFill>
                <a:latin typeface="Arial"/>
                <a:cs typeface="Arial"/>
              </a:rPr>
              <a:t> </a:t>
            </a:r>
            <a:r>
              <a:rPr sz="1650" dirty="0">
                <a:solidFill>
                  <a:srgbClr val="DCD6E4"/>
                </a:solidFill>
                <a:latin typeface="Arial"/>
                <a:cs typeface="Arial"/>
              </a:rPr>
              <a:t>in</a:t>
            </a:r>
            <a:r>
              <a:rPr sz="1650" spc="-50" dirty="0">
                <a:solidFill>
                  <a:srgbClr val="DCD6E4"/>
                </a:solidFill>
                <a:latin typeface="Arial"/>
                <a:cs typeface="Arial"/>
              </a:rPr>
              <a:t> </a:t>
            </a:r>
            <a:r>
              <a:rPr sz="1650" dirty="0">
                <a:solidFill>
                  <a:srgbClr val="DCD6E4"/>
                </a:solidFill>
                <a:latin typeface="Arial"/>
                <a:cs typeface="Arial"/>
              </a:rPr>
              <a:t>the</a:t>
            </a:r>
            <a:r>
              <a:rPr sz="1650" spc="-65" dirty="0">
                <a:solidFill>
                  <a:srgbClr val="DCD6E4"/>
                </a:solidFill>
                <a:latin typeface="Arial"/>
                <a:cs typeface="Arial"/>
              </a:rPr>
              <a:t> </a:t>
            </a:r>
            <a:r>
              <a:rPr sz="1650" spc="-30" dirty="0">
                <a:solidFill>
                  <a:srgbClr val="DCD6E4"/>
                </a:solidFill>
                <a:latin typeface="Arial"/>
                <a:cs typeface="Arial"/>
              </a:rPr>
              <a:t>forex,</a:t>
            </a:r>
            <a:r>
              <a:rPr sz="1650" spc="-80" dirty="0">
                <a:solidFill>
                  <a:srgbClr val="DCD6E4"/>
                </a:solidFill>
                <a:latin typeface="Arial"/>
                <a:cs typeface="Arial"/>
              </a:rPr>
              <a:t> </a:t>
            </a:r>
            <a:r>
              <a:rPr sz="1650" spc="-10" dirty="0">
                <a:solidFill>
                  <a:srgbClr val="DCD6E4"/>
                </a:solidFill>
                <a:latin typeface="Arial"/>
                <a:cs typeface="Arial"/>
              </a:rPr>
              <a:t>gold, </a:t>
            </a:r>
            <a:r>
              <a:rPr sz="1650" dirty="0">
                <a:solidFill>
                  <a:srgbClr val="DCD6E4"/>
                </a:solidFill>
                <a:latin typeface="Arial"/>
                <a:cs typeface="Arial"/>
              </a:rPr>
              <a:t>and</a:t>
            </a:r>
            <a:r>
              <a:rPr sz="1650" spc="-85" dirty="0">
                <a:solidFill>
                  <a:srgbClr val="DCD6E4"/>
                </a:solidFill>
                <a:latin typeface="Arial"/>
                <a:cs typeface="Arial"/>
              </a:rPr>
              <a:t> </a:t>
            </a:r>
            <a:r>
              <a:rPr sz="1650" dirty="0">
                <a:solidFill>
                  <a:srgbClr val="DCD6E4"/>
                </a:solidFill>
                <a:latin typeface="Arial"/>
                <a:cs typeface="Arial"/>
              </a:rPr>
              <a:t>indices</a:t>
            </a:r>
            <a:r>
              <a:rPr sz="1650" spc="-85" dirty="0">
                <a:solidFill>
                  <a:srgbClr val="DCD6E4"/>
                </a:solidFill>
                <a:latin typeface="Arial"/>
                <a:cs typeface="Arial"/>
              </a:rPr>
              <a:t> </a:t>
            </a:r>
            <a:r>
              <a:rPr sz="1650" spc="-10" dirty="0">
                <a:solidFill>
                  <a:srgbClr val="DCD6E4"/>
                </a:solidFill>
                <a:latin typeface="Arial"/>
                <a:cs typeface="Arial"/>
              </a:rPr>
              <a:t>markets.</a:t>
            </a:r>
            <a:endParaRPr sz="1650">
              <a:latin typeface="Arial"/>
              <a:cs typeface="Arial"/>
            </a:endParaRPr>
          </a:p>
          <a:p>
            <a:pPr>
              <a:lnSpc>
                <a:spcPct val="100000"/>
              </a:lnSpc>
              <a:spcBef>
                <a:spcPts val="1675"/>
              </a:spcBef>
            </a:pPr>
            <a:endParaRPr sz="1650">
              <a:latin typeface="Arial"/>
              <a:cs typeface="Arial"/>
            </a:endParaRPr>
          </a:p>
          <a:p>
            <a:pPr marL="12700">
              <a:lnSpc>
                <a:spcPct val="100000"/>
              </a:lnSpc>
              <a:spcBef>
                <a:spcPts val="5"/>
              </a:spcBef>
            </a:pPr>
            <a:r>
              <a:rPr sz="2050" spc="80" dirty="0">
                <a:solidFill>
                  <a:srgbClr val="DCD6E4"/>
                </a:solidFill>
                <a:latin typeface="Century Gothic"/>
                <a:cs typeface="Century Gothic"/>
              </a:rPr>
              <a:t>Hands-</a:t>
            </a:r>
            <a:r>
              <a:rPr sz="2050" dirty="0">
                <a:solidFill>
                  <a:srgbClr val="DCD6E4"/>
                </a:solidFill>
                <a:latin typeface="Century Gothic"/>
                <a:cs typeface="Century Gothic"/>
              </a:rPr>
              <a:t>On</a:t>
            </a:r>
            <a:r>
              <a:rPr sz="2050" spc="15" dirty="0">
                <a:solidFill>
                  <a:srgbClr val="DCD6E4"/>
                </a:solidFill>
                <a:latin typeface="Century Gothic"/>
                <a:cs typeface="Century Gothic"/>
              </a:rPr>
              <a:t> </a:t>
            </a:r>
            <a:r>
              <a:rPr sz="2050" spc="100" dirty="0">
                <a:solidFill>
                  <a:srgbClr val="DCD6E4"/>
                </a:solidFill>
                <a:latin typeface="Century Gothic"/>
                <a:cs typeface="Century Gothic"/>
              </a:rPr>
              <a:t>Training</a:t>
            </a:r>
            <a:endParaRPr sz="2050">
              <a:latin typeface="Century Gothic"/>
              <a:cs typeface="Century Gothic"/>
            </a:endParaRPr>
          </a:p>
          <a:p>
            <a:pPr marL="12700" marR="69850">
              <a:lnSpc>
                <a:spcPct val="138300"/>
              </a:lnSpc>
              <a:spcBef>
                <a:spcPts val="795"/>
              </a:spcBef>
            </a:pPr>
            <a:r>
              <a:rPr sz="1650" spc="-85" dirty="0">
                <a:solidFill>
                  <a:srgbClr val="DCD6E4"/>
                </a:solidFill>
                <a:latin typeface="Arial"/>
                <a:cs typeface="Arial"/>
              </a:rPr>
              <a:t>We</a:t>
            </a:r>
            <a:r>
              <a:rPr sz="1650" spc="-55" dirty="0">
                <a:solidFill>
                  <a:srgbClr val="DCD6E4"/>
                </a:solidFill>
                <a:latin typeface="Arial"/>
                <a:cs typeface="Arial"/>
              </a:rPr>
              <a:t> </a:t>
            </a:r>
            <a:r>
              <a:rPr sz="1650" spc="-20" dirty="0">
                <a:solidFill>
                  <a:srgbClr val="DCD6E4"/>
                </a:solidFill>
                <a:latin typeface="Arial"/>
                <a:cs typeface="Arial"/>
              </a:rPr>
              <a:t>provide</a:t>
            </a:r>
            <a:r>
              <a:rPr sz="1650" spc="-55" dirty="0">
                <a:solidFill>
                  <a:srgbClr val="DCD6E4"/>
                </a:solidFill>
                <a:latin typeface="Arial"/>
                <a:cs typeface="Arial"/>
              </a:rPr>
              <a:t> </a:t>
            </a:r>
            <a:r>
              <a:rPr sz="1650" dirty="0">
                <a:solidFill>
                  <a:srgbClr val="DCD6E4"/>
                </a:solidFill>
                <a:latin typeface="Arial"/>
                <a:cs typeface="Arial"/>
              </a:rPr>
              <a:t>practical</a:t>
            </a:r>
            <a:r>
              <a:rPr sz="1650" spc="-45" dirty="0">
                <a:solidFill>
                  <a:srgbClr val="DCD6E4"/>
                </a:solidFill>
                <a:latin typeface="Arial"/>
                <a:cs typeface="Arial"/>
              </a:rPr>
              <a:t> </a:t>
            </a:r>
            <a:r>
              <a:rPr sz="1650" dirty="0">
                <a:solidFill>
                  <a:srgbClr val="DCD6E4"/>
                </a:solidFill>
                <a:latin typeface="Arial"/>
                <a:cs typeface="Arial"/>
              </a:rPr>
              <a:t>training</a:t>
            </a:r>
            <a:r>
              <a:rPr sz="1650" spc="-30" dirty="0">
                <a:solidFill>
                  <a:srgbClr val="DCD6E4"/>
                </a:solidFill>
                <a:latin typeface="Arial"/>
                <a:cs typeface="Arial"/>
              </a:rPr>
              <a:t> </a:t>
            </a:r>
            <a:r>
              <a:rPr sz="1650" dirty="0">
                <a:solidFill>
                  <a:srgbClr val="DCD6E4"/>
                </a:solidFill>
                <a:latin typeface="Arial"/>
                <a:cs typeface="Arial"/>
              </a:rPr>
              <a:t>and</a:t>
            </a:r>
            <a:r>
              <a:rPr sz="1650" spc="-45" dirty="0">
                <a:solidFill>
                  <a:srgbClr val="DCD6E4"/>
                </a:solidFill>
                <a:latin typeface="Arial"/>
                <a:cs typeface="Arial"/>
              </a:rPr>
              <a:t> real-</a:t>
            </a:r>
            <a:r>
              <a:rPr sz="1650" dirty="0">
                <a:solidFill>
                  <a:srgbClr val="DCD6E4"/>
                </a:solidFill>
                <a:latin typeface="Arial"/>
                <a:cs typeface="Arial"/>
              </a:rPr>
              <a:t>world</a:t>
            </a:r>
            <a:r>
              <a:rPr sz="1650" spc="-35" dirty="0">
                <a:solidFill>
                  <a:srgbClr val="DCD6E4"/>
                </a:solidFill>
                <a:latin typeface="Arial"/>
                <a:cs typeface="Arial"/>
              </a:rPr>
              <a:t> </a:t>
            </a:r>
            <a:r>
              <a:rPr sz="1650" spc="-10" dirty="0">
                <a:solidFill>
                  <a:srgbClr val="DCD6E4"/>
                </a:solidFill>
                <a:latin typeface="Arial"/>
                <a:cs typeface="Arial"/>
              </a:rPr>
              <a:t>examples</a:t>
            </a:r>
            <a:r>
              <a:rPr sz="1650" spc="-45" dirty="0">
                <a:solidFill>
                  <a:srgbClr val="DCD6E4"/>
                </a:solidFill>
                <a:latin typeface="Arial"/>
                <a:cs typeface="Arial"/>
              </a:rPr>
              <a:t> </a:t>
            </a:r>
            <a:r>
              <a:rPr sz="1650" dirty="0">
                <a:solidFill>
                  <a:srgbClr val="DCD6E4"/>
                </a:solidFill>
                <a:latin typeface="Arial"/>
                <a:cs typeface="Arial"/>
              </a:rPr>
              <a:t>to</a:t>
            </a:r>
            <a:r>
              <a:rPr sz="1650" spc="-45" dirty="0">
                <a:solidFill>
                  <a:srgbClr val="DCD6E4"/>
                </a:solidFill>
                <a:latin typeface="Arial"/>
                <a:cs typeface="Arial"/>
              </a:rPr>
              <a:t> </a:t>
            </a:r>
            <a:r>
              <a:rPr sz="1650" spc="-20" dirty="0">
                <a:solidFill>
                  <a:srgbClr val="DCD6E4"/>
                </a:solidFill>
                <a:latin typeface="Arial"/>
                <a:cs typeface="Arial"/>
              </a:rPr>
              <a:t>help</a:t>
            </a:r>
            <a:r>
              <a:rPr sz="1650" spc="-45" dirty="0">
                <a:solidFill>
                  <a:srgbClr val="DCD6E4"/>
                </a:solidFill>
                <a:latin typeface="Arial"/>
                <a:cs typeface="Arial"/>
              </a:rPr>
              <a:t> </a:t>
            </a:r>
            <a:r>
              <a:rPr sz="1650" spc="-25" dirty="0">
                <a:solidFill>
                  <a:srgbClr val="DCD6E4"/>
                </a:solidFill>
                <a:latin typeface="Arial"/>
                <a:cs typeface="Arial"/>
              </a:rPr>
              <a:t>you </a:t>
            </a:r>
            <a:r>
              <a:rPr sz="1650" spc="-10" dirty="0">
                <a:solidFill>
                  <a:srgbClr val="DCD6E4"/>
                </a:solidFill>
                <a:latin typeface="Arial"/>
                <a:cs typeface="Arial"/>
              </a:rPr>
              <a:t>apply</a:t>
            </a:r>
            <a:r>
              <a:rPr sz="1650" spc="-105" dirty="0">
                <a:solidFill>
                  <a:srgbClr val="DCD6E4"/>
                </a:solidFill>
                <a:latin typeface="Arial"/>
                <a:cs typeface="Arial"/>
              </a:rPr>
              <a:t> </a:t>
            </a:r>
            <a:r>
              <a:rPr sz="1650" dirty="0">
                <a:solidFill>
                  <a:srgbClr val="DCD6E4"/>
                </a:solidFill>
                <a:latin typeface="Arial"/>
                <a:cs typeface="Arial"/>
              </a:rPr>
              <a:t>your</a:t>
            </a:r>
            <a:r>
              <a:rPr sz="1650" spc="-114" dirty="0">
                <a:solidFill>
                  <a:srgbClr val="DCD6E4"/>
                </a:solidFill>
                <a:latin typeface="Arial"/>
                <a:cs typeface="Arial"/>
              </a:rPr>
              <a:t> </a:t>
            </a:r>
            <a:r>
              <a:rPr sz="1650" spc="-10" dirty="0">
                <a:solidFill>
                  <a:srgbClr val="DCD6E4"/>
                </a:solidFill>
                <a:latin typeface="Arial"/>
                <a:cs typeface="Arial"/>
              </a:rPr>
              <a:t>knowledge.</a:t>
            </a:r>
            <a:endParaRPr sz="1650">
              <a:latin typeface="Arial"/>
              <a:cs typeface="Arial"/>
            </a:endParaRPr>
          </a:p>
          <a:p>
            <a:pPr>
              <a:lnSpc>
                <a:spcPct val="100000"/>
              </a:lnSpc>
              <a:spcBef>
                <a:spcPts val="1675"/>
              </a:spcBef>
            </a:pPr>
            <a:endParaRPr sz="1650">
              <a:latin typeface="Arial"/>
              <a:cs typeface="Arial"/>
            </a:endParaRPr>
          </a:p>
          <a:p>
            <a:pPr marL="12700">
              <a:lnSpc>
                <a:spcPct val="100000"/>
              </a:lnSpc>
            </a:pPr>
            <a:r>
              <a:rPr sz="2050" spc="60" dirty="0">
                <a:solidFill>
                  <a:srgbClr val="DCD6E4"/>
                </a:solidFill>
                <a:latin typeface="Century Gothic"/>
                <a:cs typeface="Century Gothic"/>
              </a:rPr>
              <a:t>Personalized</a:t>
            </a:r>
            <a:r>
              <a:rPr sz="2050" spc="-15" dirty="0">
                <a:solidFill>
                  <a:srgbClr val="DCD6E4"/>
                </a:solidFill>
                <a:latin typeface="Century Gothic"/>
                <a:cs typeface="Century Gothic"/>
              </a:rPr>
              <a:t> </a:t>
            </a:r>
            <a:r>
              <a:rPr sz="2050" spc="75" dirty="0">
                <a:solidFill>
                  <a:srgbClr val="DCD6E4"/>
                </a:solidFill>
                <a:latin typeface="Century Gothic"/>
                <a:cs typeface="Century Gothic"/>
              </a:rPr>
              <a:t>Support</a:t>
            </a:r>
            <a:endParaRPr sz="2050">
              <a:latin typeface="Century Gothic"/>
              <a:cs typeface="Century Gothic"/>
            </a:endParaRPr>
          </a:p>
          <a:p>
            <a:pPr marL="12700" marR="13970">
              <a:lnSpc>
                <a:spcPct val="138200"/>
              </a:lnSpc>
              <a:spcBef>
                <a:spcPts val="800"/>
              </a:spcBef>
            </a:pPr>
            <a:r>
              <a:rPr sz="1650" spc="-85" dirty="0">
                <a:solidFill>
                  <a:srgbClr val="DCD6E4"/>
                </a:solidFill>
                <a:latin typeface="Arial"/>
                <a:cs typeface="Arial"/>
              </a:rPr>
              <a:t>We</a:t>
            </a:r>
            <a:r>
              <a:rPr sz="1650" spc="-60" dirty="0">
                <a:solidFill>
                  <a:srgbClr val="DCD6E4"/>
                </a:solidFill>
                <a:latin typeface="Arial"/>
                <a:cs typeface="Arial"/>
              </a:rPr>
              <a:t> </a:t>
            </a:r>
            <a:r>
              <a:rPr sz="1650" dirty="0">
                <a:solidFill>
                  <a:srgbClr val="DCD6E4"/>
                </a:solidFill>
                <a:latin typeface="Arial"/>
                <a:cs typeface="Arial"/>
              </a:rPr>
              <a:t>offer</a:t>
            </a:r>
            <a:r>
              <a:rPr sz="1650" spc="-55" dirty="0">
                <a:solidFill>
                  <a:srgbClr val="DCD6E4"/>
                </a:solidFill>
                <a:latin typeface="Arial"/>
                <a:cs typeface="Arial"/>
              </a:rPr>
              <a:t> </a:t>
            </a:r>
            <a:r>
              <a:rPr sz="1650" dirty="0">
                <a:solidFill>
                  <a:srgbClr val="DCD6E4"/>
                </a:solidFill>
                <a:latin typeface="Arial"/>
                <a:cs typeface="Arial"/>
              </a:rPr>
              <a:t>ongoing</a:t>
            </a:r>
            <a:r>
              <a:rPr sz="1650" spc="-55" dirty="0">
                <a:solidFill>
                  <a:srgbClr val="DCD6E4"/>
                </a:solidFill>
                <a:latin typeface="Arial"/>
                <a:cs typeface="Arial"/>
              </a:rPr>
              <a:t> </a:t>
            </a:r>
            <a:r>
              <a:rPr sz="1650" dirty="0">
                <a:solidFill>
                  <a:srgbClr val="DCD6E4"/>
                </a:solidFill>
                <a:latin typeface="Arial"/>
                <a:cs typeface="Arial"/>
              </a:rPr>
              <a:t>support</a:t>
            </a:r>
            <a:r>
              <a:rPr sz="1650" spc="-50" dirty="0">
                <a:solidFill>
                  <a:srgbClr val="DCD6E4"/>
                </a:solidFill>
                <a:latin typeface="Arial"/>
                <a:cs typeface="Arial"/>
              </a:rPr>
              <a:t> </a:t>
            </a:r>
            <a:r>
              <a:rPr sz="1650" dirty="0">
                <a:solidFill>
                  <a:srgbClr val="DCD6E4"/>
                </a:solidFill>
                <a:latin typeface="Arial"/>
                <a:cs typeface="Arial"/>
              </a:rPr>
              <a:t>and</a:t>
            </a:r>
            <a:r>
              <a:rPr sz="1650" spc="-50" dirty="0">
                <a:solidFill>
                  <a:srgbClr val="DCD6E4"/>
                </a:solidFill>
                <a:latin typeface="Arial"/>
                <a:cs typeface="Arial"/>
              </a:rPr>
              <a:t> </a:t>
            </a:r>
            <a:r>
              <a:rPr sz="1650" spc="-10" dirty="0">
                <a:solidFill>
                  <a:srgbClr val="DCD6E4"/>
                </a:solidFill>
                <a:latin typeface="Arial"/>
                <a:cs typeface="Arial"/>
              </a:rPr>
              <a:t>guidance</a:t>
            </a:r>
            <a:r>
              <a:rPr sz="1650" spc="-70" dirty="0">
                <a:solidFill>
                  <a:srgbClr val="DCD6E4"/>
                </a:solidFill>
                <a:latin typeface="Arial"/>
                <a:cs typeface="Arial"/>
              </a:rPr>
              <a:t> </a:t>
            </a:r>
            <a:r>
              <a:rPr sz="1650" dirty="0">
                <a:solidFill>
                  <a:srgbClr val="DCD6E4"/>
                </a:solidFill>
                <a:latin typeface="Arial"/>
                <a:cs typeface="Arial"/>
              </a:rPr>
              <a:t>to</a:t>
            </a:r>
            <a:r>
              <a:rPr sz="1650" spc="-40" dirty="0">
                <a:solidFill>
                  <a:srgbClr val="DCD6E4"/>
                </a:solidFill>
                <a:latin typeface="Arial"/>
                <a:cs typeface="Arial"/>
              </a:rPr>
              <a:t> </a:t>
            </a:r>
            <a:r>
              <a:rPr sz="1650" spc="-25" dirty="0">
                <a:solidFill>
                  <a:srgbClr val="DCD6E4"/>
                </a:solidFill>
                <a:latin typeface="Arial"/>
                <a:cs typeface="Arial"/>
              </a:rPr>
              <a:t>ensure</a:t>
            </a:r>
            <a:r>
              <a:rPr sz="1650" spc="-65" dirty="0">
                <a:solidFill>
                  <a:srgbClr val="DCD6E4"/>
                </a:solidFill>
                <a:latin typeface="Arial"/>
                <a:cs typeface="Arial"/>
              </a:rPr>
              <a:t> </a:t>
            </a:r>
            <a:r>
              <a:rPr sz="1650" dirty="0">
                <a:solidFill>
                  <a:srgbClr val="DCD6E4"/>
                </a:solidFill>
                <a:latin typeface="Arial"/>
                <a:cs typeface="Arial"/>
              </a:rPr>
              <a:t>your</a:t>
            </a:r>
            <a:r>
              <a:rPr sz="1650" spc="-50" dirty="0">
                <a:solidFill>
                  <a:srgbClr val="DCD6E4"/>
                </a:solidFill>
                <a:latin typeface="Arial"/>
                <a:cs typeface="Arial"/>
              </a:rPr>
              <a:t> </a:t>
            </a:r>
            <a:r>
              <a:rPr sz="1650" dirty="0">
                <a:solidFill>
                  <a:srgbClr val="DCD6E4"/>
                </a:solidFill>
                <a:latin typeface="Arial"/>
                <a:cs typeface="Arial"/>
              </a:rPr>
              <a:t>success</a:t>
            </a:r>
            <a:r>
              <a:rPr sz="1650" spc="-55" dirty="0">
                <a:solidFill>
                  <a:srgbClr val="DCD6E4"/>
                </a:solidFill>
                <a:latin typeface="Arial"/>
                <a:cs typeface="Arial"/>
              </a:rPr>
              <a:t> </a:t>
            </a:r>
            <a:r>
              <a:rPr sz="1650" spc="-25" dirty="0">
                <a:solidFill>
                  <a:srgbClr val="DCD6E4"/>
                </a:solidFill>
                <a:latin typeface="Arial"/>
                <a:cs typeface="Arial"/>
              </a:rPr>
              <a:t>in </a:t>
            </a:r>
            <a:r>
              <a:rPr sz="1650" dirty="0">
                <a:solidFill>
                  <a:srgbClr val="DCD6E4"/>
                </a:solidFill>
                <a:latin typeface="Arial"/>
                <a:cs typeface="Arial"/>
              </a:rPr>
              <a:t>the</a:t>
            </a:r>
            <a:r>
              <a:rPr sz="1650" spc="-55" dirty="0">
                <a:solidFill>
                  <a:srgbClr val="DCD6E4"/>
                </a:solidFill>
                <a:latin typeface="Arial"/>
                <a:cs typeface="Arial"/>
              </a:rPr>
              <a:t> </a:t>
            </a:r>
            <a:r>
              <a:rPr sz="1650" dirty="0">
                <a:solidFill>
                  <a:srgbClr val="DCD6E4"/>
                </a:solidFill>
                <a:latin typeface="Arial"/>
                <a:cs typeface="Arial"/>
              </a:rPr>
              <a:t>financial</a:t>
            </a:r>
            <a:r>
              <a:rPr sz="1650" spc="-40" dirty="0">
                <a:solidFill>
                  <a:srgbClr val="DCD6E4"/>
                </a:solidFill>
                <a:latin typeface="Arial"/>
                <a:cs typeface="Arial"/>
              </a:rPr>
              <a:t> </a:t>
            </a:r>
            <a:r>
              <a:rPr sz="1650" spc="-10" dirty="0">
                <a:solidFill>
                  <a:srgbClr val="DCD6E4"/>
                </a:solidFill>
                <a:latin typeface="Arial"/>
                <a:cs typeface="Arial"/>
              </a:rPr>
              <a:t>markets.</a:t>
            </a:r>
            <a:endParaRPr sz="1650">
              <a:latin typeface="Arial"/>
              <a:cs typeface="Arial"/>
            </a:endParaRPr>
          </a:p>
        </p:txBody>
      </p:sp>
      <p:pic>
        <p:nvPicPr>
          <p:cNvPr id="6" name="object 6"/>
          <p:cNvPicPr/>
          <p:nvPr/>
        </p:nvPicPr>
        <p:blipFill>
          <a:blip r:embed="rId4" cstate="print"/>
          <a:stretch>
            <a:fillRect/>
          </a:stretch>
        </p:blipFill>
        <p:spPr>
          <a:xfrm>
            <a:off x="6881114" y="0"/>
            <a:ext cx="3272662" cy="25293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144000" y="-1"/>
            <a:ext cx="5486400" cy="8229599"/>
          </a:xfrm>
          <a:prstGeom prst="rect">
            <a:avLst/>
          </a:prstGeom>
        </p:spPr>
      </p:pic>
      <p:sp>
        <p:nvSpPr>
          <p:cNvPr id="3" name="object 3"/>
          <p:cNvSpPr txBox="1">
            <a:spLocks noGrp="1"/>
          </p:cNvSpPr>
          <p:nvPr>
            <p:ph type="title"/>
          </p:nvPr>
        </p:nvSpPr>
        <p:spPr>
          <a:xfrm>
            <a:off x="1028698" y="845089"/>
            <a:ext cx="6779895" cy="548163"/>
          </a:xfrm>
          <a:prstGeom prst="rect">
            <a:avLst/>
          </a:prstGeom>
        </p:spPr>
        <p:txBody>
          <a:bodyPr vert="horz" wrap="square" lIns="0" tIns="12700" rIns="0" bIns="0" rtlCol="0">
            <a:spAutoFit/>
          </a:bodyPr>
          <a:lstStyle/>
          <a:p>
            <a:pPr marL="12700" marR="5080" algn="ctr">
              <a:lnSpc>
                <a:spcPct val="105600"/>
              </a:lnSpc>
              <a:spcBef>
                <a:spcPts val="100"/>
              </a:spcBef>
            </a:pPr>
            <a:r>
              <a:rPr sz="3550" spc="85" dirty="0"/>
              <a:t>Financial</a:t>
            </a:r>
            <a:r>
              <a:rPr sz="3550" spc="-10" dirty="0"/>
              <a:t> </a:t>
            </a:r>
            <a:r>
              <a:rPr sz="3550" dirty="0"/>
              <a:t>Literacy</a:t>
            </a:r>
          </a:p>
        </p:txBody>
      </p:sp>
      <p:grpSp>
        <p:nvGrpSpPr>
          <p:cNvPr id="4" name="object 4"/>
          <p:cNvGrpSpPr/>
          <p:nvPr/>
        </p:nvGrpSpPr>
        <p:grpSpPr>
          <a:xfrm>
            <a:off x="789978" y="2130170"/>
            <a:ext cx="7564120" cy="1068705"/>
            <a:chOff x="789978" y="2130170"/>
            <a:chExt cx="7564120" cy="1068705"/>
          </a:xfrm>
        </p:grpSpPr>
        <p:sp>
          <p:nvSpPr>
            <p:cNvPr id="5" name="object 5"/>
            <p:cNvSpPr/>
            <p:nvPr/>
          </p:nvSpPr>
          <p:spPr>
            <a:xfrm>
              <a:off x="793788" y="2133980"/>
              <a:ext cx="7556500" cy="1061085"/>
            </a:xfrm>
            <a:custGeom>
              <a:avLst/>
              <a:gdLst/>
              <a:ahLst/>
              <a:cxnLst/>
              <a:rect l="l" t="t" r="r" b="b"/>
              <a:pathLst>
                <a:path w="7556500" h="1061085">
                  <a:moveTo>
                    <a:pt x="7480261" y="0"/>
                  </a:moveTo>
                  <a:lnTo>
                    <a:pt x="76212" y="0"/>
                  </a:lnTo>
                  <a:lnTo>
                    <a:pt x="46548" y="5976"/>
                  </a:lnTo>
                  <a:lnTo>
                    <a:pt x="22323" y="22288"/>
                  </a:lnTo>
                  <a:lnTo>
                    <a:pt x="5989" y="46505"/>
                  </a:lnTo>
                  <a:lnTo>
                    <a:pt x="0" y="76200"/>
                  </a:lnTo>
                  <a:lnTo>
                    <a:pt x="0" y="984504"/>
                  </a:lnTo>
                  <a:lnTo>
                    <a:pt x="5989" y="1014144"/>
                  </a:lnTo>
                  <a:lnTo>
                    <a:pt x="22323" y="1038367"/>
                  </a:lnTo>
                  <a:lnTo>
                    <a:pt x="46548" y="1054709"/>
                  </a:lnTo>
                  <a:lnTo>
                    <a:pt x="76212" y="1060704"/>
                  </a:lnTo>
                  <a:lnTo>
                    <a:pt x="7480261" y="1060704"/>
                  </a:lnTo>
                  <a:lnTo>
                    <a:pt x="7509902" y="1054709"/>
                  </a:lnTo>
                  <a:lnTo>
                    <a:pt x="7534125" y="1038367"/>
                  </a:lnTo>
                  <a:lnTo>
                    <a:pt x="7550467" y="1014144"/>
                  </a:lnTo>
                  <a:lnTo>
                    <a:pt x="7556461" y="984504"/>
                  </a:lnTo>
                  <a:lnTo>
                    <a:pt x="7556461" y="76200"/>
                  </a:lnTo>
                  <a:lnTo>
                    <a:pt x="7550467" y="46505"/>
                  </a:lnTo>
                  <a:lnTo>
                    <a:pt x="7534125" y="22288"/>
                  </a:lnTo>
                  <a:lnTo>
                    <a:pt x="7509902" y="5976"/>
                  </a:lnTo>
                  <a:lnTo>
                    <a:pt x="7480261" y="0"/>
                  </a:lnTo>
                  <a:close/>
                </a:path>
              </a:pathLst>
            </a:custGeom>
            <a:solidFill>
              <a:srgbClr val="30126C"/>
            </a:solidFill>
          </p:spPr>
          <p:txBody>
            <a:bodyPr wrap="square" lIns="0" tIns="0" rIns="0" bIns="0" rtlCol="0"/>
            <a:lstStyle/>
            <a:p>
              <a:endParaRPr/>
            </a:p>
          </p:txBody>
        </p:sp>
        <p:sp>
          <p:nvSpPr>
            <p:cNvPr id="6" name="object 6"/>
            <p:cNvSpPr/>
            <p:nvPr/>
          </p:nvSpPr>
          <p:spPr>
            <a:xfrm>
              <a:off x="793788" y="2133980"/>
              <a:ext cx="7556500" cy="1061085"/>
            </a:xfrm>
            <a:custGeom>
              <a:avLst/>
              <a:gdLst/>
              <a:ahLst/>
              <a:cxnLst/>
              <a:rect l="l" t="t" r="r" b="b"/>
              <a:pathLst>
                <a:path w="7556500" h="1061085">
                  <a:moveTo>
                    <a:pt x="0" y="76200"/>
                  </a:moveTo>
                  <a:lnTo>
                    <a:pt x="5989" y="46505"/>
                  </a:lnTo>
                  <a:lnTo>
                    <a:pt x="22323" y="22288"/>
                  </a:lnTo>
                  <a:lnTo>
                    <a:pt x="46548" y="5976"/>
                  </a:lnTo>
                  <a:lnTo>
                    <a:pt x="76212" y="0"/>
                  </a:lnTo>
                  <a:lnTo>
                    <a:pt x="7480261" y="0"/>
                  </a:lnTo>
                  <a:lnTo>
                    <a:pt x="7509902" y="5976"/>
                  </a:lnTo>
                  <a:lnTo>
                    <a:pt x="7534125" y="22288"/>
                  </a:lnTo>
                  <a:lnTo>
                    <a:pt x="7550467" y="46505"/>
                  </a:lnTo>
                  <a:lnTo>
                    <a:pt x="7556461" y="76200"/>
                  </a:lnTo>
                  <a:lnTo>
                    <a:pt x="7556461" y="984504"/>
                  </a:lnTo>
                  <a:lnTo>
                    <a:pt x="7550467" y="1014144"/>
                  </a:lnTo>
                  <a:lnTo>
                    <a:pt x="7534125" y="1038367"/>
                  </a:lnTo>
                  <a:lnTo>
                    <a:pt x="7509902" y="1054709"/>
                  </a:lnTo>
                  <a:lnTo>
                    <a:pt x="7480261" y="1060704"/>
                  </a:lnTo>
                  <a:lnTo>
                    <a:pt x="76212" y="1060704"/>
                  </a:lnTo>
                  <a:lnTo>
                    <a:pt x="46548" y="1054709"/>
                  </a:lnTo>
                  <a:lnTo>
                    <a:pt x="22323" y="1038367"/>
                  </a:lnTo>
                  <a:lnTo>
                    <a:pt x="5989" y="1014144"/>
                  </a:lnTo>
                  <a:lnTo>
                    <a:pt x="0" y="984504"/>
                  </a:lnTo>
                  <a:lnTo>
                    <a:pt x="0" y="76200"/>
                  </a:lnTo>
                  <a:close/>
                </a:path>
              </a:pathLst>
            </a:custGeom>
            <a:ln w="7620">
              <a:solidFill>
                <a:srgbClr val="492C85"/>
              </a:solidFill>
            </a:ln>
          </p:spPr>
          <p:txBody>
            <a:bodyPr wrap="square" lIns="0" tIns="0" rIns="0" bIns="0" rtlCol="0"/>
            <a:lstStyle/>
            <a:p>
              <a:endParaRPr/>
            </a:p>
          </p:txBody>
        </p:sp>
      </p:grpSp>
      <p:sp>
        <p:nvSpPr>
          <p:cNvPr id="7" name="object 7"/>
          <p:cNvSpPr txBox="1"/>
          <p:nvPr/>
        </p:nvSpPr>
        <p:spPr>
          <a:xfrm>
            <a:off x="1131269" y="2410552"/>
            <a:ext cx="6804025" cy="1023357"/>
          </a:xfrm>
          <a:prstGeom prst="rect">
            <a:avLst/>
          </a:prstGeom>
        </p:spPr>
        <p:txBody>
          <a:bodyPr vert="horz" wrap="square" lIns="0" tIns="12700" rIns="0" bIns="0" rtlCol="0">
            <a:spAutoFit/>
          </a:bodyPr>
          <a:lstStyle/>
          <a:p>
            <a:pPr marL="12700" algn="ctr">
              <a:lnSpc>
                <a:spcPct val="100000"/>
              </a:lnSpc>
              <a:spcBef>
                <a:spcPts val="100"/>
              </a:spcBef>
            </a:pPr>
            <a:r>
              <a:rPr sz="4000" b="1" spc="75" dirty="0">
                <a:solidFill>
                  <a:srgbClr val="DCD6E4"/>
                </a:solidFill>
                <a:latin typeface="Century Gothic"/>
                <a:cs typeface="Century Gothic"/>
              </a:rPr>
              <a:t>Forex</a:t>
            </a:r>
            <a:r>
              <a:rPr sz="4000" b="1" spc="-25" dirty="0">
                <a:solidFill>
                  <a:srgbClr val="DCD6E4"/>
                </a:solidFill>
                <a:latin typeface="Century Gothic"/>
                <a:cs typeface="Century Gothic"/>
              </a:rPr>
              <a:t> </a:t>
            </a:r>
            <a:endParaRPr sz="4000" b="1" dirty="0">
              <a:latin typeface="Century Gothic"/>
              <a:cs typeface="Century Gothic"/>
            </a:endParaRPr>
          </a:p>
          <a:p>
            <a:pPr marL="12700">
              <a:lnSpc>
                <a:spcPct val="100000"/>
              </a:lnSpc>
              <a:spcBef>
                <a:spcPts val="1375"/>
              </a:spcBef>
            </a:pPr>
            <a:r>
              <a:rPr sz="1400" spc="-10" dirty="0">
                <a:solidFill>
                  <a:srgbClr val="DCD6E4"/>
                </a:solidFill>
                <a:latin typeface="Arial"/>
                <a:cs typeface="Arial"/>
              </a:rPr>
              <a:t>.</a:t>
            </a:r>
            <a:endParaRPr sz="1400" dirty="0">
              <a:latin typeface="Arial"/>
              <a:cs typeface="Arial"/>
            </a:endParaRPr>
          </a:p>
        </p:txBody>
      </p:sp>
      <p:grpSp>
        <p:nvGrpSpPr>
          <p:cNvPr id="8" name="object 8"/>
          <p:cNvGrpSpPr/>
          <p:nvPr/>
        </p:nvGrpSpPr>
        <p:grpSpPr>
          <a:xfrm>
            <a:off x="789978" y="3372358"/>
            <a:ext cx="7564120" cy="1358900"/>
            <a:chOff x="789978" y="3372358"/>
            <a:chExt cx="7564120" cy="1358900"/>
          </a:xfrm>
        </p:grpSpPr>
        <p:sp>
          <p:nvSpPr>
            <p:cNvPr id="9" name="object 9"/>
            <p:cNvSpPr/>
            <p:nvPr/>
          </p:nvSpPr>
          <p:spPr>
            <a:xfrm>
              <a:off x="793788" y="3376168"/>
              <a:ext cx="7556500" cy="1351280"/>
            </a:xfrm>
            <a:custGeom>
              <a:avLst/>
              <a:gdLst/>
              <a:ahLst/>
              <a:cxnLst/>
              <a:rect l="l" t="t" r="r" b="b"/>
              <a:pathLst>
                <a:path w="7556500" h="1351279">
                  <a:moveTo>
                    <a:pt x="7480261" y="0"/>
                  </a:moveTo>
                  <a:lnTo>
                    <a:pt x="76212" y="0"/>
                  </a:lnTo>
                  <a:lnTo>
                    <a:pt x="46548" y="5976"/>
                  </a:lnTo>
                  <a:lnTo>
                    <a:pt x="22323" y="22288"/>
                  </a:lnTo>
                  <a:lnTo>
                    <a:pt x="5989" y="46505"/>
                  </a:lnTo>
                  <a:lnTo>
                    <a:pt x="0" y="76200"/>
                  </a:lnTo>
                  <a:lnTo>
                    <a:pt x="0" y="1274699"/>
                  </a:lnTo>
                  <a:lnTo>
                    <a:pt x="5989" y="1304413"/>
                  </a:lnTo>
                  <a:lnTo>
                    <a:pt x="22323" y="1328674"/>
                  </a:lnTo>
                  <a:lnTo>
                    <a:pt x="46548" y="1345029"/>
                  </a:lnTo>
                  <a:lnTo>
                    <a:pt x="76212" y="1351026"/>
                  </a:lnTo>
                  <a:lnTo>
                    <a:pt x="7480261" y="1351026"/>
                  </a:lnTo>
                  <a:lnTo>
                    <a:pt x="7509902" y="1345029"/>
                  </a:lnTo>
                  <a:lnTo>
                    <a:pt x="7534125" y="1328674"/>
                  </a:lnTo>
                  <a:lnTo>
                    <a:pt x="7550467" y="1304413"/>
                  </a:lnTo>
                  <a:lnTo>
                    <a:pt x="7556461" y="1274699"/>
                  </a:lnTo>
                  <a:lnTo>
                    <a:pt x="7556461" y="76200"/>
                  </a:lnTo>
                  <a:lnTo>
                    <a:pt x="7550467" y="46505"/>
                  </a:lnTo>
                  <a:lnTo>
                    <a:pt x="7534125" y="22288"/>
                  </a:lnTo>
                  <a:lnTo>
                    <a:pt x="7509902" y="5976"/>
                  </a:lnTo>
                  <a:lnTo>
                    <a:pt x="7480261" y="0"/>
                  </a:lnTo>
                  <a:close/>
                </a:path>
              </a:pathLst>
            </a:custGeom>
            <a:solidFill>
              <a:srgbClr val="30126C"/>
            </a:solidFill>
          </p:spPr>
          <p:txBody>
            <a:bodyPr wrap="square" lIns="0" tIns="0" rIns="0" bIns="0" rtlCol="0"/>
            <a:lstStyle/>
            <a:p>
              <a:endParaRPr dirty="0"/>
            </a:p>
          </p:txBody>
        </p:sp>
        <p:sp>
          <p:nvSpPr>
            <p:cNvPr id="10" name="object 10"/>
            <p:cNvSpPr/>
            <p:nvPr/>
          </p:nvSpPr>
          <p:spPr>
            <a:xfrm>
              <a:off x="793788" y="3376168"/>
              <a:ext cx="7556500" cy="1351280"/>
            </a:xfrm>
            <a:custGeom>
              <a:avLst/>
              <a:gdLst/>
              <a:ahLst/>
              <a:cxnLst/>
              <a:rect l="l" t="t" r="r" b="b"/>
              <a:pathLst>
                <a:path w="7556500" h="1351279">
                  <a:moveTo>
                    <a:pt x="0" y="76200"/>
                  </a:moveTo>
                  <a:lnTo>
                    <a:pt x="5989" y="46505"/>
                  </a:lnTo>
                  <a:lnTo>
                    <a:pt x="22323" y="22288"/>
                  </a:lnTo>
                  <a:lnTo>
                    <a:pt x="46548" y="5976"/>
                  </a:lnTo>
                  <a:lnTo>
                    <a:pt x="76212" y="0"/>
                  </a:lnTo>
                  <a:lnTo>
                    <a:pt x="7480261" y="0"/>
                  </a:lnTo>
                  <a:lnTo>
                    <a:pt x="7509902" y="5976"/>
                  </a:lnTo>
                  <a:lnTo>
                    <a:pt x="7534125" y="22288"/>
                  </a:lnTo>
                  <a:lnTo>
                    <a:pt x="7550467" y="46505"/>
                  </a:lnTo>
                  <a:lnTo>
                    <a:pt x="7556461" y="76200"/>
                  </a:lnTo>
                  <a:lnTo>
                    <a:pt x="7556461" y="1274699"/>
                  </a:lnTo>
                  <a:lnTo>
                    <a:pt x="7550467" y="1304413"/>
                  </a:lnTo>
                  <a:lnTo>
                    <a:pt x="7534125" y="1328674"/>
                  </a:lnTo>
                  <a:lnTo>
                    <a:pt x="7509902" y="1345029"/>
                  </a:lnTo>
                  <a:lnTo>
                    <a:pt x="7480261" y="1351026"/>
                  </a:lnTo>
                  <a:lnTo>
                    <a:pt x="76212" y="1351026"/>
                  </a:lnTo>
                  <a:lnTo>
                    <a:pt x="46548" y="1345029"/>
                  </a:lnTo>
                  <a:lnTo>
                    <a:pt x="22323" y="1328674"/>
                  </a:lnTo>
                  <a:lnTo>
                    <a:pt x="5989" y="1304413"/>
                  </a:lnTo>
                  <a:lnTo>
                    <a:pt x="0" y="1274699"/>
                  </a:lnTo>
                  <a:lnTo>
                    <a:pt x="0" y="76200"/>
                  </a:lnTo>
                  <a:close/>
                </a:path>
              </a:pathLst>
            </a:custGeom>
            <a:ln w="7620">
              <a:solidFill>
                <a:srgbClr val="492C85"/>
              </a:solidFill>
            </a:ln>
          </p:spPr>
          <p:txBody>
            <a:bodyPr wrap="square" lIns="0" tIns="0" rIns="0" bIns="0" rtlCol="0"/>
            <a:lstStyle/>
            <a:p>
              <a:endParaRPr/>
            </a:p>
          </p:txBody>
        </p:sp>
      </p:grpSp>
      <p:sp>
        <p:nvSpPr>
          <p:cNvPr id="11" name="object 11"/>
          <p:cNvSpPr txBox="1"/>
          <p:nvPr/>
        </p:nvSpPr>
        <p:spPr>
          <a:xfrm>
            <a:off x="1139507" y="3799174"/>
            <a:ext cx="6465570" cy="628377"/>
          </a:xfrm>
          <a:prstGeom prst="rect">
            <a:avLst/>
          </a:prstGeom>
        </p:spPr>
        <p:txBody>
          <a:bodyPr vert="horz" wrap="square" lIns="0" tIns="12700" rIns="0" bIns="0" rtlCol="0">
            <a:spAutoFit/>
          </a:bodyPr>
          <a:lstStyle/>
          <a:p>
            <a:pPr marL="12700" algn="ctr">
              <a:lnSpc>
                <a:spcPct val="100000"/>
              </a:lnSpc>
              <a:spcBef>
                <a:spcPts val="100"/>
              </a:spcBef>
            </a:pPr>
            <a:r>
              <a:rPr lang="en-IN" sz="4000" b="1" spc="-20" dirty="0">
                <a:solidFill>
                  <a:srgbClr val="DCD6E4"/>
                </a:solidFill>
                <a:latin typeface="Century Gothic"/>
                <a:cs typeface="Century Gothic"/>
              </a:rPr>
              <a:t>Gold</a:t>
            </a:r>
            <a:r>
              <a:rPr lang="en-IN" sz="3200" spc="-20" dirty="0">
                <a:solidFill>
                  <a:srgbClr val="DCD6E4"/>
                </a:solidFill>
                <a:latin typeface="Century Gothic"/>
                <a:cs typeface="Century Gothic"/>
              </a:rPr>
              <a:t> </a:t>
            </a:r>
            <a:endParaRPr sz="3200" dirty="0">
              <a:latin typeface="Century Gothic"/>
              <a:cs typeface="Century Gothic"/>
            </a:endParaRPr>
          </a:p>
        </p:txBody>
      </p:sp>
      <p:grpSp>
        <p:nvGrpSpPr>
          <p:cNvPr id="12" name="object 12"/>
          <p:cNvGrpSpPr/>
          <p:nvPr/>
        </p:nvGrpSpPr>
        <p:grpSpPr>
          <a:xfrm>
            <a:off x="789978" y="4904740"/>
            <a:ext cx="7564120" cy="1068705"/>
            <a:chOff x="789978" y="4904740"/>
            <a:chExt cx="7564120" cy="1068705"/>
          </a:xfrm>
        </p:grpSpPr>
        <p:sp>
          <p:nvSpPr>
            <p:cNvPr id="13" name="object 13"/>
            <p:cNvSpPr/>
            <p:nvPr/>
          </p:nvSpPr>
          <p:spPr>
            <a:xfrm>
              <a:off x="793788" y="4908550"/>
              <a:ext cx="7556500" cy="1061085"/>
            </a:xfrm>
            <a:custGeom>
              <a:avLst/>
              <a:gdLst/>
              <a:ahLst/>
              <a:cxnLst/>
              <a:rect l="l" t="t" r="r" b="b"/>
              <a:pathLst>
                <a:path w="7556500" h="1061085">
                  <a:moveTo>
                    <a:pt x="7480261" y="0"/>
                  </a:moveTo>
                  <a:lnTo>
                    <a:pt x="76212" y="0"/>
                  </a:lnTo>
                  <a:lnTo>
                    <a:pt x="46548" y="5994"/>
                  </a:lnTo>
                  <a:lnTo>
                    <a:pt x="22323" y="22336"/>
                  </a:lnTo>
                  <a:lnTo>
                    <a:pt x="5989" y="46559"/>
                  </a:lnTo>
                  <a:lnTo>
                    <a:pt x="0" y="76200"/>
                  </a:lnTo>
                  <a:lnTo>
                    <a:pt x="0" y="984504"/>
                  </a:lnTo>
                  <a:lnTo>
                    <a:pt x="5989" y="1014218"/>
                  </a:lnTo>
                  <a:lnTo>
                    <a:pt x="22323" y="1038479"/>
                  </a:lnTo>
                  <a:lnTo>
                    <a:pt x="46548" y="1054834"/>
                  </a:lnTo>
                  <a:lnTo>
                    <a:pt x="76212" y="1060831"/>
                  </a:lnTo>
                  <a:lnTo>
                    <a:pt x="7480261" y="1060831"/>
                  </a:lnTo>
                  <a:lnTo>
                    <a:pt x="7509902" y="1054834"/>
                  </a:lnTo>
                  <a:lnTo>
                    <a:pt x="7534125" y="1038479"/>
                  </a:lnTo>
                  <a:lnTo>
                    <a:pt x="7550467" y="1014218"/>
                  </a:lnTo>
                  <a:lnTo>
                    <a:pt x="7556461" y="984504"/>
                  </a:lnTo>
                  <a:lnTo>
                    <a:pt x="7556461" y="76200"/>
                  </a:lnTo>
                  <a:lnTo>
                    <a:pt x="7550467" y="46559"/>
                  </a:lnTo>
                  <a:lnTo>
                    <a:pt x="7534125" y="22336"/>
                  </a:lnTo>
                  <a:lnTo>
                    <a:pt x="7509902" y="5994"/>
                  </a:lnTo>
                  <a:lnTo>
                    <a:pt x="7480261" y="0"/>
                  </a:lnTo>
                  <a:close/>
                </a:path>
              </a:pathLst>
            </a:custGeom>
            <a:solidFill>
              <a:srgbClr val="30126C"/>
            </a:solidFill>
          </p:spPr>
          <p:txBody>
            <a:bodyPr wrap="square" lIns="0" tIns="0" rIns="0" bIns="0" rtlCol="0"/>
            <a:lstStyle/>
            <a:p>
              <a:endParaRPr/>
            </a:p>
          </p:txBody>
        </p:sp>
        <p:sp>
          <p:nvSpPr>
            <p:cNvPr id="14" name="object 14"/>
            <p:cNvSpPr/>
            <p:nvPr/>
          </p:nvSpPr>
          <p:spPr>
            <a:xfrm>
              <a:off x="793788" y="4908550"/>
              <a:ext cx="7556500" cy="1061085"/>
            </a:xfrm>
            <a:custGeom>
              <a:avLst/>
              <a:gdLst/>
              <a:ahLst/>
              <a:cxnLst/>
              <a:rect l="l" t="t" r="r" b="b"/>
              <a:pathLst>
                <a:path w="7556500" h="1061085">
                  <a:moveTo>
                    <a:pt x="0" y="76200"/>
                  </a:moveTo>
                  <a:lnTo>
                    <a:pt x="5989" y="46559"/>
                  </a:lnTo>
                  <a:lnTo>
                    <a:pt x="22323" y="22336"/>
                  </a:lnTo>
                  <a:lnTo>
                    <a:pt x="46548" y="5994"/>
                  </a:lnTo>
                  <a:lnTo>
                    <a:pt x="76212" y="0"/>
                  </a:lnTo>
                  <a:lnTo>
                    <a:pt x="7480261" y="0"/>
                  </a:lnTo>
                  <a:lnTo>
                    <a:pt x="7509902" y="5994"/>
                  </a:lnTo>
                  <a:lnTo>
                    <a:pt x="7534125" y="22336"/>
                  </a:lnTo>
                  <a:lnTo>
                    <a:pt x="7550467" y="46559"/>
                  </a:lnTo>
                  <a:lnTo>
                    <a:pt x="7556461" y="76200"/>
                  </a:lnTo>
                  <a:lnTo>
                    <a:pt x="7556461" y="984504"/>
                  </a:lnTo>
                  <a:lnTo>
                    <a:pt x="7550467" y="1014218"/>
                  </a:lnTo>
                  <a:lnTo>
                    <a:pt x="7534125" y="1038479"/>
                  </a:lnTo>
                  <a:lnTo>
                    <a:pt x="7509902" y="1054834"/>
                  </a:lnTo>
                  <a:lnTo>
                    <a:pt x="7480261" y="1060831"/>
                  </a:lnTo>
                  <a:lnTo>
                    <a:pt x="76212" y="1060831"/>
                  </a:lnTo>
                  <a:lnTo>
                    <a:pt x="46548" y="1054834"/>
                  </a:lnTo>
                  <a:lnTo>
                    <a:pt x="22323" y="1038479"/>
                  </a:lnTo>
                  <a:lnTo>
                    <a:pt x="5989" y="1014218"/>
                  </a:lnTo>
                  <a:lnTo>
                    <a:pt x="0" y="984504"/>
                  </a:lnTo>
                  <a:lnTo>
                    <a:pt x="0" y="76200"/>
                  </a:lnTo>
                  <a:close/>
                </a:path>
              </a:pathLst>
            </a:custGeom>
            <a:ln w="7620">
              <a:solidFill>
                <a:srgbClr val="492C85"/>
              </a:solidFill>
            </a:ln>
          </p:spPr>
          <p:txBody>
            <a:bodyPr wrap="square" lIns="0" tIns="0" rIns="0" bIns="0" rtlCol="0"/>
            <a:lstStyle/>
            <a:p>
              <a:endParaRPr/>
            </a:p>
          </p:txBody>
        </p:sp>
      </p:grpSp>
      <p:sp>
        <p:nvSpPr>
          <p:cNvPr id="15" name="object 15"/>
          <p:cNvSpPr txBox="1"/>
          <p:nvPr/>
        </p:nvSpPr>
        <p:spPr>
          <a:xfrm>
            <a:off x="1432559" y="5159940"/>
            <a:ext cx="5972175" cy="1023357"/>
          </a:xfrm>
          <a:prstGeom prst="rect">
            <a:avLst/>
          </a:prstGeom>
        </p:spPr>
        <p:txBody>
          <a:bodyPr vert="horz" wrap="square" lIns="0" tIns="12700" rIns="0" bIns="0" rtlCol="0">
            <a:spAutoFit/>
          </a:bodyPr>
          <a:lstStyle/>
          <a:p>
            <a:pPr marL="12700" algn="ctr">
              <a:lnSpc>
                <a:spcPct val="100000"/>
              </a:lnSpc>
              <a:spcBef>
                <a:spcPts val="100"/>
              </a:spcBef>
            </a:pPr>
            <a:r>
              <a:rPr sz="4000" b="1" dirty="0">
                <a:solidFill>
                  <a:srgbClr val="DCD6E4"/>
                </a:solidFill>
                <a:latin typeface="Century Gothic"/>
                <a:cs typeface="Century Gothic"/>
              </a:rPr>
              <a:t>Indices</a:t>
            </a:r>
            <a:r>
              <a:rPr sz="4000" b="1" spc="240" dirty="0">
                <a:solidFill>
                  <a:srgbClr val="DCD6E4"/>
                </a:solidFill>
                <a:latin typeface="Century Gothic"/>
                <a:cs typeface="Century Gothic"/>
              </a:rPr>
              <a:t> </a:t>
            </a:r>
            <a:endParaRPr sz="4000" b="1" dirty="0">
              <a:latin typeface="Century Gothic"/>
              <a:cs typeface="Century Gothic"/>
            </a:endParaRPr>
          </a:p>
          <a:p>
            <a:pPr marL="12700">
              <a:lnSpc>
                <a:spcPct val="100000"/>
              </a:lnSpc>
              <a:spcBef>
                <a:spcPts val="1375"/>
              </a:spcBef>
            </a:pPr>
            <a:r>
              <a:rPr sz="1400" spc="-10" dirty="0">
                <a:solidFill>
                  <a:srgbClr val="DCD6E4"/>
                </a:solidFill>
                <a:latin typeface="Arial"/>
                <a:cs typeface="Arial"/>
              </a:rPr>
              <a:t>.</a:t>
            </a:r>
            <a:endParaRPr sz="1400" dirty="0">
              <a:latin typeface="Arial"/>
              <a:cs typeface="Arial"/>
            </a:endParaRPr>
          </a:p>
        </p:txBody>
      </p:sp>
      <p:grpSp>
        <p:nvGrpSpPr>
          <p:cNvPr id="16" name="object 16"/>
          <p:cNvGrpSpPr/>
          <p:nvPr/>
        </p:nvGrpSpPr>
        <p:grpSpPr>
          <a:xfrm>
            <a:off x="789978" y="6146927"/>
            <a:ext cx="7564120" cy="1358900"/>
            <a:chOff x="789978" y="6146927"/>
            <a:chExt cx="7564120" cy="1358900"/>
          </a:xfrm>
        </p:grpSpPr>
        <p:sp>
          <p:nvSpPr>
            <p:cNvPr id="17" name="object 17"/>
            <p:cNvSpPr/>
            <p:nvPr/>
          </p:nvSpPr>
          <p:spPr>
            <a:xfrm>
              <a:off x="793788" y="6150737"/>
              <a:ext cx="7556500" cy="1351280"/>
            </a:xfrm>
            <a:custGeom>
              <a:avLst/>
              <a:gdLst/>
              <a:ahLst/>
              <a:cxnLst/>
              <a:rect l="l" t="t" r="r" b="b"/>
              <a:pathLst>
                <a:path w="7556500" h="1351279">
                  <a:moveTo>
                    <a:pt x="7480261" y="0"/>
                  </a:moveTo>
                  <a:lnTo>
                    <a:pt x="76212" y="0"/>
                  </a:lnTo>
                  <a:lnTo>
                    <a:pt x="46548" y="5994"/>
                  </a:lnTo>
                  <a:lnTo>
                    <a:pt x="22323" y="22336"/>
                  </a:lnTo>
                  <a:lnTo>
                    <a:pt x="5989" y="46559"/>
                  </a:lnTo>
                  <a:lnTo>
                    <a:pt x="0" y="76200"/>
                  </a:lnTo>
                  <a:lnTo>
                    <a:pt x="0" y="1274826"/>
                  </a:lnTo>
                  <a:lnTo>
                    <a:pt x="5989" y="1304490"/>
                  </a:lnTo>
                  <a:lnTo>
                    <a:pt x="22323" y="1328715"/>
                  </a:lnTo>
                  <a:lnTo>
                    <a:pt x="46548" y="1345049"/>
                  </a:lnTo>
                  <a:lnTo>
                    <a:pt x="76212" y="1351038"/>
                  </a:lnTo>
                  <a:lnTo>
                    <a:pt x="7480261" y="1351038"/>
                  </a:lnTo>
                  <a:lnTo>
                    <a:pt x="7509902" y="1345049"/>
                  </a:lnTo>
                  <a:lnTo>
                    <a:pt x="7534125" y="1328715"/>
                  </a:lnTo>
                  <a:lnTo>
                    <a:pt x="7550467" y="1304490"/>
                  </a:lnTo>
                  <a:lnTo>
                    <a:pt x="7556461" y="1274826"/>
                  </a:lnTo>
                  <a:lnTo>
                    <a:pt x="7556461" y="76200"/>
                  </a:lnTo>
                  <a:lnTo>
                    <a:pt x="7550467" y="46559"/>
                  </a:lnTo>
                  <a:lnTo>
                    <a:pt x="7534125" y="22336"/>
                  </a:lnTo>
                  <a:lnTo>
                    <a:pt x="7509902" y="5994"/>
                  </a:lnTo>
                  <a:lnTo>
                    <a:pt x="7480261" y="0"/>
                  </a:lnTo>
                  <a:close/>
                </a:path>
              </a:pathLst>
            </a:custGeom>
            <a:solidFill>
              <a:srgbClr val="30126C"/>
            </a:solidFill>
          </p:spPr>
          <p:txBody>
            <a:bodyPr wrap="square" lIns="0" tIns="0" rIns="0" bIns="0" rtlCol="0"/>
            <a:lstStyle/>
            <a:p>
              <a:endParaRPr/>
            </a:p>
          </p:txBody>
        </p:sp>
        <p:sp>
          <p:nvSpPr>
            <p:cNvPr id="18" name="object 18"/>
            <p:cNvSpPr/>
            <p:nvPr/>
          </p:nvSpPr>
          <p:spPr>
            <a:xfrm>
              <a:off x="793788" y="6150737"/>
              <a:ext cx="7556500" cy="1351280"/>
            </a:xfrm>
            <a:custGeom>
              <a:avLst/>
              <a:gdLst/>
              <a:ahLst/>
              <a:cxnLst/>
              <a:rect l="l" t="t" r="r" b="b"/>
              <a:pathLst>
                <a:path w="7556500" h="1351279">
                  <a:moveTo>
                    <a:pt x="0" y="76200"/>
                  </a:moveTo>
                  <a:lnTo>
                    <a:pt x="5989" y="46559"/>
                  </a:lnTo>
                  <a:lnTo>
                    <a:pt x="22323" y="22336"/>
                  </a:lnTo>
                  <a:lnTo>
                    <a:pt x="46548" y="5994"/>
                  </a:lnTo>
                  <a:lnTo>
                    <a:pt x="76212" y="0"/>
                  </a:lnTo>
                  <a:lnTo>
                    <a:pt x="7480261" y="0"/>
                  </a:lnTo>
                  <a:lnTo>
                    <a:pt x="7509902" y="5994"/>
                  </a:lnTo>
                  <a:lnTo>
                    <a:pt x="7534125" y="22336"/>
                  </a:lnTo>
                  <a:lnTo>
                    <a:pt x="7550467" y="46559"/>
                  </a:lnTo>
                  <a:lnTo>
                    <a:pt x="7556461" y="76200"/>
                  </a:lnTo>
                  <a:lnTo>
                    <a:pt x="7556461" y="1274826"/>
                  </a:lnTo>
                  <a:lnTo>
                    <a:pt x="7550467" y="1304490"/>
                  </a:lnTo>
                  <a:lnTo>
                    <a:pt x="7534125" y="1328715"/>
                  </a:lnTo>
                  <a:lnTo>
                    <a:pt x="7509902" y="1345049"/>
                  </a:lnTo>
                  <a:lnTo>
                    <a:pt x="7480261" y="1351038"/>
                  </a:lnTo>
                  <a:lnTo>
                    <a:pt x="76212" y="1351038"/>
                  </a:lnTo>
                  <a:lnTo>
                    <a:pt x="46548" y="1345049"/>
                  </a:lnTo>
                  <a:lnTo>
                    <a:pt x="22323" y="1328715"/>
                  </a:lnTo>
                  <a:lnTo>
                    <a:pt x="5989" y="1304490"/>
                  </a:lnTo>
                  <a:lnTo>
                    <a:pt x="0" y="1274826"/>
                  </a:lnTo>
                  <a:lnTo>
                    <a:pt x="0" y="76200"/>
                  </a:lnTo>
                  <a:close/>
                </a:path>
              </a:pathLst>
            </a:custGeom>
            <a:ln w="7619">
              <a:solidFill>
                <a:srgbClr val="492C85"/>
              </a:solidFill>
            </a:ln>
          </p:spPr>
          <p:txBody>
            <a:bodyPr wrap="square" lIns="0" tIns="0" rIns="0" bIns="0" rtlCol="0"/>
            <a:lstStyle/>
            <a:p>
              <a:endParaRPr/>
            </a:p>
          </p:txBody>
        </p:sp>
      </p:grpSp>
      <p:sp>
        <p:nvSpPr>
          <p:cNvPr id="19" name="object 19"/>
          <p:cNvSpPr txBox="1"/>
          <p:nvPr/>
        </p:nvSpPr>
        <p:spPr>
          <a:xfrm>
            <a:off x="970279" y="6573743"/>
            <a:ext cx="6896734" cy="628377"/>
          </a:xfrm>
          <a:prstGeom prst="rect">
            <a:avLst/>
          </a:prstGeom>
        </p:spPr>
        <p:txBody>
          <a:bodyPr vert="horz" wrap="square" lIns="0" tIns="12700" rIns="0" bIns="0" rtlCol="0">
            <a:spAutoFit/>
          </a:bodyPr>
          <a:lstStyle/>
          <a:p>
            <a:pPr marL="12700" algn="ctr">
              <a:lnSpc>
                <a:spcPct val="100000"/>
              </a:lnSpc>
              <a:spcBef>
                <a:spcPts val="100"/>
              </a:spcBef>
            </a:pPr>
            <a:r>
              <a:rPr lang="en-IN" sz="4000" b="1" spc="50" dirty="0">
                <a:solidFill>
                  <a:srgbClr val="DCD6E4"/>
                </a:solidFill>
                <a:latin typeface="Century Gothic"/>
                <a:cs typeface="Century Gothic"/>
              </a:rPr>
              <a:t>Stocks</a:t>
            </a:r>
            <a:endParaRPr lang="en-IN" sz="4000" b="1" dirty="0">
              <a:latin typeface="Century Gothic"/>
              <a:cs typeface="Century Gothic"/>
            </a:endParaRPr>
          </a:p>
        </p:txBody>
      </p:sp>
      <p:pic>
        <p:nvPicPr>
          <p:cNvPr id="20" name="object 20"/>
          <p:cNvPicPr/>
          <p:nvPr/>
        </p:nvPicPr>
        <p:blipFill>
          <a:blip r:embed="rId4" cstate="print"/>
          <a:stretch>
            <a:fillRect/>
          </a:stretch>
        </p:blipFill>
        <p:spPr>
          <a:xfrm>
            <a:off x="6814184" y="0"/>
            <a:ext cx="3272663" cy="25262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1"/>
            <a:ext cx="5486400" cy="8229599"/>
          </a:xfrm>
          <a:prstGeom prst="rect">
            <a:avLst/>
          </a:prstGeom>
        </p:spPr>
      </p:pic>
      <p:sp>
        <p:nvSpPr>
          <p:cNvPr id="3" name="object 3"/>
          <p:cNvSpPr txBox="1">
            <a:spLocks noGrp="1"/>
          </p:cNvSpPr>
          <p:nvPr>
            <p:ph type="title"/>
          </p:nvPr>
        </p:nvSpPr>
        <p:spPr>
          <a:xfrm>
            <a:off x="483998" y="615039"/>
            <a:ext cx="7528559" cy="1638449"/>
          </a:xfrm>
          <a:prstGeom prst="rect">
            <a:avLst/>
          </a:prstGeom>
        </p:spPr>
        <p:txBody>
          <a:bodyPr vert="horz" wrap="square" lIns="0" tIns="252654" rIns="0" bIns="0" rtlCol="0">
            <a:spAutoFit/>
          </a:bodyPr>
          <a:lstStyle/>
          <a:p>
            <a:pPr marL="12700" marR="5080">
              <a:lnSpc>
                <a:spcPts val="5600"/>
              </a:lnSpc>
            </a:pPr>
            <a:r>
              <a:rPr lang="en-IN" sz="4000" spc="165" dirty="0"/>
              <a:t>Alert</a:t>
            </a:r>
            <a:r>
              <a:rPr sz="4000" spc="-40" dirty="0"/>
              <a:t> </a:t>
            </a:r>
            <a:r>
              <a:rPr sz="4000" spc="140" dirty="0"/>
              <a:t>Providers:</a:t>
            </a:r>
            <a:r>
              <a:rPr sz="4000" spc="-60" dirty="0"/>
              <a:t> </a:t>
            </a:r>
            <a:r>
              <a:rPr sz="4000" spc="-10" dirty="0"/>
              <a:t>Gaining </a:t>
            </a:r>
            <a:r>
              <a:rPr sz="4000" dirty="0"/>
              <a:t>an</a:t>
            </a:r>
            <a:r>
              <a:rPr sz="4000" spc="-90" dirty="0"/>
              <a:t> </a:t>
            </a:r>
            <a:r>
              <a:rPr sz="4000" spc="80" dirty="0"/>
              <a:t>Edge</a:t>
            </a:r>
            <a:r>
              <a:rPr sz="4000" spc="-120" dirty="0"/>
              <a:t> </a:t>
            </a:r>
            <a:r>
              <a:rPr sz="4000" spc="305" dirty="0"/>
              <a:t>in</a:t>
            </a:r>
            <a:r>
              <a:rPr sz="4000" spc="-85" dirty="0"/>
              <a:t> </a:t>
            </a:r>
            <a:r>
              <a:rPr sz="4000" spc="114" dirty="0"/>
              <a:t>the</a:t>
            </a:r>
            <a:r>
              <a:rPr sz="4000" spc="-110" dirty="0"/>
              <a:t> </a:t>
            </a:r>
            <a:r>
              <a:rPr sz="4000" spc="155" dirty="0"/>
              <a:t>Markets</a:t>
            </a:r>
          </a:p>
        </p:txBody>
      </p:sp>
      <p:pic>
        <p:nvPicPr>
          <p:cNvPr id="4" name="object 4"/>
          <p:cNvPicPr/>
          <p:nvPr/>
        </p:nvPicPr>
        <p:blipFill>
          <a:blip r:embed="rId3" cstate="print"/>
          <a:stretch>
            <a:fillRect/>
          </a:stretch>
        </p:blipFill>
        <p:spPr>
          <a:xfrm>
            <a:off x="793788" y="2727020"/>
            <a:ext cx="566978" cy="566978"/>
          </a:xfrm>
          <a:prstGeom prst="rect">
            <a:avLst/>
          </a:prstGeom>
        </p:spPr>
      </p:pic>
      <p:sp>
        <p:nvSpPr>
          <p:cNvPr id="5" name="object 5"/>
          <p:cNvSpPr txBox="1"/>
          <p:nvPr/>
        </p:nvSpPr>
        <p:spPr>
          <a:xfrm>
            <a:off x="781304" y="3496817"/>
            <a:ext cx="2148840" cy="3331297"/>
          </a:xfrm>
          <a:prstGeom prst="rect">
            <a:avLst/>
          </a:prstGeom>
        </p:spPr>
        <p:txBody>
          <a:bodyPr vert="horz" wrap="square" lIns="0" tIns="12065" rIns="0" bIns="0" rtlCol="0">
            <a:spAutoFit/>
          </a:bodyPr>
          <a:lstStyle/>
          <a:p>
            <a:pPr marL="12700">
              <a:lnSpc>
                <a:spcPct val="100000"/>
              </a:lnSpc>
              <a:spcBef>
                <a:spcPts val="95"/>
              </a:spcBef>
            </a:pPr>
            <a:r>
              <a:rPr lang="en-IN" sz="2200" spc="105" dirty="0" err="1">
                <a:solidFill>
                  <a:srgbClr val="DCD6E4"/>
                </a:solidFill>
                <a:latin typeface="Century Gothic"/>
                <a:cs typeface="Century Gothic"/>
              </a:rPr>
              <a:t>ProSignals</a:t>
            </a:r>
            <a:r>
              <a:rPr lang="en-IN" sz="2200" spc="105" dirty="0">
                <a:solidFill>
                  <a:srgbClr val="DCD6E4"/>
                </a:solidFill>
                <a:latin typeface="Century Gothic"/>
                <a:cs typeface="Century Gothic"/>
              </a:rPr>
              <a:t> </a:t>
            </a:r>
            <a:r>
              <a:rPr lang="en-IN" sz="2200" spc="105" dirty="0" err="1">
                <a:solidFill>
                  <a:srgbClr val="DCD6E4"/>
                </a:solidFill>
                <a:latin typeface="Century Gothic"/>
                <a:cs typeface="Century Gothic"/>
              </a:rPr>
              <a:t>Inteliigence</a:t>
            </a:r>
            <a:r>
              <a:rPr lang="en-IN" sz="2200" spc="105" dirty="0">
                <a:solidFill>
                  <a:srgbClr val="DCD6E4"/>
                </a:solidFill>
                <a:latin typeface="Century Gothic"/>
                <a:cs typeface="Century Gothic"/>
              </a:rPr>
              <a:t> Team</a:t>
            </a:r>
            <a:endParaRPr sz="2200" dirty="0">
              <a:latin typeface="Century Gothic"/>
              <a:cs typeface="Century Gothic"/>
            </a:endParaRPr>
          </a:p>
          <a:p>
            <a:pPr marL="12700" marR="5080">
              <a:lnSpc>
                <a:spcPct val="138400"/>
              </a:lnSpc>
              <a:spcBef>
                <a:spcPts val="865"/>
              </a:spcBef>
            </a:pPr>
            <a:r>
              <a:rPr sz="1750" spc="-70" dirty="0">
                <a:solidFill>
                  <a:srgbClr val="DCD6E4"/>
                </a:solidFill>
                <a:latin typeface="Arial"/>
                <a:cs typeface="Arial"/>
              </a:rPr>
              <a:t>Our</a:t>
            </a:r>
            <a:r>
              <a:rPr sz="1750" spc="-50" dirty="0">
                <a:solidFill>
                  <a:srgbClr val="DCD6E4"/>
                </a:solidFill>
                <a:latin typeface="Arial"/>
                <a:cs typeface="Arial"/>
              </a:rPr>
              <a:t> </a:t>
            </a:r>
            <a:r>
              <a:rPr sz="1750" dirty="0">
                <a:solidFill>
                  <a:srgbClr val="DCD6E4"/>
                </a:solidFill>
                <a:latin typeface="Arial"/>
                <a:cs typeface="Arial"/>
              </a:rPr>
              <a:t>team</a:t>
            </a:r>
            <a:r>
              <a:rPr sz="1750" spc="-65" dirty="0">
                <a:solidFill>
                  <a:srgbClr val="DCD6E4"/>
                </a:solidFill>
                <a:latin typeface="Arial"/>
                <a:cs typeface="Arial"/>
              </a:rPr>
              <a:t> </a:t>
            </a:r>
            <a:r>
              <a:rPr sz="1750" spc="-25" dirty="0">
                <a:solidFill>
                  <a:srgbClr val="DCD6E4"/>
                </a:solidFill>
                <a:latin typeface="Arial"/>
                <a:cs typeface="Arial"/>
              </a:rPr>
              <a:t>of </a:t>
            </a:r>
            <a:r>
              <a:rPr sz="1750" spc="-40" dirty="0">
                <a:solidFill>
                  <a:srgbClr val="DCD6E4"/>
                </a:solidFill>
                <a:latin typeface="Arial"/>
                <a:cs typeface="Arial"/>
              </a:rPr>
              <a:t>experienced</a:t>
            </a:r>
            <a:r>
              <a:rPr sz="1750" spc="-60" dirty="0">
                <a:solidFill>
                  <a:srgbClr val="DCD6E4"/>
                </a:solidFill>
                <a:latin typeface="Arial"/>
                <a:cs typeface="Arial"/>
              </a:rPr>
              <a:t> </a:t>
            </a:r>
            <a:r>
              <a:rPr lang="en-IN" sz="1750" spc="-10" dirty="0">
                <a:solidFill>
                  <a:srgbClr val="DCD6E4"/>
                </a:solidFill>
                <a:latin typeface="Arial"/>
                <a:cs typeface="Arial"/>
              </a:rPr>
              <a:t>specialist</a:t>
            </a:r>
            <a:r>
              <a:rPr sz="1750" spc="-10" dirty="0">
                <a:solidFill>
                  <a:srgbClr val="DCD6E4"/>
                </a:solidFill>
                <a:latin typeface="Arial"/>
                <a:cs typeface="Arial"/>
              </a:rPr>
              <a:t> </a:t>
            </a:r>
            <a:r>
              <a:rPr sz="1750" spc="-20" dirty="0">
                <a:solidFill>
                  <a:srgbClr val="DCD6E4"/>
                </a:solidFill>
                <a:latin typeface="Arial"/>
                <a:cs typeface="Arial"/>
              </a:rPr>
              <a:t>provides</a:t>
            </a:r>
            <a:r>
              <a:rPr sz="1750" spc="-70" dirty="0">
                <a:solidFill>
                  <a:srgbClr val="DCD6E4"/>
                </a:solidFill>
                <a:latin typeface="Arial"/>
                <a:cs typeface="Arial"/>
              </a:rPr>
              <a:t> </a:t>
            </a:r>
            <a:r>
              <a:rPr sz="1750" spc="-10" dirty="0">
                <a:solidFill>
                  <a:srgbClr val="DCD6E4"/>
                </a:solidFill>
                <a:latin typeface="Arial"/>
                <a:cs typeface="Arial"/>
              </a:rPr>
              <a:t>valuable </a:t>
            </a:r>
            <a:r>
              <a:rPr sz="1750" dirty="0">
                <a:solidFill>
                  <a:srgbClr val="DCD6E4"/>
                </a:solidFill>
                <a:latin typeface="Arial"/>
                <a:cs typeface="Arial"/>
              </a:rPr>
              <a:t>insights</a:t>
            </a:r>
            <a:r>
              <a:rPr sz="1750" spc="-90" dirty="0">
                <a:solidFill>
                  <a:srgbClr val="DCD6E4"/>
                </a:solidFill>
                <a:latin typeface="Arial"/>
                <a:cs typeface="Arial"/>
              </a:rPr>
              <a:t> </a:t>
            </a:r>
            <a:r>
              <a:rPr sz="1750" spc="-10" dirty="0">
                <a:solidFill>
                  <a:srgbClr val="DCD6E4"/>
                </a:solidFill>
                <a:latin typeface="Arial"/>
                <a:cs typeface="Arial"/>
              </a:rPr>
              <a:t>and</a:t>
            </a:r>
            <a:r>
              <a:rPr sz="1750" spc="-65" dirty="0">
                <a:solidFill>
                  <a:srgbClr val="DCD6E4"/>
                </a:solidFill>
                <a:latin typeface="Arial"/>
                <a:cs typeface="Arial"/>
              </a:rPr>
              <a:t> </a:t>
            </a:r>
            <a:r>
              <a:rPr sz="1750" spc="-10" dirty="0">
                <a:solidFill>
                  <a:srgbClr val="DCD6E4"/>
                </a:solidFill>
                <a:latin typeface="Arial"/>
                <a:cs typeface="Arial"/>
              </a:rPr>
              <a:t>market signals</a:t>
            </a:r>
            <a:r>
              <a:rPr sz="1750" spc="-95" dirty="0">
                <a:solidFill>
                  <a:srgbClr val="DCD6E4"/>
                </a:solidFill>
                <a:latin typeface="Arial"/>
                <a:cs typeface="Arial"/>
              </a:rPr>
              <a:t> </a:t>
            </a:r>
            <a:r>
              <a:rPr sz="1750" spc="-25" dirty="0">
                <a:solidFill>
                  <a:srgbClr val="DCD6E4"/>
                </a:solidFill>
                <a:latin typeface="Arial"/>
                <a:cs typeface="Arial"/>
              </a:rPr>
              <a:t>based</a:t>
            </a:r>
            <a:r>
              <a:rPr sz="1750" spc="-70" dirty="0">
                <a:solidFill>
                  <a:srgbClr val="DCD6E4"/>
                </a:solidFill>
                <a:latin typeface="Arial"/>
                <a:cs typeface="Arial"/>
              </a:rPr>
              <a:t> </a:t>
            </a:r>
            <a:r>
              <a:rPr sz="1750" dirty="0">
                <a:solidFill>
                  <a:srgbClr val="DCD6E4"/>
                </a:solidFill>
                <a:latin typeface="Arial"/>
                <a:cs typeface="Arial"/>
              </a:rPr>
              <a:t>on</a:t>
            </a:r>
            <a:r>
              <a:rPr sz="1750" spc="-80" dirty="0">
                <a:solidFill>
                  <a:srgbClr val="DCD6E4"/>
                </a:solidFill>
                <a:latin typeface="Arial"/>
                <a:cs typeface="Arial"/>
              </a:rPr>
              <a:t> </a:t>
            </a:r>
            <a:r>
              <a:rPr sz="1750" spc="-20" dirty="0">
                <a:solidFill>
                  <a:srgbClr val="DCD6E4"/>
                </a:solidFill>
                <a:latin typeface="Arial"/>
                <a:cs typeface="Arial"/>
              </a:rPr>
              <a:t>their </a:t>
            </a:r>
            <a:r>
              <a:rPr sz="1750" spc="-10" dirty="0">
                <a:solidFill>
                  <a:srgbClr val="DCD6E4"/>
                </a:solidFill>
                <a:latin typeface="Arial"/>
                <a:cs typeface="Arial"/>
              </a:rPr>
              <a:t>expertise.</a:t>
            </a:r>
            <a:endParaRPr sz="1750" dirty="0">
              <a:latin typeface="Arial"/>
              <a:cs typeface="Arial"/>
            </a:endParaRPr>
          </a:p>
        </p:txBody>
      </p:sp>
      <p:pic>
        <p:nvPicPr>
          <p:cNvPr id="6" name="object 6"/>
          <p:cNvPicPr/>
          <p:nvPr/>
        </p:nvPicPr>
        <p:blipFill>
          <a:blip r:embed="rId4" cstate="print"/>
          <a:stretch>
            <a:fillRect/>
          </a:stretch>
        </p:blipFill>
        <p:spPr>
          <a:xfrm>
            <a:off x="3425952" y="2727020"/>
            <a:ext cx="566978" cy="566978"/>
          </a:xfrm>
          <a:prstGeom prst="rect">
            <a:avLst/>
          </a:prstGeom>
        </p:spPr>
      </p:pic>
      <p:sp>
        <p:nvSpPr>
          <p:cNvPr id="7" name="object 7"/>
          <p:cNvSpPr txBox="1"/>
          <p:nvPr/>
        </p:nvSpPr>
        <p:spPr>
          <a:xfrm>
            <a:off x="3413505" y="3476395"/>
            <a:ext cx="2151380" cy="3034036"/>
          </a:xfrm>
          <a:prstGeom prst="rect">
            <a:avLst/>
          </a:prstGeom>
        </p:spPr>
        <p:txBody>
          <a:bodyPr vert="horz" wrap="square" lIns="0" tIns="12700" rIns="0" bIns="0" rtlCol="0">
            <a:spAutoFit/>
          </a:bodyPr>
          <a:lstStyle/>
          <a:p>
            <a:pPr marL="12700" marR="568960">
              <a:lnSpc>
                <a:spcPct val="105900"/>
              </a:lnSpc>
              <a:spcBef>
                <a:spcPts val="100"/>
              </a:spcBef>
            </a:pPr>
            <a:r>
              <a:rPr sz="2200" spc="65" dirty="0">
                <a:solidFill>
                  <a:srgbClr val="DCD6E4"/>
                </a:solidFill>
                <a:latin typeface="Century Gothic"/>
                <a:cs typeface="Century Gothic"/>
              </a:rPr>
              <a:t>AI-</a:t>
            </a:r>
            <a:r>
              <a:rPr sz="2200" spc="75" dirty="0">
                <a:solidFill>
                  <a:srgbClr val="DCD6E4"/>
                </a:solidFill>
                <a:latin typeface="Century Gothic"/>
                <a:cs typeface="Century Gothic"/>
              </a:rPr>
              <a:t>Driven </a:t>
            </a:r>
            <a:r>
              <a:rPr sz="2200" spc="105" dirty="0">
                <a:solidFill>
                  <a:srgbClr val="DCD6E4"/>
                </a:solidFill>
                <a:latin typeface="Century Gothic"/>
                <a:cs typeface="Century Gothic"/>
              </a:rPr>
              <a:t>A</a:t>
            </a:r>
            <a:r>
              <a:rPr lang="en-IN" sz="2200" spc="105" dirty="0" err="1">
                <a:solidFill>
                  <a:srgbClr val="DCD6E4"/>
                </a:solidFill>
                <a:latin typeface="Century Gothic"/>
                <a:cs typeface="Century Gothic"/>
              </a:rPr>
              <a:t>nalytics</a:t>
            </a:r>
            <a:endParaRPr sz="2200" dirty="0">
              <a:latin typeface="Century Gothic"/>
              <a:cs typeface="Century Gothic"/>
            </a:endParaRPr>
          </a:p>
          <a:p>
            <a:pPr marL="12700" marR="5080">
              <a:lnSpc>
                <a:spcPct val="138400"/>
              </a:lnSpc>
              <a:spcBef>
                <a:spcPts val="860"/>
              </a:spcBef>
            </a:pPr>
            <a:r>
              <a:rPr sz="1750" spc="-70" dirty="0">
                <a:solidFill>
                  <a:srgbClr val="DCD6E4"/>
                </a:solidFill>
                <a:latin typeface="Arial"/>
                <a:cs typeface="Arial"/>
              </a:rPr>
              <a:t>Our</a:t>
            </a:r>
            <a:r>
              <a:rPr sz="1750" spc="-60" dirty="0">
                <a:solidFill>
                  <a:srgbClr val="DCD6E4"/>
                </a:solidFill>
                <a:latin typeface="Arial"/>
                <a:cs typeface="Arial"/>
              </a:rPr>
              <a:t> </a:t>
            </a:r>
            <a:r>
              <a:rPr sz="1750" spc="-50" dirty="0">
                <a:solidFill>
                  <a:srgbClr val="DCD6E4"/>
                </a:solidFill>
                <a:latin typeface="Arial"/>
                <a:cs typeface="Arial"/>
              </a:rPr>
              <a:t>AI</a:t>
            </a:r>
            <a:r>
              <a:rPr sz="1750" spc="-65" dirty="0">
                <a:solidFill>
                  <a:srgbClr val="DCD6E4"/>
                </a:solidFill>
                <a:latin typeface="Arial"/>
                <a:cs typeface="Arial"/>
              </a:rPr>
              <a:t> </a:t>
            </a:r>
            <a:r>
              <a:rPr sz="1750" spc="-40" dirty="0">
                <a:solidFill>
                  <a:srgbClr val="DCD6E4"/>
                </a:solidFill>
                <a:latin typeface="Arial"/>
                <a:cs typeface="Arial"/>
              </a:rPr>
              <a:t>analyze</a:t>
            </a:r>
            <a:r>
              <a:rPr sz="1750" spc="-65" dirty="0">
                <a:solidFill>
                  <a:srgbClr val="DCD6E4"/>
                </a:solidFill>
                <a:latin typeface="Arial"/>
                <a:cs typeface="Arial"/>
              </a:rPr>
              <a:t> </a:t>
            </a:r>
            <a:r>
              <a:rPr sz="1750" dirty="0">
                <a:solidFill>
                  <a:srgbClr val="DCD6E4"/>
                </a:solidFill>
                <a:latin typeface="Arial"/>
                <a:cs typeface="Arial"/>
              </a:rPr>
              <a:t>vast</a:t>
            </a:r>
            <a:r>
              <a:rPr sz="1750" spc="-65" dirty="0">
                <a:solidFill>
                  <a:srgbClr val="DCD6E4"/>
                </a:solidFill>
                <a:latin typeface="Arial"/>
                <a:cs typeface="Arial"/>
              </a:rPr>
              <a:t> </a:t>
            </a:r>
            <a:r>
              <a:rPr sz="1750" spc="-10" dirty="0">
                <a:solidFill>
                  <a:srgbClr val="DCD6E4"/>
                </a:solidFill>
                <a:latin typeface="Arial"/>
                <a:cs typeface="Arial"/>
              </a:rPr>
              <a:t>amounts </a:t>
            </a:r>
            <a:r>
              <a:rPr sz="1750" dirty="0">
                <a:solidFill>
                  <a:srgbClr val="DCD6E4"/>
                </a:solidFill>
                <a:latin typeface="Arial"/>
                <a:cs typeface="Arial"/>
              </a:rPr>
              <a:t>of</a:t>
            </a:r>
            <a:r>
              <a:rPr sz="1750" spc="-25" dirty="0">
                <a:solidFill>
                  <a:srgbClr val="DCD6E4"/>
                </a:solidFill>
                <a:latin typeface="Arial"/>
                <a:cs typeface="Arial"/>
              </a:rPr>
              <a:t> </a:t>
            </a:r>
            <a:r>
              <a:rPr sz="1750" dirty="0">
                <a:solidFill>
                  <a:srgbClr val="DCD6E4"/>
                </a:solidFill>
                <a:latin typeface="Arial"/>
                <a:cs typeface="Arial"/>
              </a:rPr>
              <a:t>data</a:t>
            </a:r>
            <a:r>
              <a:rPr sz="1750" spc="-25" dirty="0">
                <a:solidFill>
                  <a:srgbClr val="DCD6E4"/>
                </a:solidFill>
                <a:latin typeface="Arial"/>
                <a:cs typeface="Arial"/>
              </a:rPr>
              <a:t> </a:t>
            </a:r>
            <a:r>
              <a:rPr sz="1750" dirty="0">
                <a:solidFill>
                  <a:srgbClr val="DCD6E4"/>
                </a:solidFill>
                <a:latin typeface="Arial"/>
                <a:cs typeface="Arial"/>
              </a:rPr>
              <a:t>to</a:t>
            </a:r>
            <a:r>
              <a:rPr sz="1750" spc="-20" dirty="0">
                <a:solidFill>
                  <a:srgbClr val="DCD6E4"/>
                </a:solidFill>
                <a:latin typeface="Arial"/>
                <a:cs typeface="Arial"/>
              </a:rPr>
              <a:t> </a:t>
            </a:r>
            <a:r>
              <a:rPr lang="en-IN" sz="1750" spc="-10" dirty="0">
                <a:solidFill>
                  <a:srgbClr val="DCD6E4"/>
                </a:solidFill>
                <a:latin typeface="Arial"/>
                <a:cs typeface="Arial"/>
              </a:rPr>
              <a:t>improve</a:t>
            </a:r>
            <a:r>
              <a:rPr sz="1750" spc="-10" dirty="0">
                <a:solidFill>
                  <a:srgbClr val="DCD6E4"/>
                </a:solidFill>
                <a:latin typeface="Arial"/>
                <a:cs typeface="Arial"/>
              </a:rPr>
              <a:t> accurate</a:t>
            </a:r>
            <a:r>
              <a:rPr sz="1750" spc="-100" dirty="0">
                <a:solidFill>
                  <a:srgbClr val="DCD6E4"/>
                </a:solidFill>
                <a:latin typeface="Arial"/>
                <a:cs typeface="Arial"/>
              </a:rPr>
              <a:t> </a:t>
            </a:r>
            <a:r>
              <a:rPr sz="1750" spc="-10" dirty="0">
                <a:solidFill>
                  <a:srgbClr val="DCD6E4"/>
                </a:solidFill>
                <a:latin typeface="Arial"/>
                <a:cs typeface="Arial"/>
              </a:rPr>
              <a:t>trading </a:t>
            </a:r>
            <a:r>
              <a:rPr sz="1750" dirty="0">
                <a:solidFill>
                  <a:srgbClr val="DCD6E4"/>
                </a:solidFill>
                <a:latin typeface="Arial"/>
                <a:cs typeface="Arial"/>
              </a:rPr>
              <a:t>signals</a:t>
            </a:r>
            <a:r>
              <a:rPr sz="1750" spc="-125" dirty="0">
                <a:solidFill>
                  <a:srgbClr val="DCD6E4"/>
                </a:solidFill>
                <a:latin typeface="Arial"/>
                <a:cs typeface="Arial"/>
              </a:rPr>
              <a:t> </a:t>
            </a:r>
            <a:r>
              <a:rPr sz="1750" spc="-10" dirty="0">
                <a:solidFill>
                  <a:srgbClr val="DCD6E4"/>
                </a:solidFill>
                <a:latin typeface="Arial"/>
                <a:cs typeface="Arial"/>
              </a:rPr>
              <a:t>and</a:t>
            </a:r>
            <a:r>
              <a:rPr sz="1750" spc="-105" dirty="0">
                <a:solidFill>
                  <a:srgbClr val="DCD6E4"/>
                </a:solidFill>
                <a:latin typeface="Arial"/>
                <a:cs typeface="Arial"/>
              </a:rPr>
              <a:t> </a:t>
            </a:r>
            <a:r>
              <a:rPr sz="1750" spc="-10" dirty="0">
                <a:solidFill>
                  <a:srgbClr val="DCD6E4"/>
                </a:solidFill>
                <a:latin typeface="Arial"/>
                <a:cs typeface="Arial"/>
              </a:rPr>
              <a:t>improve </a:t>
            </a:r>
            <a:r>
              <a:rPr sz="1750" spc="-25" dirty="0">
                <a:solidFill>
                  <a:srgbClr val="DCD6E4"/>
                </a:solidFill>
                <a:latin typeface="Arial"/>
                <a:cs typeface="Arial"/>
              </a:rPr>
              <a:t>decision-</a:t>
            </a:r>
            <a:r>
              <a:rPr sz="1750" spc="-10" dirty="0">
                <a:solidFill>
                  <a:srgbClr val="DCD6E4"/>
                </a:solidFill>
                <a:latin typeface="Arial"/>
                <a:cs typeface="Arial"/>
              </a:rPr>
              <a:t>making.</a:t>
            </a:r>
            <a:endParaRPr sz="1750" dirty="0">
              <a:latin typeface="Arial"/>
              <a:cs typeface="Arial"/>
            </a:endParaRPr>
          </a:p>
        </p:txBody>
      </p:sp>
      <p:pic>
        <p:nvPicPr>
          <p:cNvPr id="8" name="object 8"/>
          <p:cNvPicPr/>
          <p:nvPr/>
        </p:nvPicPr>
        <p:blipFill>
          <a:blip r:embed="rId5" cstate="print"/>
          <a:stretch>
            <a:fillRect/>
          </a:stretch>
        </p:blipFill>
        <p:spPr>
          <a:xfrm>
            <a:off x="6058153" y="2727020"/>
            <a:ext cx="566978" cy="566978"/>
          </a:xfrm>
          <a:prstGeom prst="rect">
            <a:avLst/>
          </a:prstGeom>
        </p:spPr>
      </p:pic>
      <p:sp>
        <p:nvSpPr>
          <p:cNvPr id="9" name="object 9"/>
          <p:cNvSpPr txBox="1"/>
          <p:nvPr/>
        </p:nvSpPr>
        <p:spPr>
          <a:xfrm>
            <a:off x="6046089" y="3476395"/>
            <a:ext cx="2177415" cy="3783329"/>
          </a:xfrm>
          <a:prstGeom prst="rect">
            <a:avLst/>
          </a:prstGeom>
        </p:spPr>
        <p:txBody>
          <a:bodyPr vert="horz" wrap="square" lIns="0" tIns="12065" rIns="0" bIns="0" rtlCol="0">
            <a:spAutoFit/>
          </a:bodyPr>
          <a:lstStyle/>
          <a:p>
            <a:pPr marL="12700" marR="815340">
              <a:lnSpc>
                <a:spcPct val="106100"/>
              </a:lnSpc>
              <a:spcBef>
                <a:spcPts val="95"/>
              </a:spcBef>
            </a:pPr>
            <a:r>
              <a:rPr sz="2200" spc="60" dirty="0">
                <a:solidFill>
                  <a:srgbClr val="DCD6E4"/>
                </a:solidFill>
                <a:latin typeface="Century Gothic"/>
                <a:cs typeface="Century Gothic"/>
              </a:rPr>
              <a:t>Informed </a:t>
            </a:r>
            <a:r>
              <a:rPr sz="2200" spc="75" dirty="0">
                <a:solidFill>
                  <a:srgbClr val="DCD6E4"/>
                </a:solidFill>
                <a:latin typeface="Century Gothic"/>
                <a:cs typeface="Century Gothic"/>
              </a:rPr>
              <a:t>Trading </a:t>
            </a:r>
            <a:r>
              <a:rPr sz="2200" spc="60" dirty="0">
                <a:solidFill>
                  <a:srgbClr val="DCD6E4"/>
                </a:solidFill>
                <a:latin typeface="Century Gothic"/>
                <a:cs typeface="Century Gothic"/>
              </a:rPr>
              <a:t>Decisions</a:t>
            </a:r>
            <a:endParaRPr sz="2200">
              <a:latin typeface="Century Gothic"/>
              <a:cs typeface="Century Gothic"/>
            </a:endParaRPr>
          </a:p>
          <a:p>
            <a:pPr marL="12700" marR="5080">
              <a:lnSpc>
                <a:spcPct val="138400"/>
              </a:lnSpc>
              <a:spcBef>
                <a:spcPts val="840"/>
              </a:spcBef>
            </a:pPr>
            <a:r>
              <a:rPr sz="1750" spc="-70" dirty="0">
                <a:solidFill>
                  <a:srgbClr val="DCD6E4"/>
                </a:solidFill>
                <a:latin typeface="Arial"/>
                <a:cs typeface="Arial"/>
              </a:rPr>
              <a:t>Our</a:t>
            </a:r>
            <a:r>
              <a:rPr sz="1750" spc="-50" dirty="0">
                <a:solidFill>
                  <a:srgbClr val="DCD6E4"/>
                </a:solidFill>
                <a:latin typeface="Arial"/>
                <a:cs typeface="Arial"/>
              </a:rPr>
              <a:t> </a:t>
            </a:r>
            <a:r>
              <a:rPr sz="1750" spc="-10" dirty="0">
                <a:solidFill>
                  <a:srgbClr val="DCD6E4"/>
                </a:solidFill>
                <a:latin typeface="Arial"/>
                <a:cs typeface="Arial"/>
              </a:rPr>
              <a:t>signals</a:t>
            </a:r>
            <a:r>
              <a:rPr sz="1750" spc="-70" dirty="0">
                <a:solidFill>
                  <a:srgbClr val="DCD6E4"/>
                </a:solidFill>
                <a:latin typeface="Arial"/>
                <a:cs typeface="Arial"/>
              </a:rPr>
              <a:t> </a:t>
            </a:r>
            <a:r>
              <a:rPr sz="1750" spc="-10" dirty="0">
                <a:solidFill>
                  <a:srgbClr val="DCD6E4"/>
                </a:solidFill>
                <a:latin typeface="Arial"/>
                <a:cs typeface="Arial"/>
              </a:rPr>
              <a:t>provide </a:t>
            </a:r>
            <a:r>
              <a:rPr sz="1750" spc="-20" dirty="0">
                <a:solidFill>
                  <a:srgbClr val="DCD6E4"/>
                </a:solidFill>
                <a:latin typeface="Arial"/>
                <a:cs typeface="Arial"/>
              </a:rPr>
              <a:t>users</a:t>
            </a:r>
            <a:r>
              <a:rPr sz="1750" spc="-55" dirty="0">
                <a:solidFill>
                  <a:srgbClr val="DCD6E4"/>
                </a:solidFill>
                <a:latin typeface="Arial"/>
                <a:cs typeface="Arial"/>
              </a:rPr>
              <a:t> </a:t>
            </a:r>
            <a:r>
              <a:rPr sz="1750" dirty="0">
                <a:solidFill>
                  <a:srgbClr val="DCD6E4"/>
                </a:solidFill>
                <a:latin typeface="Arial"/>
                <a:cs typeface="Arial"/>
              </a:rPr>
              <a:t>with</a:t>
            </a:r>
            <a:r>
              <a:rPr sz="1750" spc="-35" dirty="0">
                <a:solidFill>
                  <a:srgbClr val="DCD6E4"/>
                </a:solidFill>
                <a:latin typeface="Arial"/>
                <a:cs typeface="Arial"/>
              </a:rPr>
              <a:t> </a:t>
            </a:r>
            <a:r>
              <a:rPr sz="1750" dirty="0">
                <a:solidFill>
                  <a:srgbClr val="DCD6E4"/>
                </a:solidFill>
                <a:latin typeface="Arial"/>
                <a:cs typeface="Arial"/>
              </a:rPr>
              <a:t>a</a:t>
            </a:r>
            <a:r>
              <a:rPr sz="1750" spc="-45" dirty="0">
                <a:solidFill>
                  <a:srgbClr val="DCD6E4"/>
                </a:solidFill>
                <a:latin typeface="Arial"/>
                <a:cs typeface="Arial"/>
              </a:rPr>
              <a:t> </a:t>
            </a:r>
            <a:r>
              <a:rPr sz="1750" spc="-10" dirty="0">
                <a:solidFill>
                  <a:srgbClr val="DCD6E4"/>
                </a:solidFill>
                <a:latin typeface="Arial"/>
                <a:cs typeface="Arial"/>
              </a:rPr>
              <a:t>solid </a:t>
            </a:r>
            <a:r>
              <a:rPr sz="1750" dirty="0">
                <a:solidFill>
                  <a:srgbClr val="DCD6E4"/>
                </a:solidFill>
                <a:latin typeface="Arial"/>
                <a:cs typeface="Arial"/>
              </a:rPr>
              <a:t>foundation</a:t>
            </a:r>
            <a:r>
              <a:rPr sz="1750" spc="-5" dirty="0">
                <a:solidFill>
                  <a:srgbClr val="DCD6E4"/>
                </a:solidFill>
                <a:latin typeface="Arial"/>
                <a:cs typeface="Arial"/>
              </a:rPr>
              <a:t> </a:t>
            </a:r>
            <a:r>
              <a:rPr sz="1750" dirty="0">
                <a:solidFill>
                  <a:srgbClr val="DCD6E4"/>
                </a:solidFill>
                <a:latin typeface="Arial"/>
                <a:cs typeface="Arial"/>
              </a:rPr>
              <a:t>for</a:t>
            </a:r>
            <a:r>
              <a:rPr sz="1750" spc="5" dirty="0">
                <a:solidFill>
                  <a:srgbClr val="DCD6E4"/>
                </a:solidFill>
                <a:latin typeface="Arial"/>
                <a:cs typeface="Arial"/>
              </a:rPr>
              <a:t> </a:t>
            </a:r>
            <a:r>
              <a:rPr sz="1750" spc="-10" dirty="0">
                <a:solidFill>
                  <a:srgbClr val="DCD6E4"/>
                </a:solidFill>
                <a:latin typeface="Arial"/>
                <a:cs typeface="Arial"/>
              </a:rPr>
              <a:t>making </a:t>
            </a:r>
            <a:r>
              <a:rPr sz="1750" dirty="0">
                <a:solidFill>
                  <a:srgbClr val="DCD6E4"/>
                </a:solidFill>
                <a:latin typeface="Arial"/>
                <a:cs typeface="Arial"/>
              </a:rPr>
              <a:t>informed</a:t>
            </a:r>
            <a:r>
              <a:rPr sz="1750" spc="-45" dirty="0">
                <a:solidFill>
                  <a:srgbClr val="DCD6E4"/>
                </a:solidFill>
                <a:latin typeface="Arial"/>
                <a:cs typeface="Arial"/>
              </a:rPr>
              <a:t> </a:t>
            </a:r>
            <a:r>
              <a:rPr sz="1750" spc="-10" dirty="0">
                <a:solidFill>
                  <a:srgbClr val="DCD6E4"/>
                </a:solidFill>
                <a:latin typeface="Arial"/>
                <a:cs typeface="Arial"/>
              </a:rPr>
              <a:t>trading decisions</a:t>
            </a:r>
            <a:r>
              <a:rPr sz="1750" spc="-35" dirty="0">
                <a:solidFill>
                  <a:srgbClr val="DCD6E4"/>
                </a:solidFill>
                <a:latin typeface="Arial"/>
                <a:cs typeface="Arial"/>
              </a:rPr>
              <a:t> </a:t>
            </a:r>
            <a:r>
              <a:rPr sz="1750" spc="-25" dirty="0">
                <a:solidFill>
                  <a:srgbClr val="DCD6E4"/>
                </a:solidFill>
                <a:latin typeface="Arial"/>
                <a:cs typeface="Arial"/>
              </a:rPr>
              <a:t>and </a:t>
            </a:r>
            <a:r>
              <a:rPr sz="1750" dirty="0">
                <a:solidFill>
                  <a:srgbClr val="DCD6E4"/>
                </a:solidFill>
                <a:latin typeface="Arial"/>
                <a:cs typeface="Arial"/>
              </a:rPr>
              <a:t>maximizing</a:t>
            </a:r>
            <a:r>
              <a:rPr sz="1750" spc="-50" dirty="0">
                <a:solidFill>
                  <a:srgbClr val="DCD6E4"/>
                </a:solidFill>
                <a:latin typeface="Arial"/>
                <a:cs typeface="Arial"/>
              </a:rPr>
              <a:t> </a:t>
            </a:r>
            <a:r>
              <a:rPr sz="1750" spc="-10" dirty="0">
                <a:solidFill>
                  <a:srgbClr val="DCD6E4"/>
                </a:solidFill>
                <a:latin typeface="Arial"/>
                <a:cs typeface="Arial"/>
              </a:rPr>
              <a:t>their potential.</a:t>
            </a:r>
            <a:endParaRPr sz="1750">
              <a:latin typeface="Arial"/>
              <a:cs typeface="Arial"/>
            </a:endParaRPr>
          </a:p>
        </p:txBody>
      </p:sp>
      <p:pic>
        <p:nvPicPr>
          <p:cNvPr id="10" name="object 10"/>
          <p:cNvPicPr/>
          <p:nvPr/>
        </p:nvPicPr>
        <p:blipFill>
          <a:blip r:embed="rId6" cstate="print"/>
          <a:stretch>
            <a:fillRect/>
          </a:stretch>
        </p:blipFill>
        <p:spPr>
          <a:xfrm>
            <a:off x="6881114" y="0"/>
            <a:ext cx="3272662" cy="25293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0" y="-1"/>
            <a:ext cx="5486400" cy="8229599"/>
          </a:xfrm>
          <a:prstGeom prst="rect">
            <a:avLst/>
          </a:prstGeom>
        </p:spPr>
      </p:pic>
      <p:sp>
        <p:nvSpPr>
          <p:cNvPr id="3" name="object 3"/>
          <p:cNvSpPr txBox="1">
            <a:spLocks noGrp="1"/>
          </p:cNvSpPr>
          <p:nvPr>
            <p:ph type="title"/>
          </p:nvPr>
        </p:nvSpPr>
        <p:spPr>
          <a:xfrm>
            <a:off x="781304" y="822146"/>
            <a:ext cx="7529195" cy="1269365"/>
          </a:xfrm>
          <a:prstGeom prst="rect">
            <a:avLst/>
          </a:prstGeom>
        </p:spPr>
        <p:txBody>
          <a:bodyPr vert="horz" wrap="square" lIns="0" tIns="1270" rIns="0" bIns="0" rtlCol="0">
            <a:spAutoFit/>
          </a:bodyPr>
          <a:lstStyle/>
          <a:p>
            <a:pPr marL="12700" marR="5080">
              <a:lnSpc>
                <a:spcPts val="4990"/>
              </a:lnSpc>
              <a:spcBef>
                <a:spcPts val="10"/>
              </a:spcBef>
            </a:pPr>
            <a:r>
              <a:rPr sz="4000" spc="95" dirty="0"/>
              <a:t>AI</a:t>
            </a:r>
            <a:r>
              <a:rPr sz="4000" spc="-45" dirty="0"/>
              <a:t> </a:t>
            </a:r>
            <a:r>
              <a:rPr sz="4000" spc="120" dirty="0"/>
              <a:t>Integration</a:t>
            </a:r>
            <a:r>
              <a:rPr sz="4000" spc="-5" dirty="0"/>
              <a:t> </a:t>
            </a:r>
            <a:r>
              <a:rPr sz="4000" spc="254" dirty="0"/>
              <a:t>in</a:t>
            </a:r>
            <a:r>
              <a:rPr sz="4000" spc="-40" dirty="0"/>
              <a:t> </a:t>
            </a:r>
            <a:r>
              <a:rPr sz="4000" spc="160" dirty="0"/>
              <a:t>Trading</a:t>
            </a:r>
            <a:r>
              <a:rPr sz="4000" spc="-25" dirty="0"/>
              <a:t> </a:t>
            </a:r>
            <a:r>
              <a:rPr sz="4000" spc="200" dirty="0"/>
              <a:t>with </a:t>
            </a:r>
            <a:r>
              <a:rPr lang="en-IN" sz="4000" spc="200" dirty="0"/>
              <a:t>Our </a:t>
            </a:r>
            <a:r>
              <a:rPr sz="4000" dirty="0"/>
              <a:t>Algo</a:t>
            </a:r>
            <a:r>
              <a:rPr lang="en-IN" sz="4000" dirty="0"/>
              <a:t> Tools</a:t>
            </a:r>
            <a:endParaRPr sz="4000" dirty="0"/>
          </a:p>
        </p:txBody>
      </p:sp>
      <p:grpSp>
        <p:nvGrpSpPr>
          <p:cNvPr id="4" name="object 4"/>
          <p:cNvGrpSpPr/>
          <p:nvPr/>
        </p:nvGrpSpPr>
        <p:grpSpPr>
          <a:xfrm>
            <a:off x="870292" y="2447416"/>
            <a:ext cx="1150989" cy="4916805"/>
            <a:chOff x="870292" y="2447416"/>
            <a:chExt cx="1150989" cy="4916805"/>
          </a:xfrm>
        </p:grpSpPr>
        <p:sp>
          <p:nvSpPr>
            <p:cNvPr id="5" name="object 5"/>
            <p:cNvSpPr/>
            <p:nvPr/>
          </p:nvSpPr>
          <p:spPr>
            <a:xfrm>
              <a:off x="1088466" y="2447416"/>
              <a:ext cx="932815" cy="4916805"/>
            </a:xfrm>
            <a:custGeom>
              <a:avLst/>
              <a:gdLst/>
              <a:ahLst/>
              <a:cxnLst/>
              <a:rect l="l" t="t" r="r" b="b"/>
              <a:pathLst>
                <a:path w="932814" h="4916805">
                  <a:moveTo>
                    <a:pt x="22860" y="5207"/>
                  </a:moveTo>
                  <a:lnTo>
                    <a:pt x="17741" y="0"/>
                  </a:lnTo>
                  <a:lnTo>
                    <a:pt x="5118" y="0"/>
                  </a:lnTo>
                  <a:lnTo>
                    <a:pt x="0" y="5207"/>
                  </a:lnTo>
                  <a:lnTo>
                    <a:pt x="0" y="11430"/>
                  </a:lnTo>
                  <a:lnTo>
                    <a:pt x="0" y="4911483"/>
                  </a:lnTo>
                  <a:lnTo>
                    <a:pt x="5118" y="4916602"/>
                  </a:lnTo>
                  <a:lnTo>
                    <a:pt x="17741" y="4916602"/>
                  </a:lnTo>
                  <a:lnTo>
                    <a:pt x="22860" y="4911483"/>
                  </a:lnTo>
                  <a:lnTo>
                    <a:pt x="22860" y="5207"/>
                  </a:lnTo>
                  <a:close/>
                </a:path>
                <a:path w="932814" h="4916805">
                  <a:moveTo>
                    <a:pt x="932738" y="452882"/>
                  </a:moveTo>
                  <a:lnTo>
                    <a:pt x="927531" y="447675"/>
                  </a:lnTo>
                  <a:lnTo>
                    <a:pt x="223316" y="447675"/>
                  </a:lnTo>
                  <a:lnTo>
                    <a:pt x="218236" y="452882"/>
                  </a:lnTo>
                  <a:lnTo>
                    <a:pt x="218236" y="459105"/>
                  </a:lnTo>
                  <a:lnTo>
                    <a:pt x="218236" y="465455"/>
                  </a:lnTo>
                  <a:lnTo>
                    <a:pt x="223316" y="470535"/>
                  </a:lnTo>
                  <a:lnTo>
                    <a:pt x="927531" y="470535"/>
                  </a:lnTo>
                  <a:lnTo>
                    <a:pt x="932738" y="465455"/>
                  </a:lnTo>
                  <a:lnTo>
                    <a:pt x="932738" y="452882"/>
                  </a:lnTo>
                  <a:close/>
                </a:path>
              </a:pathLst>
            </a:custGeom>
            <a:solidFill>
              <a:srgbClr val="492C85"/>
            </a:solidFill>
          </p:spPr>
          <p:txBody>
            <a:bodyPr wrap="square" lIns="0" tIns="0" rIns="0" bIns="0" rtlCol="0"/>
            <a:lstStyle/>
            <a:p>
              <a:endParaRPr/>
            </a:p>
          </p:txBody>
        </p:sp>
        <p:sp>
          <p:nvSpPr>
            <p:cNvPr id="6" name="object 6"/>
            <p:cNvSpPr/>
            <p:nvPr/>
          </p:nvSpPr>
          <p:spPr>
            <a:xfrm>
              <a:off x="870292" y="2677033"/>
              <a:ext cx="459740" cy="459740"/>
            </a:xfrm>
            <a:custGeom>
              <a:avLst/>
              <a:gdLst/>
              <a:ahLst/>
              <a:cxnLst/>
              <a:rect l="l" t="t" r="r" b="b"/>
              <a:pathLst>
                <a:path w="459740" h="459739">
                  <a:moveTo>
                    <a:pt x="373481" y="0"/>
                  </a:moveTo>
                  <a:lnTo>
                    <a:pt x="85737" y="0"/>
                  </a:lnTo>
                  <a:lnTo>
                    <a:pt x="52361" y="6732"/>
                  </a:lnTo>
                  <a:lnTo>
                    <a:pt x="25109" y="25098"/>
                  </a:lnTo>
                  <a:lnTo>
                    <a:pt x="6736" y="52345"/>
                  </a:lnTo>
                  <a:lnTo>
                    <a:pt x="0" y="85725"/>
                  </a:lnTo>
                  <a:lnTo>
                    <a:pt x="0" y="373506"/>
                  </a:lnTo>
                  <a:lnTo>
                    <a:pt x="6736" y="406832"/>
                  </a:lnTo>
                  <a:lnTo>
                    <a:pt x="25109" y="434085"/>
                  </a:lnTo>
                  <a:lnTo>
                    <a:pt x="52361" y="452481"/>
                  </a:lnTo>
                  <a:lnTo>
                    <a:pt x="85737" y="459231"/>
                  </a:lnTo>
                  <a:lnTo>
                    <a:pt x="373481" y="459231"/>
                  </a:lnTo>
                  <a:lnTo>
                    <a:pt x="406843" y="452481"/>
                  </a:lnTo>
                  <a:lnTo>
                    <a:pt x="434116" y="434086"/>
                  </a:lnTo>
                  <a:lnTo>
                    <a:pt x="452518" y="406832"/>
                  </a:lnTo>
                  <a:lnTo>
                    <a:pt x="459270" y="373506"/>
                  </a:lnTo>
                  <a:lnTo>
                    <a:pt x="459270" y="85725"/>
                  </a:lnTo>
                  <a:lnTo>
                    <a:pt x="452518" y="52345"/>
                  </a:lnTo>
                  <a:lnTo>
                    <a:pt x="434116" y="25098"/>
                  </a:lnTo>
                  <a:lnTo>
                    <a:pt x="406843" y="6732"/>
                  </a:lnTo>
                  <a:lnTo>
                    <a:pt x="373481" y="0"/>
                  </a:lnTo>
                  <a:close/>
                </a:path>
              </a:pathLst>
            </a:custGeom>
            <a:solidFill>
              <a:srgbClr val="30126C"/>
            </a:solidFill>
          </p:spPr>
          <p:txBody>
            <a:bodyPr wrap="square" lIns="0" tIns="0" rIns="0" bIns="0" rtlCol="0"/>
            <a:lstStyle/>
            <a:p>
              <a:endParaRPr/>
            </a:p>
          </p:txBody>
        </p:sp>
        <p:sp>
          <p:nvSpPr>
            <p:cNvPr id="7" name="object 7"/>
            <p:cNvSpPr/>
            <p:nvPr/>
          </p:nvSpPr>
          <p:spPr>
            <a:xfrm>
              <a:off x="870292" y="2677033"/>
              <a:ext cx="459740" cy="459740"/>
            </a:xfrm>
            <a:custGeom>
              <a:avLst/>
              <a:gdLst/>
              <a:ahLst/>
              <a:cxnLst/>
              <a:rect l="l" t="t" r="r" b="b"/>
              <a:pathLst>
                <a:path w="459740" h="459739">
                  <a:moveTo>
                    <a:pt x="0" y="85725"/>
                  </a:moveTo>
                  <a:lnTo>
                    <a:pt x="6736" y="52345"/>
                  </a:lnTo>
                  <a:lnTo>
                    <a:pt x="25109" y="25098"/>
                  </a:lnTo>
                  <a:lnTo>
                    <a:pt x="52361" y="6732"/>
                  </a:lnTo>
                  <a:lnTo>
                    <a:pt x="85737" y="0"/>
                  </a:lnTo>
                  <a:lnTo>
                    <a:pt x="373481" y="0"/>
                  </a:lnTo>
                  <a:lnTo>
                    <a:pt x="406843" y="6732"/>
                  </a:lnTo>
                  <a:lnTo>
                    <a:pt x="434116" y="25098"/>
                  </a:lnTo>
                  <a:lnTo>
                    <a:pt x="452518" y="52345"/>
                  </a:lnTo>
                  <a:lnTo>
                    <a:pt x="459270" y="85725"/>
                  </a:lnTo>
                  <a:lnTo>
                    <a:pt x="459270" y="373506"/>
                  </a:lnTo>
                  <a:lnTo>
                    <a:pt x="452518" y="406832"/>
                  </a:lnTo>
                  <a:lnTo>
                    <a:pt x="434116" y="434086"/>
                  </a:lnTo>
                  <a:lnTo>
                    <a:pt x="406843" y="452481"/>
                  </a:lnTo>
                  <a:lnTo>
                    <a:pt x="373481" y="459231"/>
                  </a:lnTo>
                  <a:lnTo>
                    <a:pt x="85737" y="459231"/>
                  </a:lnTo>
                  <a:lnTo>
                    <a:pt x="52361" y="452481"/>
                  </a:lnTo>
                  <a:lnTo>
                    <a:pt x="25109" y="434085"/>
                  </a:lnTo>
                  <a:lnTo>
                    <a:pt x="6736" y="406832"/>
                  </a:lnTo>
                  <a:lnTo>
                    <a:pt x="0" y="373506"/>
                  </a:lnTo>
                  <a:lnTo>
                    <a:pt x="0" y="85725"/>
                  </a:lnTo>
                  <a:close/>
                </a:path>
              </a:pathLst>
            </a:custGeom>
            <a:ln w="7620">
              <a:solidFill>
                <a:srgbClr val="492C85"/>
              </a:solidFill>
            </a:ln>
          </p:spPr>
          <p:txBody>
            <a:bodyPr wrap="square" lIns="0" tIns="0" rIns="0" bIns="0" rtlCol="0"/>
            <a:lstStyle/>
            <a:p>
              <a:endParaRPr/>
            </a:p>
          </p:txBody>
        </p:sp>
      </p:grpSp>
      <p:sp>
        <p:nvSpPr>
          <p:cNvPr id="8" name="object 8"/>
          <p:cNvSpPr txBox="1"/>
          <p:nvPr/>
        </p:nvSpPr>
        <p:spPr>
          <a:xfrm>
            <a:off x="1032459" y="2694001"/>
            <a:ext cx="135890" cy="391795"/>
          </a:xfrm>
          <a:prstGeom prst="rect">
            <a:avLst/>
          </a:prstGeom>
        </p:spPr>
        <p:txBody>
          <a:bodyPr vert="horz" wrap="square" lIns="0" tIns="12700" rIns="0" bIns="0" rtlCol="0">
            <a:spAutoFit/>
          </a:bodyPr>
          <a:lstStyle/>
          <a:p>
            <a:pPr marL="12700">
              <a:lnSpc>
                <a:spcPct val="100000"/>
              </a:lnSpc>
              <a:spcBef>
                <a:spcPts val="100"/>
              </a:spcBef>
            </a:pPr>
            <a:r>
              <a:rPr sz="2400" spc="-515" dirty="0">
                <a:solidFill>
                  <a:srgbClr val="DCD6E4"/>
                </a:solidFill>
                <a:latin typeface="Century Gothic"/>
                <a:cs typeface="Century Gothic"/>
              </a:rPr>
              <a:t>1</a:t>
            </a:r>
            <a:endParaRPr sz="2400">
              <a:latin typeface="Century Gothic"/>
              <a:cs typeface="Century Gothic"/>
            </a:endParaRPr>
          </a:p>
        </p:txBody>
      </p:sp>
      <p:sp>
        <p:nvSpPr>
          <p:cNvPr id="9" name="object 9"/>
          <p:cNvSpPr txBox="1"/>
          <p:nvPr/>
        </p:nvSpPr>
        <p:spPr>
          <a:xfrm>
            <a:off x="2210180" y="2622550"/>
            <a:ext cx="6085840" cy="109728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DCD6E4"/>
                </a:solidFill>
                <a:latin typeface="Century Gothic"/>
                <a:cs typeface="Century Gothic"/>
              </a:rPr>
              <a:t>Automated</a:t>
            </a:r>
            <a:r>
              <a:rPr sz="2000" spc="175" dirty="0">
                <a:solidFill>
                  <a:srgbClr val="DCD6E4"/>
                </a:solidFill>
                <a:latin typeface="Century Gothic"/>
                <a:cs typeface="Century Gothic"/>
              </a:rPr>
              <a:t> </a:t>
            </a:r>
            <a:r>
              <a:rPr sz="2000" spc="55" dirty="0">
                <a:solidFill>
                  <a:srgbClr val="DCD6E4"/>
                </a:solidFill>
                <a:latin typeface="Century Gothic"/>
                <a:cs typeface="Century Gothic"/>
              </a:rPr>
              <a:t>Strategies</a:t>
            </a:r>
            <a:endParaRPr sz="2000" dirty="0">
              <a:latin typeface="Century Gothic"/>
              <a:cs typeface="Century Gothic"/>
            </a:endParaRPr>
          </a:p>
          <a:p>
            <a:pPr marL="12700" marR="5080">
              <a:lnSpc>
                <a:spcPct val="136900"/>
              </a:lnSpc>
              <a:spcBef>
                <a:spcPts val="775"/>
              </a:spcBef>
            </a:pPr>
            <a:r>
              <a:rPr sz="1600" spc="-70" dirty="0">
                <a:solidFill>
                  <a:srgbClr val="DCD6E4"/>
                </a:solidFill>
                <a:latin typeface="Arial"/>
                <a:cs typeface="Arial"/>
              </a:rPr>
              <a:t>Our</a:t>
            </a:r>
            <a:r>
              <a:rPr sz="1600" spc="-50" dirty="0">
                <a:solidFill>
                  <a:srgbClr val="DCD6E4"/>
                </a:solidFill>
                <a:latin typeface="Arial"/>
                <a:cs typeface="Arial"/>
              </a:rPr>
              <a:t> </a:t>
            </a:r>
            <a:r>
              <a:rPr sz="1600" spc="-45" dirty="0">
                <a:solidFill>
                  <a:srgbClr val="DCD6E4"/>
                </a:solidFill>
                <a:latin typeface="Arial"/>
                <a:cs typeface="Arial"/>
              </a:rPr>
              <a:t>AI</a:t>
            </a:r>
            <a:r>
              <a:rPr sz="1600" spc="-70" dirty="0">
                <a:solidFill>
                  <a:srgbClr val="DCD6E4"/>
                </a:solidFill>
                <a:latin typeface="Arial"/>
                <a:cs typeface="Arial"/>
              </a:rPr>
              <a:t> </a:t>
            </a:r>
            <a:r>
              <a:rPr sz="1600" dirty="0">
                <a:solidFill>
                  <a:srgbClr val="DCD6E4"/>
                </a:solidFill>
                <a:latin typeface="Arial"/>
                <a:cs typeface="Arial"/>
              </a:rPr>
              <a:t>algo</a:t>
            </a:r>
            <a:r>
              <a:rPr lang="en-IN" sz="1600" dirty="0">
                <a:solidFill>
                  <a:srgbClr val="DCD6E4"/>
                </a:solidFill>
                <a:latin typeface="Arial"/>
                <a:cs typeface="Arial"/>
              </a:rPr>
              <a:t> tools</a:t>
            </a:r>
            <a:r>
              <a:rPr sz="1600" spc="-50" dirty="0">
                <a:solidFill>
                  <a:srgbClr val="DCD6E4"/>
                </a:solidFill>
                <a:latin typeface="Arial"/>
                <a:cs typeface="Arial"/>
              </a:rPr>
              <a:t> </a:t>
            </a:r>
            <a:r>
              <a:rPr sz="1600" dirty="0">
                <a:solidFill>
                  <a:srgbClr val="DCD6E4"/>
                </a:solidFill>
                <a:latin typeface="Arial"/>
                <a:cs typeface="Arial"/>
              </a:rPr>
              <a:t>automate</a:t>
            </a:r>
            <a:r>
              <a:rPr sz="1600" spc="-35" dirty="0">
                <a:solidFill>
                  <a:srgbClr val="DCD6E4"/>
                </a:solidFill>
                <a:latin typeface="Arial"/>
                <a:cs typeface="Arial"/>
              </a:rPr>
              <a:t> </a:t>
            </a:r>
            <a:r>
              <a:rPr sz="1600" dirty="0">
                <a:solidFill>
                  <a:srgbClr val="DCD6E4"/>
                </a:solidFill>
                <a:latin typeface="Arial"/>
                <a:cs typeface="Arial"/>
              </a:rPr>
              <a:t>your</a:t>
            </a:r>
            <a:r>
              <a:rPr sz="1600" spc="-55" dirty="0">
                <a:solidFill>
                  <a:srgbClr val="DCD6E4"/>
                </a:solidFill>
                <a:latin typeface="Arial"/>
                <a:cs typeface="Arial"/>
              </a:rPr>
              <a:t> </a:t>
            </a:r>
            <a:r>
              <a:rPr sz="1600" dirty="0">
                <a:solidFill>
                  <a:srgbClr val="DCD6E4"/>
                </a:solidFill>
                <a:latin typeface="Arial"/>
                <a:cs typeface="Arial"/>
              </a:rPr>
              <a:t>trading</a:t>
            </a:r>
            <a:r>
              <a:rPr sz="1600" spc="-65" dirty="0">
                <a:solidFill>
                  <a:srgbClr val="DCD6E4"/>
                </a:solidFill>
                <a:latin typeface="Arial"/>
                <a:cs typeface="Arial"/>
              </a:rPr>
              <a:t> </a:t>
            </a:r>
            <a:r>
              <a:rPr sz="1600" spc="-20" dirty="0">
                <a:solidFill>
                  <a:srgbClr val="DCD6E4"/>
                </a:solidFill>
                <a:latin typeface="Arial"/>
                <a:cs typeface="Arial"/>
              </a:rPr>
              <a:t>strategies,</a:t>
            </a:r>
            <a:r>
              <a:rPr sz="1600" spc="-35" dirty="0">
                <a:solidFill>
                  <a:srgbClr val="DCD6E4"/>
                </a:solidFill>
                <a:latin typeface="Arial"/>
                <a:cs typeface="Arial"/>
              </a:rPr>
              <a:t> </a:t>
            </a:r>
            <a:r>
              <a:rPr sz="1600" spc="-10" dirty="0">
                <a:solidFill>
                  <a:srgbClr val="DCD6E4"/>
                </a:solidFill>
                <a:latin typeface="Arial"/>
                <a:cs typeface="Arial"/>
              </a:rPr>
              <a:t>freeing</a:t>
            </a:r>
            <a:r>
              <a:rPr sz="1600" spc="-80" dirty="0">
                <a:solidFill>
                  <a:srgbClr val="DCD6E4"/>
                </a:solidFill>
                <a:latin typeface="Arial"/>
                <a:cs typeface="Arial"/>
              </a:rPr>
              <a:t> </a:t>
            </a:r>
            <a:r>
              <a:rPr sz="1600" dirty="0">
                <a:solidFill>
                  <a:srgbClr val="DCD6E4"/>
                </a:solidFill>
                <a:latin typeface="Arial"/>
                <a:cs typeface="Arial"/>
              </a:rPr>
              <a:t>you</a:t>
            </a:r>
            <a:r>
              <a:rPr sz="1600" spc="-55" dirty="0">
                <a:solidFill>
                  <a:srgbClr val="DCD6E4"/>
                </a:solidFill>
                <a:latin typeface="Arial"/>
                <a:cs typeface="Arial"/>
              </a:rPr>
              <a:t> </a:t>
            </a:r>
            <a:r>
              <a:rPr sz="1600" spc="-20" dirty="0">
                <a:solidFill>
                  <a:srgbClr val="DCD6E4"/>
                </a:solidFill>
                <a:latin typeface="Arial"/>
                <a:cs typeface="Arial"/>
              </a:rPr>
              <a:t>from </a:t>
            </a:r>
            <a:r>
              <a:rPr sz="1600" dirty="0">
                <a:solidFill>
                  <a:srgbClr val="DCD6E4"/>
                </a:solidFill>
                <a:latin typeface="Arial"/>
                <a:cs typeface="Arial"/>
              </a:rPr>
              <a:t>constant</a:t>
            </a:r>
            <a:r>
              <a:rPr sz="1600" spc="-30" dirty="0">
                <a:solidFill>
                  <a:srgbClr val="DCD6E4"/>
                </a:solidFill>
                <a:latin typeface="Arial"/>
                <a:cs typeface="Arial"/>
              </a:rPr>
              <a:t> </a:t>
            </a:r>
            <a:r>
              <a:rPr sz="1600" dirty="0">
                <a:solidFill>
                  <a:srgbClr val="DCD6E4"/>
                </a:solidFill>
                <a:latin typeface="Arial"/>
                <a:cs typeface="Arial"/>
              </a:rPr>
              <a:t>monitoring</a:t>
            </a:r>
            <a:r>
              <a:rPr sz="1600" spc="-25" dirty="0">
                <a:solidFill>
                  <a:srgbClr val="DCD6E4"/>
                </a:solidFill>
                <a:latin typeface="Arial"/>
                <a:cs typeface="Arial"/>
              </a:rPr>
              <a:t> </a:t>
            </a:r>
            <a:r>
              <a:rPr sz="1600" spc="-10" dirty="0">
                <a:solidFill>
                  <a:srgbClr val="DCD6E4"/>
                </a:solidFill>
                <a:latin typeface="Arial"/>
                <a:cs typeface="Arial"/>
              </a:rPr>
              <a:t>and</a:t>
            </a:r>
            <a:r>
              <a:rPr sz="1600" spc="-25" dirty="0">
                <a:solidFill>
                  <a:srgbClr val="DCD6E4"/>
                </a:solidFill>
                <a:latin typeface="Arial"/>
                <a:cs typeface="Arial"/>
              </a:rPr>
              <a:t> </a:t>
            </a:r>
            <a:r>
              <a:rPr sz="1600" dirty="0">
                <a:solidFill>
                  <a:srgbClr val="DCD6E4"/>
                </a:solidFill>
                <a:latin typeface="Arial"/>
                <a:cs typeface="Arial"/>
              </a:rPr>
              <a:t>manual</a:t>
            </a:r>
            <a:r>
              <a:rPr sz="1600" spc="-5" dirty="0">
                <a:solidFill>
                  <a:srgbClr val="DCD6E4"/>
                </a:solidFill>
                <a:latin typeface="Arial"/>
                <a:cs typeface="Arial"/>
              </a:rPr>
              <a:t> </a:t>
            </a:r>
            <a:r>
              <a:rPr sz="1600" spc="-10" dirty="0">
                <a:solidFill>
                  <a:srgbClr val="DCD6E4"/>
                </a:solidFill>
                <a:latin typeface="Arial"/>
                <a:cs typeface="Arial"/>
              </a:rPr>
              <a:t>execution.</a:t>
            </a:r>
            <a:endParaRPr sz="1600" dirty="0">
              <a:latin typeface="Arial"/>
              <a:cs typeface="Arial"/>
            </a:endParaRPr>
          </a:p>
        </p:txBody>
      </p:sp>
      <p:grpSp>
        <p:nvGrpSpPr>
          <p:cNvPr id="10" name="object 10"/>
          <p:cNvGrpSpPr/>
          <p:nvPr/>
        </p:nvGrpSpPr>
        <p:grpSpPr>
          <a:xfrm>
            <a:off x="866482" y="4409441"/>
            <a:ext cx="1155065" cy="467359"/>
            <a:chOff x="866482" y="4380103"/>
            <a:chExt cx="1155065" cy="467359"/>
          </a:xfrm>
        </p:grpSpPr>
        <p:sp>
          <p:nvSpPr>
            <p:cNvPr id="11" name="object 11"/>
            <p:cNvSpPr/>
            <p:nvPr/>
          </p:nvSpPr>
          <p:spPr>
            <a:xfrm>
              <a:off x="1306702" y="4601972"/>
              <a:ext cx="715010" cy="22860"/>
            </a:xfrm>
            <a:custGeom>
              <a:avLst/>
              <a:gdLst/>
              <a:ahLst/>
              <a:cxnLst/>
              <a:rect l="l" t="t" r="r" b="b"/>
              <a:pathLst>
                <a:path w="715010" h="22860">
                  <a:moveTo>
                    <a:pt x="709295" y="0"/>
                  </a:moveTo>
                  <a:lnTo>
                    <a:pt x="5080" y="0"/>
                  </a:lnTo>
                  <a:lnTo>
                    <a:pt x="0" y="5206"/>
                  </a:lnTo>
                  <a:lnTo>
                    <a:pt x="0" y="11429"/>
                  </a:lnTo>
                  <a:lnTo>
                    <a:pt x="0" y="17779"/>
                  </a:lnTo>
                  <a:lnTo>
                    <a:pt x="5080" y="22860"/>
                  </a:lnTo>
                  <a:lnTo>
                    <a:pt x="709295" y="22860"/>
                  </a:lnTo>
                  <a:lnTo>
                    <a:pt x="714502" y="17779"/>
                  </a:lnTo>
                  <a:lnTo>
                    <a:pt x="714502" y="5206"/>
                  </a:lnTo>
                  <a:lnTo>
                    <a:pt x="709295" y="0"/>
                  </a:lnTo>
                  <a:close/>
                </a:path>
              </a:pathLst>
            </a:custGeom>
            <a:solidFill>
              <a:srgbClr val="492C85"/>
            </a:solidFill>
          </p:spPr>
          <p:txBody>
            <a:bodyPr wrap="square" lIns="0" tIns="0" rIns="0" bIns="0" rtlCol="0"/>
            <a:lstStyle/>
            <a:p>
              <a:endParaRPr/>
            </a:p>
          </p:txBody>
        </p:sp>
        <p:sp>
          <p:nvSpPr>
            <p:cNvPr id="12" name="object 12"/>
            <p:cNvSpPr/>
            <p:nvPr/>
          </p:nvSpPr>
          <p:spPr>
            <a:xfrm>
              <a:off x="870292" y="4383913"/>
              <a:ext cx="459740" cy="459740"/>
            </a:xfrm>
            <a:custGeom>
              <a:avLst/>
              <a:gdLst/>
              <a:ahLst/>
              <a:cxnLst/>
              <a:rect l="l" t="t" r="r" b="b"/>
              <a:pathLst>
                <a:path w="459740" h="459739">
                  <a:moveTo>
                    <a:pt x="373481" y="0"/>
                  </a:moveTo>
                  <a:lnTo>
                    <a:pt x="85737" y="0"/>
                  </a:lnTo>
                  <a:lnTo>
                    <a:pt x="52361" y="6732"/>
                  </a:lnTo>
                  <a:lnTo>
                    <a:pt x="25109" y="25098"/>
                  </a:lnTo>
                  <a:lnTo>
                    <a:pt x="6736" y="52345"/>
                  </a:lnTo>
                  <a:lnTo>
                    <a:pt x="0" y="85725"/>
                  </a:lnTo>
                  <a:lnTo>
                    <a:pt x="0" y="373507"/>
                  </a:lnTo>
                  <a:lnTo>
                    <a:pt x="6736" y="406832"/>
                  </a:lnTo>
                  <a:lnTo>
                    <a:pt x="25109" y="434086"/>
                  </a:lnTo>
                  <a:lnTo>
                    <a:pt x="52361" y="452481"/>
                  </a:lnTo>
                  <a:lnTo>
                    <a:pt x="85737" y="459232"/>
                  </a:lnTo>
                  <a:lnTo>
                    <a:pt x="373481" y="459232"/>
                  </a:lnTo>
                  <a:lnTo>
                    <a:pt x="406843" y="452481"/>
                  </a:lnTo>
                  <a:lnTo>
                    <a:pt x="434116" y="434086"/>
                  </a:lnTo>
                  <a:lnTo>
                    <a:pt x="452518" y="406832"/>
                  </a:lnTo>
                  <a:lnTo>
                    <a:pt x="459270" y="373507"/>
                  </a:lnTo>
                  <a:lnTo>
                    <a:pt x="459270" y="85725"/>
                  </a:lnTo>
                  <a:lnTo>
                    <a:pt x="452518" y="52345"/>
                  </a:lnTo>
                  <a:lnTo>
                    <a:pt x="434116" y="25098"/>
                  </a:lnTo>
                  <a:lnTo>
                    <a:pt x="406843" y="6732"/>
                  </a:lnTo>
                  <a:lnTo>
                    <a:pt x="373481" y="0"/>
                  </a:lnTo>
                  <a:close/>
                </a:path>
              </a:pathLst>
            </a:custGeom>
            <a:solidFill>
              <a:srgbClr val="30126C"/>
            </a:solidFill>
          </p:spPr>
          <p:txBody>
            <a:bodyPr wrap="square" lIns="0" tIns="0" rIns="0" bIns="0" rtlCol="0"/>
            <a:lstStyle/>
            <a:p>
              <a:endParaRPr/>
            </a:p>
          </p:txBody>
        </p:sp>
        <p:sp>
          <p:nvSpPr>
            <p:cNvPr id="13" name="object 13"/>
            <p:cNvSpPr/>
            <p:nvPr/>
          </p:nvSpPr>
          <p:spPr>
            <a:xfrm>
              <a:off x="870292" y="4383913"/>
              <a:ext cx="459740" cy="459740"/>
            </a:xfrm>
            <a:custGeom>
              <a:avLst/>
              <a:gdLst/>
              <a:ahLst/>
              <a:cxnLst/>
              <a:rect l="l" t="t" r="r" b="b"/>
              <a:pathLst>
                <a:path w="459740" h="459739">
                  <a:moveTo>
                    <a:pt x="0" y="85725"/>
                  </a:moveTo>
                  <a:lnTo>
                    <a:pt x="6736" y="52345"/>
                  </a:lnTo>
                  <a:lnTo>
                    <a:pt x="25109" y="25098"/>
                  </a:lnTo>
                  <a:lnTo>
                    <a:pt x="52361" y="6732"/>
                  </a:lnTo>
                  <a:lnTo>
                    <a:pt x="85737" y="0"/>
                  </a:lnTo>
                  <a:lnTo>
                    <a:pt x="373481" y="0"/>
                  </a:lnTo>
                  <a:lnTo>
                    <a:pt x="406843" y="6732"/>
                  </a:lnTo>
                  <a:lnTo>
                    <a:pt x="434116" y="25098"/>
                  </a:lnTo>
                  <a:lnTo>
                    <a:pt x="452518" y="52345"/>
                  </a:lnTo>
                  <a:lnTo>
                    <a:pt x="459270" y="85725"/>
                  </a:lnTo>
                  <a:lnTo>
                    <a:pt x="459270" y="373507"/>
                  </a:lnTo>
                  <a:lnTo>
                    <a:pt x="452518" y="406832"/>
                  </a:lnTo>
                  <a:lnTo>
                    <a:pt x="434116" y="434086"/>
                  </a:lnTo>
                  <a:lnTo>
                    <a:pt x="406843" y="452481"/>
                  </a:lnTo>
                  <a:lnTo>
                    <a:pt x="373481" y="459232"/>
                  </a:lnTo>
                  <a:lnTo>
                    <a:pt x="85737" y="459232"/>
                  </a:lnTo>
                  <a:lnTo>
                    <a:pt x="52361" y="452481"/>
                  </a:lnTo>
                  <a:lnTo>
                    <a:pt x="25109" y="434086"/>
                  </a:lnTo>
                  <a:lnTo>
                    <a:pt x="6736" y="406832"/>
                  </a:lnTo>
                  <a:lnTo>
                    <a:pt x="0" y="373507"/>
                  </a:lnTo>
                  <a:lnTo>
                    <a:pt x="0" y="85725"/>
                  </a:lnTo>
                  <a:close/>
                </a:path>
              </a:pathLst>
            </a:custGeom>
            <a:ln w="7619">
              <a:solidFill>
                <a:srgbClr val="492C85"/>
              </a:solidFill>
            </a:ln>
          </p:spPr>
          <p:txBody>
            <a:bodyPr wrap="square" lIns="0" tIns="0" rIns="0" bIns="0" rtlCol="0"/>
            <a:lstStyle/>
            <a:p>
              <a:endParaRPr/>
            </a:p>
          </p:txBody>
        </p:sp>
      </p:grpSp>
      <p:sp>
        <p:nvSpPr>
          <p:cNvPr id="14" name="object 14"/>
          <p:cNvSpPr txBox="1"/>
          <p:nvPr/>
        </p:nvSpPr>
        <p:spPr>
          <a:xfrm>
            <a:off x="1000760" y="4401821"/>
            <a:ext cx="198755"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DCD6E4"/>
                </a:solidFill>
                <a:latin typeface="Century Gothic"/>
                <a:cs typeface="Century Gothic"/>
              </a:rPr>
              <a:t>2</a:t>
            </a:r>
            <a:endParaRPr sz="2400" dirty="0">
              <a:latin typeface="Century Gothic"/>
              <a:cs typeface="Century Gothic"/>
            </a:endParaRPr>
          </a:p>
        </p:txBody>
      </p:sp>
      <p:sp>
        <p:nvSpPr>
          <p:cNvPr id="15" name="object 15"/>
          <p:cNvSpPr txBox="1"/>
          <p:nvPr/>
        </p:nvSpPr>
        <p:spPr>
          <a:xfrm>
            <a:off x="2210180" y="4329810"/>
            <a:ext cx="5911850" cy="109728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DCD6E4"/>
                </a:solidFill>
                <a:latin typeface="Century Gothic"/>
                <a:cs typeface="Century Gothic"/>
              </a:rPr>
              <a:t>Improved</a:t>
            </a:r>
            <a:r>
              <a:rPr sz="2000" spc="300" dirty="0">
                <a:solidFill>
                  <a:srgbClr val="DCD6E4"/>
                </a:solidFill>
                <a:latin typeface="Century Gothic"/>
                <a:cs typeface="Century Gothic"/>
              </a:rPr>
              <a:t> </a:t>
            </a:r>
            <a:r>
              <a:rPr sz="2000" spc="-10" dirty="0">
                <a:solidFill>
                  <a:srgbClr val="DCD6E4"/>
                </a:solidFill>
                <a:latin typeface="Century Gothic"/>
                <a:cs typeface="Century Gothic"/>
              </a:rPr>
              <a:t>Accuracy</a:t>
            </a:r>
            <a:endParaRPr sz="2000" dirty="0">
              <a:latin typeface="Century Gothic"/>
              <a:cs typeface="Century Gothic"/>
            </a:endParaRPr>
          </a:p>
          <a:p>
            <a:pPr marL="12700" marR="5080">
              <a:lnSpc>
                <a:spcPct val="136900"/>
              </a:lnSpc>
              <a:spcBef>
                <a:spcPts val="775"/>
              </a:spcBef>
            </a:pPr>
            <a:r>
              <a:rPr sz="1600" spc="-20" dirty="0">
                <a:solidFill>
                  <a:srgbClr val="DCD6E4"/>
                </a:solidFill>
                <a:latin typeface="Arial"/>
                <a:cs typeface="Arial"/>
              </a:rPr>
              <a:t>AI's</a:t>
            </a:r>
            <a:r>
              <a:rPr sz="1600" spc="-30" dirty="0">
                <a:solidFill>
                  <a:srgbClr val="DCD6E4"/>
                </a:solidFill>
                <a:latin typeface="Arial"/>
                <a:cs typeface="Arial"/>
              </a:rPr>
              <a:t> </a:t>
            </a:r>
            <a:r>
              <a:rPr sz="1600" dirty="0">
                <a:solidFill>
                  <a:srgbClr val="DCD6E4"/>
                </a:solidFill>
                <a:latin typeface="Arial"/>
                <a:cs typeface="Arial"/>
              </a:rPr>
              <a:t>ability</a:t>
            </a:r>
            <a:r>
              <a:rPr sz="1600" spc="-35" dirty="0">
                <a:solidFill>
                  <a:srgbClr val="DCD6E4"/>
                </a:solidFill>
                <a:latin typeface="Arial"/>
                <a:cs typeface="Arial"/>
              </a:rPr>
              <a:t> </a:t>
            </a:r>
            <a:r>
              <a:rPr sz="1600" dirty="0">
                <a:solidFill>
                  <a:srgbClr val="DCD6E4"/>
                </a:solidFill>
                <a:latin typeface="Arial"/>
                <a:cs typeface="Arial"/>
              </a:rPr>
              <a:t>to</a:t>
            </a:r>
            <a:r>
              <a:rPr sz="1600" spc="-45" dirty="0">
                <a:solidFill>
                  <a:srgbClr val="DCD6E4"/>
                </a:solidFill>
                <a:latin typeface="Arial"/>
                <a:cs typeface="Arial"/>
              </a:rPr>
              <a:t> </a:t>
            </a:r>
            <a:r>
              <a:rPr sz="1600" spc="-35" dirty="0">
                <a:solidFill>
                  <a:srgbClr val="DCD6E4"/>
                </a:solidFill>
                <a:latin typeface="Arial"/>
                <a:cs typeface="Arial"/>
              </a:rPr>
              <a:t>analyze</a:t>
            </a:r>
            <a:r>
              <a:rPr sz="1600" spc="-25" dirty="0">
                <a:solidFill>
                  <a:srgbClr val="DCD6E4"/>
                </a:solidFill>
                <a:latin typeface="Arial"/>
                <a:cs typeface="Arial"/>
              </a:rPr>
              <a:t> </a:t>
            </a:r>
            <a:r>
              <a:rPr sz="1600" dirty="0">
                <a:solidFill>
                  <a:srgbClr val="DCD6E4"/>
                </a:solidFill>
                <a:latin typeface="Arial"/>
                <a:cs typeface="Arial"/>
              </a:rPr>
              <a:t>vast</a:t>
            </a:r>
            <a:r>
              <a:rPr sz="1600" spc="-30" dirty="0">
                <a:solidFill>
                  <a:srgbClr val="DCD6E4"/>
                </a:solidFill>
                <a:latin typeface="Arial"/>
                <a:cs typeface="Arial"/>
              </a:rPr>
              <a:t> </a:t>
            </a:r>
            <a:r>
              <a:rPr sz="1600" dirty="0">
                <a:solidFill>
                  <a:srgbClr val="DCD6E4"/>
                </a:solidFill>
                <a:latin typeface="Arial"/>
                <a:cs typeface="Arial"/>
              </a:rPr>
              <a:t>amounts</a:t>
            </a:r>
            <a:r>
              <a:rPr sz="1600" spc="-35" dirty="0">
                <a:solidFill>
                  <a:srgbClr val="DCD6E4"/>
                </a:solidFill>
                <a:latin typeface="Arial"/>
                <a:cs typeface="Arial"/>
              </a:rPr>
              <a:t> </a:t>
            </a:r>
            <a:r>
              <a:rPr sz="1600" dirty="0">
                <a:solidFill>
                  <a:srgbClr val="DCD6E4"/>
                </a:solidFill>
                <a:latin typeface="Arial"/>
                <a:cs typeface="Arial"/>
              </a:rPr>
              <a:t>of</a:t>
            </a:r>
            <a:r>
              <a:rPr sz="1600" spc="-50" dirty="0">
                <a:solidFill>
                  <a:srgbClr val="DCD6E4"/>
                </a:solidFill>
                <a:latin typeface="Arial"/>
                <a:cs typeface="Arial"/>
              </a:rPr>
              <a:t> </a:t>
            </a:r>
            <a:r>
              <a:rPr sz="1600" dirty="0">
                <a:solidFill>
                  <a:srgbClr val="DCD6E4"/>
                </a:solidFill>
                <a:latin typeface="Arial"/>
                <a:cs typeface="Arial"/>
              </a:rPr>
              <a:t>data</a:t>
            </a:r>
            <a:r>
              <a:rPr sz="1600" spc="-35" dirty="0">
                <a:solidFill>
                  <a:srgbClr val="DCD6E4"/>
                </a:solidFill>
                <a:latin typeface="Arial"/>
                <a:cs typeface="Arial"/>
              </a:rPr>
              <a:t> </a:t>
            </a:r>
            <a:r>
              <a:rPr sz="1600" spc="-20" dirty="0">
                <a:solidFill>
                  <a:srgbClr val="DCD6E4"/>
                </a:solidFill>
                <a:latin typeface="Arial"/>
                <a:cs typeface="Arial"/>
              </a:rPr>
              <a:t>leads</a:t>
            </a:r>
            <a:r>
              <a:rPr sz="1600" spc="-35" dirty="0">
                <a:solidFill>
                  <a:srgbClr val="DCD6E4"/>
                </a:solidFill>
                <a:latin typeface="Arial"/>
                <a:cs typeface="Arial"/>
              </a:rPr>
              <a:t> </a:t>
            </a:r>
            <a:r>
              <a:rPr sz="1600" dirty="0">
                <a:solidFill>
                  <a:srgbClr val="DCD6E4"/>
                </a:solidFill>
                <a:latin typeface="Arial"/>
                <a:cs typeface="Arial"/>
              </a:rPr>
              <a:t>to</a:t>
            </a:r>
            <a:r>
              <a:rPr sz="1600" spc="-45" dirty="0">
                <a:solidFill>
                  <a:srgbClr val="DCD6E4"/>
                </a:solidFill>
                <a:latin typeface="Arial"/>
                <a:cs typeface="Arial"/>
              </a:rPr>
              <a:t> </a:t>
            </a:r>
            <a:r>
              <a:rPr sz="1600" dirty="0">
                <a:solidFill>
                  <a:srgbClr val="DCD6E4"/>
                </a:solidFill>
                <a:latin typeface="Arial"/>
                <a:cs typeface="Arial"/>
              </a:rPr>
              <a:t>more</a:t>
            </a:r>
            <a:r>
              <a:rPr sz="1600" spc="-55" dirty="0">
                <a:solidFill>
                  <a:srgbClr val="DCD6E4"/>
                </a:solidFill>
                <a:latin typeface="Arial"/>
                <a:cs typeface="Arial"/>
              </a:rPr>
              <a:t> </a:t>
            </a:r>
            <a:r>
              <a:rPr sz="1600" spc="-10" dirty="0">
                <a:solidFill>
                  <a:srgbClr val="DCD6E4"/>
                </a:solidFill>
                <a:latin typeface="Arial"/>
                <a:cs typeface="Arial"/>
              </a:rPr>
              <a:t>accurate </a:t>
            </a:r>
            <a:r>
              <a:rPr sz="1600" dirty="0">
                <a:solidFill>
                  <a:srgbClr val="DCD6E4"/>
                </a:solidFill>
                <a:latin typeface="Arial"/>
                <a:cs typeface="Arial"/>
              </a:rPr>
              <a:t>trading</a:t>
            </a:r>
            <a:r>
              <a:rPr sz="1600" spc="-85" dirty="0">
                <a:solidFill>
                  <a:srgbClr val="DCD6E4"/>
                </a:solidFill>
                <a:latin typeface="Arial"/>
                <a:cs typeface="Arial"/>
              </a:rPr>
              <a:t> </a:t>
            </a:r>
            <a:r>
              <a:rPr sz="1600" dirty="0">
                <a:solidFill>
                  <a:srgbClr val="DCD6E4"/>
                </a:solidFill>
                <a:latin typeface="Arial"/>
                <a:cs typeface="Arial"/>
              </a:rPr>
              <a:t>signals</a:t>
            </a:r>
            <a:r>
              <a:rPr sz="1600" spc="-75" dirty="0">
                <a:solidFill>
                  <a:srgbClr val="DCD6E4"/>
                </a:solidFill>
                <a:latin typeface="Arial"/>
                <a:cs typeface="Arial"/>
              </a:rPr>
              <a:t> </a:t>
            </a:r>
            <a:r>
              <a:rPr sz="1600" spc="-10" dirty="0">
                <a:solidFill>
                  <a:srgbClr val="DCD6E4"/>
                </a:solidFill>
                <a:latin typeface="Arial"/>
                <a:cs typeface="Arial"/>
              </a:rPr>
              <a:t>and</a:t>
            </a:r>
            <a:r>
              <a:rPr sz="1600" spc="-85" dirty="0">
                <a:solidFill>
                  <a:srgbClr val="DCD6E4"/>
                </a:solidFill>
                <a:latin typeface="Arial"/>
                <a:cs typeface="Arial"/>
              </a:rPr>
              <a:t> </a:t>
            </a:r>
            <a:r>
              <a:rPr sz="1600" spc="-10" dirty="0">
                <a:solidFill>
                  <a:srgbClr val="DCD6E4"/>
                </a:solidFill>
                <a:latin typeface="Arial"/>
                <a:cs typeface="Arial"/>
              </a:rPr>
              <a:t>predictions</a:t>
            </a:r>
            <a:r>
              <a:rPr lang="en-IN" sz="1600" spc="-10" dirty="0">
                <a:solidFill>
                  <a:srgbClr val="DCD6E4"/>
                </a:solidFill>
                <a:latin typeface="Arial"/>
                <a:cs typeface="Arial"/>
              </a:rPr>
              <a:t> from our AI Algo Tools</a:t>
            </a:r>
            <a:r>
              <a:rPr sz="1600" spc="-10" dirty="0">
                <a:solidFill>
                  <a:srgbClr val="DCD6E4"/>
                </a:solidFill>
                <a:latin typeface="Arial"/>
                <a:cs typeface="Arial"/>
              </a:rPr>
              <a:t>.</a:t>
            </a:r>
            <a:endParaRPr sz="1600" dirty="0">
              <a:latin typeface="Arial"/>
              <a:cs typeface="Arial"/>
            </a:endParaRPr>
          </a:p>
        </p:txBody>
      </p:sp>
      <p:grpSp>
        <p:nvGrpSpPr>
          <p:cNvPr id="16" name="object 16"/>
          <p:cNvGrpSpPr/>
          <p:nvPr/>
        </p:nvGrpSpPr>
        <p:grpSpPr>
          <a:xfrm>
            <a:off x="866482" y="6086983"/>
            <a:ext cx="1155065" cy="467359"/>
            <a:chOff x="866482" y="6086983"/>
            <a:chExt cx="1155065" cy="467359"/>
          </a:xfrm>
        </p:grpSpPr>
        <p:sp>
          <p:nvSpPr>
            <p:cNvPr id="17" name="object 17"/>
            <p:cNvSpPr/>
            <p:nvPr/>
          </p:nvSpPr>
          <p:spPr>
            <a:xfrm>
              <a:off x="1306702" y="6308852"/>
              <a:ext cx="715010" cy="22860"/>
            </a:xfrm>
            <a:custGeom>
              <a:avLst/>
              <a:gdLst/>
              <a:ahLst/>
              <a:cxnLst/>
              <a:rect l="l" t="t" r="r" b="b"/>
              <a:pathLst>
                <a:path w="715010" h="22860">
                  <a:moveTo>
                    <a:pt x="709295" y="0"/>
                  </a:moveTo>
                  <a:lnTo>
                    <a:pt x="5080" y="0"/>
                  </a:lnTo>
                  <a:lnTo>
                    <a:pt x="0" y="5206"/>
                  </a:lnTo>
                  <a:lnTo>
                    <a:pt x="0" y="11430"/>
                  </a:lnTo>
                  <a:lnTo>
                    <a:pt x="0" y="17780"/>
                  </a:lnTo>
                  <a:lnTo>
                    <a:pt x="5080" y="22860"/>
                  </a:lnTo>
                  <a:lnTo>
                    <a:pt x="709295" y="22860"/>
                  </a:lnTo>
                  <a:lnTo>
                    <a:pt x="714502" y="17780"/>
                  </a:lnTo>
                  <a:lnTo>
                    <a:pt x="714502" y="5206"/>
                  </a:lnTo>
                  <a:lnTo>
                    <a:pt x="709295" y="0"/>
                  </a:lnTo>
                  <a:close/>
                </a:path>
              </a:pathLst>
            </a:custGeom>
            <a:solidFill>
              <a:srgbClr val="492C85"/>
            </a:solidFill>
          </p:spPr>
          <p:txBody>
            <a:bodyPr wrap="square" lIns="0" tIns="0" rIns="0" bIns="0" rtlCol="0"/>
            <a:lstStyle/>
            <a:p>
              <a:endParaRPr/>
            </a:p>
          </p:txBody>
        </p:sp>
        <p:sp>
          <p:nvSpPr>
            <p:cNvPr id="18" name="object 18"/>
            <p:cNvSpPr/>
            <p:nvPr/>
          </p:nvSpPr>
          <p:spPr>
            <a:xfrm>
              <a:off x="870292" y="6090793"/>
              <a:ext cx="459740" cy="459740"/>
            </a:xfrm>
            <a:custGeom>
              <a:avLst/>
              <a:gdLst/>
              <a:ahLst/>
              <a:cxnLst/>
              <a:rect l="l" t="t" r="r" b="b"/>
              <a:pathLst>
                <a:path w="459740" h="459740">
                  <a:moveTo>
                    <a:pt x="373481" y="0"/>
                  </a:moveTo>
                  <a:lnTo>
                    <a:pt x="85737" y="0"/>
                  </a:lnTo>
                  <a:lnTo>
                    <a:pt x="52361" y="6732"/>
                  </a:lnTo>
                  <a:lnTo>
                    <a:pt x="25109" y="25098"/>
                  </a:lnTo>
                  <a:lnTo>
                    <a:pt x="6736" y="52345"/>
                  </a:lnTo>
                  <a:lnTo>
                    <a:pt x="0" y="85724"/>
                  </a:lnTo>
                  <a:lnTo>
                    <a:pt x="0" y="373506"/>
                  </a:lnTo>
                  <a:lnTo>
                    <a:pt x="6736" y="406832"/>
                  </a:lnTo>
                  <a:lnTo>
                    <a:pt x="25109" y="434085"/>
                  </a:lnTo>
                  <a:lnTo>
                    <a:pt x="52361" y="452481"/>
                  </a:lnTo>
                  <a:lnTo>
                    <a:pt x="85737" y="459231"/>
                  </a:lnTo>
                  <a:lnTo>
                    <a:pt x="373481" y="459231"/>
                  </a:lnTo>
                  <a:lnTo>
                    <a:pt x="406843" y="452481"/>
                  </a:lnTo>
                  <a:lnTo>
                    <a:pt x="434116" y="434085"/>
                  </a:lnTo>
                  <a:lnTo>
                    <a:pt x="452518" y="406832"/>
                  </a:lnTo>
                  <a:lnTo>
                    <a:pt x="459270" y="373506"/>
                  </a:lnTo>
                  <a:lnTo>
                    <a:pt x="459270" y="85724"/>
                  </a:lnTo>
                  <a:lnTo>
                    <a:pt x="452518" y="52345"/>
                  </a:lnTo>
                  <a:lnTo>
                    <a:pt x="434116" y="25098"/>
                  </a:lnTo>
                  <a:lnTo>
                    <a:pt x="406843" y="6732"/>
                  </a:lnTo>
                  <a:lnTo>
                    <a:pt x="373481" y="0"/>
                  </a:lnTo>
                  <a:close/>
                </a:path>
              </a:pathLst>
            </a:custGeom>
            <a:solidFill>
              <a:srgbClr val="30126C"/>
            </a:solidFill>
          </p:spPr>
          <p:txBody>
            <a:bodyPr wrap="square" lIns="0" tIns="0" rIns="0" bIns="0" rtlCol="0"/>
            <a:lstStyle/>
            <a:p>
              <a:endParaRPr/>
            </a:p>
          </p:txBody>
        </p:sp>
        <p:sp>
          <p:nvSpPr>
            <p:cNvPr id="19" name="object 19"/>
            <p:cNvSpPr/>
            <p:nvPr/>
          </p:nvSpPr>
          <p:spPr>
            <a:xfrm>
              <a:off x="870292" y="6090793"/>
              <a:ext cx="459740" cy="459740"/>
            </a:xfrm>
            <a:custGeom>
              <a:avLst/>
              <a:gdLst/>
              <a:ahLst/>
              <a:cxnLst/>
              <a:rect l="l" t="t" r="r" b="b"/>
              <a:pathLst>
                <a:path w="459740" h="459740">
                  <a:moveTo>
                    <a:pt x="0" y="85724"/>
                  </a:moveTo>
                  <a:lnTo>
                    <a:pt x="6736" y="52345"/>
                  </a:lnTo>
                  <a:lnTo>
                    <a:pt x="25109" y="25098"/>
                  </a:lnTo>
                  <a:lnTo>
                    <a:pt x="52361" y="6732"/>
                  </a:lnTo>
                  <a:lnTo>
                    <a:pt x="85737" y="0"/>
                  </a:lnTo>
                  <a:lnTo>
                    <a:pt x="373481" y="0"/>
                  </a:lnTo>
                  <a:lnTo>
                    <a:pt x="406843" y="6732"/>
                  </a:lnTo>
                  <a:lnTo>
                    <a:pt x="434116" y="25098"/>
                  </a:lnTo>
                  <a:lnTo>
                    <a:pt x="452518" y="52345"/>
                  </a:lnTo>
                  <a:lnTo>
                    <a:pt x="459270" y="85724"/>
                  </a:lnTo>
                  <a:lnTo>
                    <a:pt x="459270" y="373506"/>
                  </a:lnTo>
                  <a:lnTo>
                    <a:pt x="452518" y="406832"/>
                  </a:lnTo>
                  <a:lnTo>
                    <a:pt x="434116" y="434085"/>
                  </a:lnTo>
                  <a:lnTo>
                    <a:pt x="406843" y="452481"/>
                  </a:lnTo>
                  <a:lnTo>
                    <a:pt x="373481" y="459231"/>
                  </a:lnTo>
                  <a:lnTo>
                    <a:pt x="85737" y="459231"/>
                  </a:lnTo>
                  <a:lnTo>
                    <a:pt x="52361" y="452481"/>
                  </a:lnTo>
                  <a:lnTo>
                    <a:pt x="25109" y="434085"/>
                  </a:lnTo>
                  <a:lnTo>
                    <a:pt x="6736" y="406832"/>
                  </a:lnTo>
                  <a:lnTo>
                    <a:pt x="0" y="373506"/>
                  </a:lnTo>
                  <a:lnTo>
                    <a:pt x="0" y="85724"/>
                  </a:lnTo>
                  <a:close/>
                </a:path>
              </a:pathLst>
            </a:custGeom>
            <a:ln w="7620">
              <a:solidFill>
                <a:srgbClr val="492C85"/>
              </a:solidFill>
            </a:ln>
          </p:spPr>
          <p:txBody>
            <a:bodyPr wrap="square" lIns="0" tIns="0" rIns="0" bIns="0" rtlCol="0"/>
            <a:lstStyle/>
            <a:p>
              <a:endParaRPr/>
            </a:p>
          </p:txBody>
        </p:sp>
      </p:grpSp>
      <p:sp>
        <p:nvSpPr>
          <p:cNvPr id="20" name="object 20"/>
          <p:cNvSpPr txBox="1"/>
          <p:nvPr/>
        </p:nvSpPr>
        <p:spPr>
          <a:xfrm>
            <a:off x="1001674" y="6079617"/>
            <a:ext cx="197485"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DCD6E4"/>
                </a:solidFill>
                <a:latin typeface="Century Gothic"/>
                <a:cs typeface="Century Gothic"/>
              </a:rPr>
              <a:t>3</a:t>
            </a:r>
            <a:endParaRPr sz="2400">
              <a:latin typeface="Century Gothic"/>
              <a:cs typeface="Century Gothic"/>
            </a:endParaRPr>
          </a:p>
        </p:txBody>
      </p:sp>
      <p:sp>
        <p:nvSpPr>
          <p:cNvPr id="21" name="object 21"/>
          <p:cNvSpPr txBox="1"/>
          <p:nvPr/>
        </p:nvSpPr>
        <p:spPr>
          <a:xfrm>
            <a:off x="2210180" y="6036945"/>
            <a:ext cx="5693410" cy="1097280"/>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DCD6E4"/>
                </a:solidFill>
                <a:latin typeface="Century Gothic"/>
                <a:cs typeface="Century Gothic"/>
              </a:rPr>
              <a:t>Enhanced</a:t>
            </a:r>
            <a:r>
              <a:rPr sz="2000" spc="25" dirty="0">
                <a:solidFill>
                  <a:srgbClr val="DCD6E4"/>
                </a:solidFill>
                <a:latin typeface="Century Gothic"/>
                <a:cs typeface="Century Gothic"/>
              </a:rPr>
              <a:t> </a:t>
            </a:r>
            <a:r>
              <a:rPr sz="2000" spc="80" dirty="0">
                <a:solidFill>
                  <a:srgbClr val="DCD6E4"/>
                </a:solidFill>
                <a:latin typeface="Century Gothic"/>
                <a:cs typeface="Century Gothic"/>
              </a:rPr>
              <a:t>Trading</a:t>
            </a:r>
            <a:r>
              <a:rPr sz="2000" spc="30" dirty="0">
                <a:solidFill>
                  <a:srgbClr val="DCD6E4"/>
                </a:solidFill>
                <a:latin typeface="Century Gothic"/>
                <a:cs typeface="Century Gothic"/>
              </a:rPr>
              <a:t> </a:t>
            </a:r>
            <a:r>
              <a:rPr sz="2000" spc="-10" dirty="0">
                <a:solidFill>
                  <a:srgbClr val="DCD6E4"/>
                </a:solidFill>
                <a:latin typeface="Century Gothic"/>
                <a:cs typeface="Century Gothic"/>
              </a:rPr>
              <a:t>Performance</a:t>
            </a:r>
            <a:endParaRPr sz="2000">
              <a:latin typeface="Century Gothic"/>
              <a:cs typeface="Century Gothic"/>
            </a:endParaRPr>
          </a:p>
          <a:p>
            <a:pPr marL="12700" marR="5080">
              <a:lnSpc>
                <a:spcPct val="136900"/>
              </a:lnSpc>
              <a:spcBef>
                <a:spcPts val="780"/>
              </a:spcBef>
            </a:pPr>
            <a:r>
              <a:rPr sz="1600" spc="-70" dirty="0">
                <a:solidFill>
                  <a:srgbClr val="DCD6E4"/>
                </a:solidFill>
                <a:latin typeface="Arial"/>
                <a:cs typeface="Arial"/>
              </a:rPr>
              <a:t>Our</a:t>
            </a:r>
            <a:r>
              <a:rPr sz="1600" spc="-50" dirty="0">
                <a:solidFill>
                  <a:srgbClr val="DCD6E4"/>
                </a:solidFill>
                <a:latin typeface="Arial"/>
                <a:cs typeface="Arial"/>
              </a:rPr>
              <a:t> </a:t>
            </a:r>
            <a:r>
              <a:rPr sz="1600" spc="-70" dirty="0">
                <a:solidFill>
                  <a:srgbClr val="DCD6E4"/>
                </a:solidFill>
                <a:latin typeface="Arial"/>
                <a:cs typeface="Arial"/>
              </a:rPr>
              <a:t>AI-</a:t>
            </a:r>
            <a:r>
              <a:rPr sz="1600" spc="-10" dirty="0">
                <a:solidFill>
                  <a:srgbClr val="DCD6E4"/>
                </a:solidFill>
                <a:latin typeface="Arial"/>
                <a:cs typeface="Arial"/>
              </a:rPr>
              <a:t>powered</a:t>
            </a:r>
            <a:r>
              <a:rPr sz="1600" spc="-65" dirty="0">
                <a:solidFill>
                  <a:srgbClr val="DCD6E4"/>
                </a:solidFill>
                <a:latin typeface="Arial"/>
                <a:cs typeface="Arial"/>
              </a:rPr>
              <a:t> </a:t>
            </a:r>
            <a:r>
              <a:rPr sz="1600" dirty="0">
                <a:solidFill>
                  <a:srgbClr val="DCD6E4"/>
                </a:solidFill>
                <a:latin typeface="Arial"/>
                <a:cs typeface="Arial"/>
              </a:rPr>
              <a:t>trading</a:t>
            </a:r>
            <a:r>
              <a:rPr sz="1600" spc="-55" dirty="0">
                <a:solidFill>
                  <a:srgbClr val="DCD6E4"/>
                </a:solidFill>
                <a:latin typeface="Arial"/>
                <a:cs typeface="Arial"/>
              </a:rPr>
              <a:t> </a:t>
            </a:r>
            <a:r>
              <a:rPr sz="1600" dirty="0">
                <a:solidFill>
                  <a:srgbClr val="DCD6E4"/>
                </a:solidFill>
                <a:latin typeface="Arial"/>
                <a:cs typeface="Arial"/>
              </a:rPr>
              <a:t>tools</a:t>
            </a:r>
            <a:r>
              <a:rPr sz="1600" spc="-60" dirty="0">
                <a:solidFill>
                  <a:srgbClr val="DCD6E4"/>
                </a:solidFill>
                <a:latin typeface="Arial"/>
                <a:cs typeface="Arial"/>
              </a:rPr>
              <a:t> </a:t>
            </a:r>
            <a:r>
              <a:rPr sz="1600" spc="-20" dirty="0">
                <a:solidFill>
                  <a:srgbClr val="DCD6E4"/>
                </a:solidFill>
                <a:latin typeface="Arial"/>
                <a:cs typeface="Arial"/>
              </a:rPr>
              <a:t>help</a:t>
            </a:r>
            <a:r>
              <a:rPr sz="1600" spc="-60" dirty="0">
                <a:solidFill>
                  <a:srgbClr val="DCD6E4"/>
                </a:solidFill>
                <a:latin typeface="Arial"/>
                <a:cs typeface="Arial"/>
              </a:rPr>
              <a:t> </a:t>
            </a:r>
            <a:r>
              <a:rPr sz="1600" dirty="0">
                <a:solidFill>
                  <a:srgbClr val="DCD6E4"/>
                </a:solidFill>
                <a:latin typeface="Arial"/>
                <a:cs typeface="Arial"/>
              </a:rPr>
              <a:t>you</a:t>
            </a:r>
            <a:r>
              <a:rPr sz="1600" spc="-55" dirty="0">
                <a:solidFill>
                  <a:srgbClr val="DCD6E4"/>
                </a:solidFill>
                <a:latin typeface="Arial"/>
                <a:cs typeface="Arial"/>
              </a:rPr>
              <a:t> </a:t>
            </a:r>
            <a:r>
              <a:rPr sz="1600" spc="-30" dirty="0">
                <a:solidFill>
                  <a:srgbClr val="DCD6E4"/>
                </a:solidFill>
                <a:latin typeface="Arial"/>
                <a:cs typeface="Arial"/>
              </a:rPr>
              <a:t>achieve</a:t>
            </a:r>
            <a:r>
              <a:rPr sz="1600" spc="-55" dirty="0">
                <a:solidFill>
                  <a:srgbClr val="DCD6E4"/>
                </a:solidFill>
                <a:latin typeface="Arial"/>
                <a:cs typeface="Arial"/>
              </a:rPr>
              <a:t> </a:t>
            </a:r>
            <a:r>
              <a:rPr sz="1600" dirty="0">
                <a:solidFill>
                  <a:srgbClr val="DCD6E4"/>
                </a:solidFill>
                <a:latin typeface="Arial"/>
                <a:cs typeface="Arial"/>
              </a:rPr>
              <a:t>better</a:t>
            </a:r>
            <a:r>
              <a:rPr sz="1600" spc="-85" dirty="0">
                <a:solidFill>
                  <a:srgbClr val="DCD6E4"/>
                </a:solidFill>
                <a:latin typeface="Arial"/>
                <a:cs typeface="Arial"/>
              </a:rPr>
              <a:t> </a:t>
            </a:r>
            <a:r>
              <a:rPr sz="1600" dirty="0">
                <a:solidFill>
                  <a:srgbClr val="DCD6E4"/>
                </a:solidFill>
                <a:latin typeface="Arial"/>
                <a:cs typeface="Arial"/>
              </a:rPr>
              <a:t>results</a:t>
            </a:r>
            <a:r>
              <a:rPr sz="1600" spc="-60" dirty="0">
                <a:solidFill>
                  <a:srgbClr val="DCD6E4"/>
                </a:solidFill>
                <a:latin typeface="Arial"/>
                <a:cs typeface="Arial"/>
              </a:rPr>
              <a:t> </a:t>
            </a:r>
            <a:r>
              <a:rPr sz="1600" spc="-25" dirty="0">
                <a:solidFill>
                  <a:srgbClr val="DCD6E4"/>
                </a:solidFill>
                <a:latin typeface="Arial"/>
                <a:cs typeface="Arial"/>
              </a:rPr>
              <a:t>and </a:t>
            </a:r>
            <a:r>
              <a:rPr sz="1600" dirty="0">
                <a:solidFill>
                  <a:srgbClr val="DCD6E4"/>
                </a:solidFill>
                <a:latin typeface="Arial"/>
                <a:cs typeface="Arial"/>
              </a:rPr>
              <a:t>maximize</a:t>
            </a:r>
            <a:r>
              <a:rPr sz="1600" spc="-85" dirty="0">
                <a:solidFill>
                  <a:srgbClr val="DCD6E4"/>
                </a:solidFill>
                <a:latin typeface="Arial"/>
                <a:cs typeface="Arial"/>
              </a:rPr>
              <a:t> </a:t>
            </a:r>
            <a:r>
              <a:rPr sz="1600" dirty="0">
                <a:solidFill>
                  <a:srgbClr val="DCD6E4"/>
                </a:solidFill>
                <a:latin typeface="Arial"/>
                <a:cs typeface="Arial"/>
              </a:rPr>
              <a:t>your</a:t>
            </a:r>
            <a:r>
              <a:rPr sz="1600" spc="-100" dirty="0">
                <a:solidFill>
                  <a:srgbClr val="DCD6E4"/>
                </a:solidFill>
                <a:latin typeface="Arial"/>
                <a:cs typeface="Arial"/>
              </a:rPr>
              <a:t> </a:t>
            </a:r>
            <a:r>
              <a:rPr sz="1600" spc="-10" dirty="0">
                <a:solidFill>
                  <a:srgbClr val="DCD6E4"/>
                </a:solidFill>
                <a:latin typeface="Arial"/>
                <a:cs typeface="Arial"/>
              </a:rPr>
              <a:t>profits.</a:t>
            </a:r>
            <a:endParaRPr sz="1600">
              <a:latin typeface="Arial"/>
              <a:cs typeface="Arial"/>
            </a:endParaRPr>
          </a:p>
        </p:txBody>
      </p:sp>
      <p:pic>
        <p:nvPicPr>
          <p:cNvPr id="22" name="object 22"/>
          <p:cNvPicPr/>
          <p:nvPr/>
        </p:nvPicPr>
        <p:blipFill>
          <a:blip r:embed="rId3" cstate="print"/>
          <a:stretch>
            <a:fillRect/>
          </a:stretch>
        </p:blipFill>
        <p:spPr>
          <a:xfrm>
            <a:off x="6834885" y="5988964"/>
            <a:ext cx="3272662" cy="22406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667742" y="7560524"/>
            <a:ext cx="1962785" cy="669290"/>
          </a:xfrm>
          <a:custGeom>
            <a:avLst/>
            <a:gdLst/>
            <a:ahLst/>
            <a:cxnLst/>
            <a:rect l="l" t="t" r="r" b="b"/>
            <a:pathLst>
              <a:path w="1962784" h="669290">
                <a:moveTo>
                  <a:pt x="1962657" y="0"/>
                </a:moveTo>
                <a:lnTo>
                  <a:pt x="0" y="0"/>
                </a:lnTo>
                <a:lnTo>
                  <a:pt x="0" y="669074"/>
                </a:lnTo>
                <a:lnTo>
                  <a:pt x="1962657" y="669074"/>
                </a:lnTo>
                <a:lnTo>
                  <a:pt x="1962657" y="0"/>
                </a:lnTo>
                <a:close/>
              </a:path>
            </a:pathLst>
          </a:custGeom>
          <a:solidFill>
            <a:srgbClr val="191637"/>
          </a:solidFill>
        </p:spPr>
        <p:txBody>
          <a:bodyPr wrap="square" lIns="0" tIns="0" rIns="0" bIns="0" rtlCol="0"/>
          <a:lstStyle/>
          <a:p>
            <a:endParaRPr/>
          </a:p>
        </p:txBody>
      </p:sp>
      <p:sp>
        <p:nvSpPr>
          <p:cNvPr id="3" name="object 3"/>
          <p:cNvSpPr txBox="1">
            <a:spLocks noGrp="1"/>
          </p:cNvSpPr>
          <p:nvPr>
            <p:ph type="title"/>
          </p:nvPr>
        </p:nvSpPr>
        <p:spPr>
          <a:xfrm>
            <a:off x="1646553" y="1314117"/>
            <a:ext cx="11337290" cy="718145"/>
          </a:xfrm>
          <a:prstGeom prst="rect">
            <a:avLst/>
          </a:prstGeom>
        </p:spPr>
        <p:txBody>
          <a:bodyPr vert="horz" wrap="square" lIns="0" tIns="0" rIns="0" bIns="0" rtlCol="0">
            <a:spAutoFit/>
          </a:bodyPr>
          <a:lstStyle/>
          <a:p>
            <a:pPr marL="12700" marR="5080" algn="ctr">
              <a:lnSpc>
                <a:spcPts val="5600"/>
              </a:lnSpc>
            </a:pPr>
            <a:r>
              <a:rPr lang="en-IN" sz="5400" b="1" spc="65" dirty="0">
                <a:solidFill>
                  <a:srgbClr val="DCD6E4"/>
                </a:solidFill>
                <a:latin typeface="Century Gothic"/>
                <a:cs typeface="Century Gothic"/>
              </a:rPr>
              <a:t>Capital Growth Specialist</a:t>
            </a:r>
            <a:endParaRPr sz="5400" b="1" spc="200" dirty="0"/>
          </a:p>
        </p:txBody>
      </p:sp>
      <p:sp>
        <p:nvSpPr>
          <p:cNvPr id="4" name="object 4"/>
          <p:cNvSpPr txBox="1"/>
          <p:nvPr/>
        </p:nvSpPr>
        <p:spPr>
          <a:xfrm>
            <a:off x="1468627" y="4418203"/>
            <a:ext cx="3579495" cy="1213485"/>
          </a:xfrm>
          <a:prstGeom prst="rect">
            <a:avLst/>
          </a:prstGeom>
        </p:spPr>
        <p:txBody>
          <a:bodyPr vert="horz" wrap="square" lIns="0" tIns="12065" rIns="0" bIns="0" rtlCol="0">
            <a:spAutoFit/>
          </a:bodyPr>
          <a:lstStyle/>
          <a:p>
            <a:pPr marL="998219">
              <a:lnSpc>
                <a:spcPct val="100000"/>
              </a:lnSpc>
              <a:spcBef>
                <a:spcPts val="95"/>
              </a:spcBef>
            </a:pPr>
            <a:r>
              <a:rPr sz="2200" spc="195" dirty="0">
                <a:solidFill>
                  <a:srgbClr val="DCD6E4"/>
                </a:solidFill>
                <a:latin typeface="Century Gothic"/>
                <a:cs typeface="Century Gothic"/>
              </a:rPr>
              <a:t>Risk</a:t>
            </a:r>
            <a:r>
              <a:rPr sz="2200" spc="-10" dirty="0">
                <a:solidFill>
                  <a:srgbClr val="DCD6E4"/>
                </a:solidFill>
                <a:latin typeface="Century Gothic"/>
                <a:cs typeface="Century Gothic"/>
              </a:rPr>
              <a:t> Management</a:t>
            </a:r>
            <a:endParaRPr sz="2200" dirty="0">
              <a:latin typeface="Century Gothic"/>
              <a:cs typeface="Century Gothic"/>
            </a:endParaRPr>
          </a:p>
          <a:p>
            <a:pPr marR="5080" algn="r">
              <a:lnSpc>
                <a:spcPct val="100000"/>
              </a:lnSpc>
              <a:spcBef>
                <a:spcPts val="1670"/>
              </a:spcBef>
            </a:pPr>
            <a:r>
              <a:rPr sz="1750" spc="-70" dirty="0">
                <a:solidFill>
                  <a:srgbClr val="DCD6E4"/>
                </a:solidFill>
                <a:latin typeface="Arial"/>
                <a:cs typeface="Arial"/>
              </a:rPr>
              <a:t>Our</a:t>
            </a:r>
            <a:r>
              <a:rPr sz="1750" spc="-45" dirty="0">
                <a:solidFill>
                  <a:srgbClr val="DCD6E4"/>
                </a:solidFill>
                <a:latin typeface="Arial"/>
                <a:cs typeface="Arial"/>
              </a:rPr>
              <a:t> </a:t>
            </a:r>
            <a:r>
              <a:rPr sz="1750" dirty="0">
                <a:solidFill>
                  <a:srgbClr val="DCD6E4"/>
                </a:solidFill>
                <a:latin typeface="Arial"/>
                <a:cs typeface="Arial"/>
              </a:rPr>
              <a:t>team</a:t>
            </a:r>
            <a:r>
              <a:rPr sz="1750" spc="-55" dirty="0">
                <a:solidFill>
                  <a:srgbClr val="DCD6E4"/>
                </a:solidFill>
                <a:latin typeface="Arial"/>
                <a:cs typeface="Arial"/>
              </a:rPr>
              <a:t> </a:t>
            </a:r>
            <a:r>
              <a:rPr sz="1750" dirty="0">
                <a:solidFill>
                  <a:srgbClr val="DCD6E4"/>
                </a:solidFill>
                <a:latin typeface="Arial"/>
                <a:cs typeface="Arial"/>
              </a:rPr>
              <a:t>works</a:t>
            </a:r>
            <a:r>
              <a:rPr sz="1750" spc="-35" dirty="0">
                <a:solidFill>
                  <a:srgbClr val="DCD6E4"/>
                </a:solidFill>
                <a:latin typeface="Arial"/>
                <a:cs typeface="Arial"/>
              </a:rPr>
              <a:t> </a:t>
            </a:r>
            <a:r>
              <a:rPr sz="1750" dirty="0">
                <a:solidFill>
                  <a:srgbClr val="DCD6E4"/>
                </a:solidFill>
                <a:latin typeface="Arial"/>
                <a:cs typeface="Arial"/>
              </a:rPr>
              <a:t>to</a:t>
            </a:r>
            <a:r>
              <a:rPr sz="1750" spc="-50" dirty="0">
                <a:solidFill>
                  <a:srgbClr val="DCD6E4"/>
                </a:solidFill>
                <a:latin typeface="Arial"/>
                <a:cs typeface="Arial"/>
              </a:rPr>
              <a:t> </a:t>
            </a:r>
            <a:r>
              <a:rPr sz="1750" dirty="0">
                <a:solidFill>
                  <a:srgbClr val="DCD6E4"/>
                </a:solidFill>
                <a:latin typeface="Arial"/>
                <a:cs typeface="Arial"/>
              </a:rPr>
              <a:t>minimize</a:t>
            </a:r>
            <a:r>
              <a:rPr sz="1750" spc="-75" dirty="0">
                <a:solidFill>
                  <a:srgbClr val="DCD6E4"/>
                </a:solidFill>
                <a:latin typeface="Arial"/>
                <a:cs typeface="Arial"/>
              </a:rPr>
              <a:t> </a:t>
            </a:r>
            <a:r>
              <a:rPr sz="1750" dirty="0">
                <a:solidFill>
                  <a:srgbClr val="DCD6E4"/>
                </a:solidFill>
                <a:latin typeface="Arial"/>
                <a:cs typeface="Arial"/>
              </a:rPr>
              <a:t>risk</a:t>
            </a:r>
            <a:r>
              <a:rPr sz="1750" spc="-50" dirty="0">
                <a:solidFill>
                  <a:srgbClr val="DCD6E4"/>
                </a:solidFill>
                <a:latin typeface="Arial"/>
                <a:cs typeface="Arial"/>
              </a:rPr>
              <a:t> </a:t>
            </a:r>
            <a:r>
              <a:rPr sz="1750" spc="-25" dirty="0">
                <a:solidFill>
                  <a:srgbClr val="DCD6E4"/>
                </a:solidFill>
                <a:latin typeface="Arial"/>
                <a:cs typeface="Arial"/>
              </a:rPr>
              <a:t>and</a:t>
            </a:r>
            <a:endParaRPr sz="1750" dirty="0">
              <a:latin typeface="Arial"/>
              <a:cs typeface="Arial"/>
            </a:endParaRPr>
          </a:p>
          <a:p>
            <a:pPr marR="5080" algn="r">
              <a:lnSpc>
                <a:spcPct val="100000"/>
              </a:lnSpc>
              <a:spcBef>
                <a:spcPts val="845"/>
              </a:spcBef>
            </a:pPr>
            <a:r>
              <a:rPr sz="1750" dirty="0">
                <a:solidFill>
                  <a:srgbClr val="DCD6E4"/>
                </a:solidFill>
                <a:latin typeface="Arial"/>
                <a:cs typeface="Arial"/>
              </a:rPr>
              <a:t>protect</a:t>
            </a:r>
            <a:r>
              <a:rPr sz="1750" spc="-60" dirty="0">
                <a:solidFill>
                  <a:srgbClr val="DCD6E4"/>
                </a:solidFill>
                <a:latin typeface="Arial"/>
                <a:cs typeface="Arial"/>
              </a:rPr>
              <a:t> </a:t>
            </a:r>
            <a:r>
              <a:rPr sz="1750" spc="-10" dirty="0">
                <a:solidFill>
                  <a:srgbClr val="DCD6E4"/>
                </a:solidFill>
                <a:latin typeface="Arial"/>
                <a:cs typeface="Arial"/>
              </a:rPr>
              <a:t>your</a:t>
            </a:r>
            <a:r>
              <a:rPr sz="1750" spc="-55" dirty="0">
                <a:solidFill>
                  <a:srgbClr val="DCD6E4"/>
                </a:solidFill>
                <a:latin typeface="Arial"/>
                <a:cs typeface="Arial"/>
              </a:rPr>
              <a:t> </a:t>
            </a:r>
            <a:r>
              <a:rPr sz="1750" spc="-10" dirty="0">
                <a:solidFill>
                  <a:srgbClr val="DCD6E4"/>
                </a:solidFill>
                <a:latin typeface="Arial"/>
                <a:cs typeface="Arial"/>
              </a:rPr>
              <a:t>capital.</a:t>
            </a:r>
            <a:endParaRPr sz="1750" dirty="0">
              <a:latin typeface="Arial"/>
              <a:cs typeface="Arial"/>
            </a:endParaRPr>
          </a:p>
        </p:txBody>
      </p:sp>
      <p:grpSp>
        <p:nvGrpSpPr>
          <p:cNvPr id="5" name="object 5"/>
          <p:cNvGrpSpPr/>
          <p:nvPr/>
        </p:nvGrpSpPr>
        <p:grpSpPr>
          <a:xfrm>
            <a:off x="5270372" y="3224402"/>
            <a:ext cx="3870960" cy="3651885"/>
            <a:chOff x="5270372" y="3224402"/>
            <a:chExt cx="3870960" cy="3651885"/>
          </a:xfrm>
        </p:grpSpPr>
        <p:pic>
          <p:nvPicPr>
            <p:cNvPr id="6" name="object 6"/>
            <p:cNvPicPr/>
            <p:nvPr/>
          </p:nvPicPr>
          <p:blipFill>
            <a:blip r:embed="rId2" cstate="print"/>
            <a:stretch>
              <a:fillRect/>
            </a:stretch>
          </p:blipFill>
          <p:spPr>
            <a:xfrm>
              <a:off x="5489320" y="3224402"/>
              <a:ext cx="3651757" cy="3651885"/>
            </a:xfrm>
            <a:prstGeom prst="rect">
              <a:avLst/>
            </a:prstGeom>
          </p:spPr>
        </p:pic>
        <p:sp>
          <p:nvSpPr>
            <p:cNvPr id="7" name="object 7"/>
            <p:cNvSpPr/>
            <p:nvPr/>
          </p:nvSpPr>
          <p:spPr>
            <a:xfrm>
              <a:off x="5274182" y="4766944"/>
              <a:ext cx="567055" cy="567055"/>
            </a:xfrm>
            <a:custGeom>
              <a:avLst/>
              <a:gdLst/>
              <a:ahLst/>
              <a:cxnLst/>
              <a:rect l="l" t="t" r="r" b="b"/>
              <a:pathLst>
                <a:path w="567054" h="567054">
                  <a:moveTo>
                    <a:pt x="283590" y="0"/>
                  </a:moveTo>
                  <a:lnTo>
                    <a:pt x="237598" y="3709"/>
                  </a:lnTo>
                  <a:lnTo>
                    <a:pt x="193966" y="14447"/>
                  </a:lnTo>
                  <a:lnTo>
                    <a:pt x="153278" y="31632"/>
                  </a:lnTo>
                  <a:lnTo>
                    <a:pt x="116119" y="54681"/>
                  </a:lnTo>
                  <a:lnTo>
                    <a:pt x="83073" y="83010"/>
                  </a:lnTo>
                  <a:lnTo>
                    <a:pt x="54725" y="116037"/>
                  </a:lnTo>
                  <a:lnTo>
                    <a:pt x="31659" y="153179"/>
                  </a:lnTo>
                  <a:lnTo>
                    <a:pt x="14460" y="193852"/>
                  </a:lnTo>
                  <a:lnTo>
                    <a:pt x="3712" y="237475"/>
                  </a:lnTo>
                  <a:lnTo>
                    <a:pt x="0" y="283463"/>
                  </a:lnTo>
                  <a:lnTo>
                    <a:pt x="3712" y="329452"/>
                  </a:lnTo>
                  <a:lnTo>
                    <a:pt x="14460" y="373075"/>
                  </a:lnTo>
                  <a:lnTo>
                    <a:pt x="31659" y="413748"/>
                  </a:lnTo>
                  <a:lnTo>
                    <a:pt x="54725" y="450890"/>
                  </a:lnTo>
                  <a:lnTo>
                    <a:pt x="83073" y="483917"/>
                  </a:lnTo>
                  <a:lnTo>
                    <a:pt x="116119" y="512246"/>
                  </a:lnTo>
                  <a:lnTo>
                    <a:pt x="153278" y="535295"/>
                  </a:lnTo>
                  <a:lnTo>
                    <a:pt x="193966" y="552480"/>
                  </a:lnTo>
                  <a:lnTo>
                    <a:pt x="237598" y="563218"/>
                  </a:lnTo>
                  <a:lnTo>
                    <a:pt x="283590" y="566927"/>
                  </a:lnTo>
                  <a:lnTo>
                    <a:pt x="329548" y="563218"/>
                  </a:lnTo>
                  <a:lnTo>
                    <a:pt x="373153" y="552480"/>
                  </a:lnTo>
                  <a:lnTo>
                    <a:pt x="413819" y="535295"/>
                  </a:lnTo>
                  <a:lnTo>
                    <a:pt x="450962" y="512246"/>
                  </a:lnTo>
                  <a:lnTo>
                    <a:pt x="483996" y="483917"/>
                  </a:lnTo>
                  <a:lnTo>
                    <a:pt x="512337" y="450890"/>
                  </a:lnTo>
                  <a:lnTo>
                    <a:pt x="535398" y="413748"/>
                  </a:lnTo>
                  <a:lnTo>
                    <a:pt x="552595" y="373075"/>
                  </a:lnTo>
                  <a:lnTo>
                    <a:pt x="563342" y="329452"/>
                  </a:lnTo>
                  <a:lnTo>
                    <a:pt x="567054" y="283463"/>
                  </a:lnTo>
                  <a:lnTo>
                    <a:pt x="563342" y="237475"/>
                  </a:lnTo>
                  <a:lnTo>
                    <a:pt x="552595" y="193852"/>
                  </a:lnTo>
                  <a:lnTo>
                    <a:pt x="535398" y="153179"/>
                  </a:lnTo>
                  <a:lnTo>
                    <a:pt x="512337" y="116037"/>
                  </a:lnTo>
                  <a:lnTo>
                    <a:pt x="483997" y="83010"/>
                  </a:lnTo>
                  <a:lnTo>
                    <a:pt x="450962" y="54681"/>
                  </a:lnTo>
                  <a:lnTo>
                    <a:pt x="413819" y="31632"/>
                  </a:lnTo>
                  <a:lnTo>
                    <a:pt x="373153" y="14447"/>
                  </a:lnTo>
                  <a:lnTo>
                    <a:pt x="329548" y="3709"/>
                  </a:lnTo>
                  <a:lnTo>
                    <a:pt x="283590" y="0"/>
                  </a:lnTo>
                  <a:close/>
                </a:path>
              </a:pathLst>
            </a:custGeom>
            <a:solidFill>
              <a:srgbClr val="30126C"/>
            </a:solidFill>
          </p:spPr>
          <p:txBody>
            <a:bodyPr wrap="square" lIns="0" tIns="0" rIns="0" bIns="0" rtlCol="0"/>
            <a:lstStyle/>
            <a:p>
              <a:endParaRPr/>
            </a:p>
          </p:txBody>
        </p:sp>
        <p:sp>
          <p:nvSpPr>
            <p:cNvPr id="8" name="object 8"/>
            <p:cNvSpPr/>
            <p:nvPr/>
          </p:nvSpPr>
          <p:spPr>
            <a:xfrm>
              <a:off x="5274182" y="4766944"/>
              <a:ext cx="567055" cy="567055"/>
            </a:xfrm>
            <a:custGeom>
              <a:avLst/>
              <a:gdLst/>
              <a:ahLst/>
              <a:cxnLst/>
              <a:rect l="l" t="t" r="r" b="b"/>
              <a:pathLst>
                <a:path w="567054" h="567054">
                  <a:moveTo>
                    <a:pt x="0" y="283463"/>
                  </a:moveTo>
                  <a:lnTo>
                    <a:pt x="3712" y="237475"/>
                  </a:lnTo>
                  <a:lnTo>
                    <a:pt x="14460" y="193852"/>
                  </a:lnTo>
                  <a:lnTo>
                    <a:pt x="31659" y="153179"/>
                  </a:lnTo>
                  <a:lnTo>
                    <a:pt x="54725" y="116037"/>
                  </a:lnTo>
                  <a:lnTo>
                    <a:pt x="83073" y="83010"/>
                  </a:lnTo>
                  <a:lnTo>
                    <a:pt x="116119" y="54681"/>
                  </a:lnTo>
                  <a:lnTo>
                    <a:pt x="153278" y="31632"/>
                  </a:lnTo>
                  <a:lnTo>
                    <a:pt x="193966" y="14447"/>
                  </a:lnTo>
                  <a:lnTo>
                    <a:pt x="237598" y="3709"/>
                  </a:lnTo>
                  <a:lnTo>
                    <a:pt x="283590" y="0"/>
                  </a:lnTo>
                  <a:lnTo>
                    <a:pt x="329548" y="3709"/>
                  </a:lnTo>
                  <a:lnTo>
                    <a:pt x="373153" y="14447"/>
                  </a:lnTo>
                  <a:lnTo>
                    <a:pt x="413819" y="31632"/>
                  </a:lnTo>
                  <a:lnTo>
                    <a:pt x="450962" y="54681"/>
                  </a:lnTo>
                  <a:lnTo>
                    <a:pt x="483997" y="83010"/>
                  </a:lnTo>
                  <a:lnTo>
                    <a:pt x="512337" y="116037"/>
                  </a:lnTo>
                  <a:lnTo>
                    <a:pt x="535398" y="153179"/>
                  </a:lnTo>
                  <a:lnTo>
                    <a:pt x="552595" y="193852"/>
                  </a:lnTo>
                  <a:lnTo>
                    <a:pt x="563342" y="237475"/>
                  </a:lnTo>
                  <a:lnTo>
                    <a:pt x="567054" y="283463"/>
                  </a:lnTo>
                  <a:lnTo>
                    <a:pt x="563342" y="329452"/>
                  </a:lnTo>
                  <a:lnTo>
                    <a:pt x="552595" y="373075"/>
                  </a:lnTo>
                  <a:lnTo>
                    <a:pt x="535398" y="413748"/>
                  </a:lnTo>
                  <a:lnTo>
                    <a:pt x="512337" y="450890"/>
                  </a:lnTo>
                  <a:lnTo>
                    <a:pt x="483996" y="483917"/>
                  </a:lnTo>
                  <a:lnTo>
                    <a:pt x="450962" y="512246"/>
                  </a:lnTo>
                  <a:lnTo>
                    <a:pt x="413819" y="535295"/>
                  </a:lnTo>
                  <a:lnTo>
                    <a:pt x="373153" y="552480"/>
                  </a:lnTo>
                  <a:lnTo>
                    <a:pt x="329548" y="563218"/>
                  </a:lnTo>
                  <a:lnTo>
                    <a:pt x="283590" y="566927"/>
                  </a:lnTo>
                  <a:lnTo>
                    <a:pt x="237598" y="563218"/>
                  </a:lnTo>
                  <a:lnTo>
                    <a:pt x="193966" y="552480"/>
                  </a:lnTo>
                  <a:lnTo>
                    <a:pt x="153278" y="535295"/>
                  </a:lnTo>
                  <a:lnTo>
                    <a:pt x="116119" y="512246"/>
                  </a:lnTo>
                  <a:lnTo>
                    <a:pt x="83073" y="483917"/>
                  </a:lnTo>
                  <a:lnTo>
                    <a:pt x="54725" y="450890"/>
                  </a:lnTo>
                  <a:lnTo>
                    <a:pt x="31659" y="413748"/>
                  </a:lnTo>
                  <a:lnTo>
                    <a:pt x="14460" y="373075"/>
                  </a:lnTo>
                  <a:lnTo>
                    <a:pt x="3712" y="329452"/>
                  </a:lnTo>
                  <a:lnTo>
                    <a:pt x="0" y="283463"/>
                  </a:lnTo>
                  <a:close/>
                </a:path>
              </a:pathLst>
            </a:custGeom>
            <a:ln w="7620">
              <a:solidFill>
                <a:srgbClr val="492C85"/>
              </a:solidFill>
            </a:ln>
          </p:spPr>
          <p:txBody>
            <a:bodyPr wrap="square" lIns="0" tIns="0" rIns="0" bIns="0" rtlCol="0"/>
            <a:lstStyle/>
            <a:p>
              <a:endParaRPr/>
            </a:p>
          </p:txBody>
        </p:sp>
      </p:grpSp>
      <p:sp>
        <p:nvSpPr>
          <p:cNvPr id="9" name="object 9"/>
          <p:cNvSpPr txBox="1"/>
          <p:nvPr/>
        </p:nvSpPr>
        <p:spPr>
          <a:xfrm>
            <a:off x="5494401" y="4876038"/>
            <a:ext cx="126364" cy="360680"/>
          </a:xfrm>
          <a:prstGeom prst="rect">
            <a:avLst/>
          </a:prstGeom>
        </p:spPr>
        <p:txBody>
          <a:bodyPr vert="horz" wrap="square" lIns="0" tIns="12065" rIns="0" bIns="0" rtlCol="0">
            <a:spAutoFit/>
          </a:bodyPr>
          <a:lstStyle/>
          <a:p>
            <a:pPr marL="12700">
              <a:lnSpc>
                <a:spcPct val="100000"/>
              </a:lnSpc>
              <a:spcBef>
                <a:spcPts val="95"/>
              </a:spcBef>
            </a:pPr>
            <a:r>
              <a:rPr sz="2200" spc="-495" dirty="0">
                <a:solidFill>
                  <a:srgbClr val="DCD6E4"/>
                </a:solidFill>
                <a:latin typeface="Century Gothic"/>
                <a:cs typeface="Century Gothic"/>
              </a:rPr>
              <a:t>1</a:t>
            </a:r>
            <a:endParaRPr sz="2200">
              <a:latin typeface="Century Gothic"/>
              <a:cs typeface="Century Gothic"/>
            </a:endParaRPr>
          </a:p>
        </p:txBody>
      </p:sp>
      <p:sp>
        <p:nvSpPr>
          <p:cNvPr id="10" name="object 10"/>
          <p:cNvSpPr txBox="1"/>
          <p:nvPr/>
        </p:nvSpPr>
        <p:spPr>
          <a:xfrm>
            <a:off x="9469628" y="3419983"/>
            <a:ext cx="4176395" cy="1213485"/>
          </a:xfrm>
          <a:prstGeom prst="rect">
            <a:avLst/>
          </a:prstGeom>
        </p:spPr>
        <p:txBody>
          <a:bodyPr vert="horz" wrap="square" lIns="0" tIns="12065" rIns="0" bIns="0" rtlCol="0">
            <a:spAutoFit/>
          </a:bodyPr>
          <a:lstStyle/>
          <a:p>
            <a:pPr marL="12700">
              <a:lnSpc>
                <a:spcPct val="100000"/>
              </a:lnSpc>
              <a:spcBef>
                <a:spcPts val="95"/>
              </a:spcBef>
            </a:pPr>
            <a:r>
              <a:rPr sz="2200" spc="120" dirty="0">
                <a:solidFill>
                  <a:srgbClr val="DCD6E4"/>
                </a:solidFill>
                <a:latin typeface="Century Gothic"/>
                <a:cs typeface="Century Gothic"/>
              </a:rPr>
              <a:t>Profit</a:t>
            </a:r>
            <a:r>
              <a:rPr sz="2200" spc="-5" dirty="0">
                <a:solidFill>
                  <a:srgbClr val="DCD6E4"/>
                </a:solidFill>
                <a:latin typeface="Century Gothic"/>
                <a:cs typeface="Century Gothic"/>
              </a:rPr>
              <a:t> </a:t>
            </a:r>
            <a:r>
              <a:rPr sz="2200" spc="65" dirty="0">
                <a:solidFill>
                  <a:srgbClr val="DCD6E4"/>
                </a:solidFill>
                <a:latin typeface="Century Gothic"/>
                <a:cs typeface="Century Gothic"/>
              </a:rPr>
              <a:t>Optimization</a:t>
            </a:r>
            <a:endParaRPr sz="2200">
              <a:latin typeface="Century Gothic"/>
              <a:cs typeface="Century Gothic"/>
            </a:endParaRPr>
          </a:p>
          <a:p>
            <a:pPr marL="12700" marR="5080">
              <a:lnSpc>
                <a:spcPct val="140000"/>
              </a:lnSpc>
              <a:spcBef>
                <a:spcPts val="835"/>
              </a:spcBef>
            </a:pPr>
            <a:r>
              <a:rPr sz="1750" spc="-85" dirty="0">
                <a:solidFill>
                  <a:srgbClr val="DCD6E4"/>
                </a:solidFill>
                <a:latin typeface="Arial"/>
                <a:cs typeface="Arial"/>
              </a:rPr>
              <a:t>We</a:t>
            </a:r>
            <a:r>
              <a:rPr sz="1750" spc="-35" dirty="0">
                <a:solidFill>
                  <a:srgbClr val="DCD6E4"/>
                </a:solidFill>
                <a:latin typeface="Arial"/>
                <a:cs typeface="Arial"/>
              </a:rPr>
              <a:t> </a:t>
            </a:r>
            <a:r>
              <a:rPr sz="1750" dirty="0">
                <a:solidFill>
                  <a:srgbClr val="DCD6E4"/>
                </a:solidFill>
                <a:latin typeface="Arial"/>
                <a:cs typeface="Arial"/>
              </a:rPr>
              <a:t>implement</a:t>
            </a:r>
            <a:r>
              <a:rPr sz="1750" spc="-55" dirty="0">
                <a:solidFill>
                  <a:srgbClr val="DCD6E4"/>
                </a:solidFill>
                <a:latin typeface="Arial"/>
                <a:cs typeface="Arial"/>
              </a:rPr>
              <a:t> </a:t>
            </a:r>
            <a:r>
              <a:rPr sz="1750" spc="-10" dirty="0">
                <a:solidFill>
                  <a:srgbClr val="DCD6E4"/>
                </a:solidFill>
                <a:latin typeface="Arial"/>
                <a:cs typeface="Arial"/>
              </a:rPr>
              <a:t>strategies</a:t>
            </a:r>
            <a:r>
              <a:rPr sz="1750" spc="-50" dirty="0">
                <a:solidFill>
                  <a:srgbClr val="DCD6E4"/>
                </a:solidFill>
                <a:latin typeface="Arial"/>
                <a:cs typeface="Arial"/>
              </a:rPr>
              <a:t> </a:t>
            </a:r>
            <a:r>
              <a:rPr sz="1750" dirty="0">
                <a:solidFill>
                  <a:srgbClr val="DCD6E4"/>
                </a:solidFill>
                <a:latin typeface="Arial"/>
                <a:cs typeface="Arial"/>
              </a:rPr>
              <a:t>to</a:t>
            </a:r>
            <a:r>
              <a:rPr sz="1750" spc="-35" dirty="0">
                <a:solidFill>
                  <a:srgbClr val="DCD6E4"/>
                </a:solidFill>
                <a:latin typeface="Arial"/>
                <a:cs typeface="Arial"/>
              </a:rPr>
              <a:t> </a:t>
            </a:r>
            <a:r>
              <a:rPr sz="1750" dirty="0">
                <a:solidFill>
                  <a:srgbClr val="DCD6E4"/>
                </a:solidFill>
                <a:latin typeface="Arial"/>
                <a:cs typeface="Arial"/>
              </a:rPr>
              <a:t>maximize</a:t>
            </a:r>
            <a:r>
              <a:rPr sz="1750" spc="-60" dirty="0">
                <a:solidFill>
                  <a:srgbClr val="DCD6E4"/>
                </a:solidFill>
                <a:latin typeface="Arial"/>
                <a:cs typeface="Arial"/>
              </a:rPr>
              <a:t> </a:t>
            </a:r>
            <a:r>
              <a:rPr sz="1750" spc="-20" dirty="0">
                <a:solidFill>
                  <a:srgbClr val="DCD6E4"/>
                </a:solidFill>
                <a:latin typeface="Arial"/>
                <a:cs typeface="Arial"/>
              </a:rPr>
              <a:t>your </a:t>
            </a:r>
            <a:r>
              <a:rPr sz="1750" spc="-10" dirty="0">
                <a:solidFill>
                  <a:srgbClr val="DCD6E4"/>
                </a:solidFill>
                <a:latin typeface="Arial"/>
                <a:cs typeface="Arial"/>
              </a:rPr>
              <a:t>returns</a:t>
            </a:r>
            <a:r>
              <a:rPr sz="1750" spc="-105" dirty="0">
                <a:solidFill>
                  <a:srgbClr val="DCD6E4"/>
                </a:solidFill>
                <a:latin typeface="Arial"/>
                <a:cs typeface="Arial"/>
              </a:rPr>
              <a:t> </a:t>
            </a:r>
            <a:r>
              <a:rPr sz="1750" dirty="0">
                <a:solidFill>
                  <a:srgbClr val="DCD6E4"/>
                </a:solidFill>
                <a:latin typeface="Arial"/>
                <a:cs typeface="Arial"/>
              </a:rPr>
              <a:t>and</a:t>
            </a:r>
            <a:r>
              <a:rPr sz="1750" spc="-80" dirty="0">
                <a:solidFill>
                  <a:srgbClr val="DCD6E4"/>
                </a:solidFill>
                <a:latin typeface="Arial"/>
                <a:cs typeface="Arial"/>
              </a:rPr>
              <a:t> </a:t>
            </a:r>
            <a:r>
              <a:rPr sz="1750" spc="-40" dirty="0">
                <a:solidFill>
                  <a:srgbClr val="DCD6E4"/>
                </a:solidFill>
                <a:latin typeface="Arial"/>
                <a:cs typeface="Arial"/>
              </a:rPr>
              <a:t>achieve</a:t>
            </a:r>
            <a:r>
              <a:rPr sz="1750" spc="-90" dirty="0">
                <a:solidFill>
                  <a:srgbClr val="DCD6E4"/>
                </a:solidFill>
                <a:latin typeface="Arial"/>
                <a:cs typeface="Arial"/>
              </a:rPr>
              <a:t> </a:t>
            </a:r>
            <a:r>
              <a:rPr sz="1750" spc="-10" dirty="0">
                <a:solidFill>
                  <a:srgbClr val="DCD6E4"/>
                </a:solidFill>
                <a:latin typeface="Arial"/>
                <a:cs typeface="Arial"/>
              </a:rPr>
              <a:t>your</a:t>
            </a:r>
            <a:r>
              <a:rPr sz="1750" spc="-85" dirty="0">
                <a:solidFill>
                  <a:srgbClr val="DCD6E4"/>
                </a:solidFill>
                <a:latin typeface="Arial"/>
                <a:cs typeface="Arial"/>
              </a:rPr>
              <a:t> </a:t>
            </a:r>
            <a:r>
              <a:rPr sz="1750" dirty="0">
                <a:solidFill>
                  <a:srgbClr val="DCD6E4"/>
                </a:solidFill>
                <a:latin typeface="Arial"/>
                <a:cs typeface="Arial"/>
              </a:rPr>
              <a:t>financial</a:t>
            </a:r>
            <a:r>
              <a:rPr sz="1750" spc="-100" dirty="0">
                <a:solidFill>
                  <a:srgbClr val="DCD6E4"/>
                </a:solidFill>
                <a:latin typeface="Arial"/>
                <a:cs typeface="Arial"/>
              </a:rPr>
              <a:t> </a:t>
            </a:r>
            <a:r>
              <a:rPr sz="1750" spc="-10" dirty="0">
                <a:solidFill>
                  <a:srgbClr val="DCD6E4"/>
                </a:solidFill>
                <a:latin typeface="Arial"/>
                <a:cs typeface="Arial"/>
              </a:rPr>
              <a:t>goals.</a:t>
            </a:r>
            <a:endParaRPr sz="1750">
              <a:latin typeface="Arial"/>
              <a:cs typeface="Arial"/>
            </a:endParaRPr>
          </a:p>
        </p:txBody>
      </p:sp>
      <p:grpSp>
        <p:nvGrpSpPr>
          <p:cNvPr id="11" name="object 11"/>
          <p:cNvGrpSpPr/>
          <p:nvPr/>
        </p:nvGrpSpPr>
        <p:grpSpPr>
          <a:xfrm>
            <a:off x="5489321" y="3224402"/>
            <a:ext cx="3651885" cy="3651885"/>
            <a:chOff x="5489321" y="3224402"/>
            <a:chExt cx="3651885" cy="3651885"/>
          </a:xfrm>
        </p:grpSpPr>
        <p:pic>
          <p:nvPicPr>
            <p:cNvPr id="12" name="object 12"/>
            <p:cNvPicPr/>
            <p:nvPr/>
          </p:nvPicPr>
          <p:blipFill>
            <a:blip r:embed="rId3" cstate="print"/>
            <a:stretch>
              <a:fillRect/>
            </a:stretch>
          </p:blipFill>
          <p:spPr>
            <a:xfrm>
              <a:off x="5489321" y="3224402"/>
              <a:ext cx="3651757" cy="3651885"/>
            </a:xfrm>
            <a:prstGeom prst="rect">
              <a:avLst/>
            </a:prstGeom>
          </p:spPr>
        </p:pic>
        <p:sp>
          <p:nvSpPr>
            <p:cNvPr id="13" name="object 13"/>
            <p:cNvSpPr/>
            <p:nvPr/>
          </p:nvSpPr>
          <p:spPr>
            <a:xfrm>
              <a:off x="7910449" y="3244849"/>
              <a:ext cx="567055" cy="567055"/>
            </a:xfrm>
            <a:custGeom>
              <a:avLst/>
              <a:gdLst/>
              <a:ahLst/>
              <a:cxnLst/>
              <a:rect l="l" t="t" r="r" b="b"/>
              <a:pathLst>
                <a:path w="567054" h="567054">
                  <a:moveTo>
                    <a:pt x="283464" y="0"/>
                  </a:moveTo>
                  <a:lnTo>
                    <a:pt x="237475" y="3709"/>
                  </a:lnTo>
                  <a:lnTo>
                    <a:pt x="193852" y="14447"/>
                  </a:lnTo>
                  <a:lnTo>
                    <a:pt x="153179" y="31632"/>
                  </a:lnTo>
                  <a:lnTo>
                    <a:pt x="116037" y="54681"/>
                  </a:lnTo>
                  <a:lnTo>
                    <a:pt x="83010" y="83010"/>
                  </a:lnTo>
                  <a:lnTo>
                    <a:pt x="54681" y="116037"/>
                  </a:lnTo>
                  <a:lnTo>
                    <a:pt x="31632" y="153179"/>
                  </a:lnTo>
                  <a:lnTo>
                    <a:pt x="14447" y="193852"/>
                  </a:lnTo>
                  <a:lnTo>
                    <a:pt x="3709" y="237475"/>
                  </a:lnTo>
                  <a:lnTo>
                    <a:pt x="0" y="283463"/>
                  </a:lnTo>
                  <a:lnTo>
                    <a:pt x="3709" y="329452"/>
                  </a:lnTo>
                  <a:lnTo>
                    <a:pt x="14447" y="373075"/>
                  </a:lnTo>
                  <a:lnTo>
                    <a:pt x="31632" y="413748"/>
                  </a:lnTo>
                  <a:lnTo>
                    <a:pt x="54681" y="450890"/>
                  </a:lnTo>
                  <a:lnTo>
                    <a:pt x="83010" y="483917"/>
                  </a:lnTo>
                  <a:lnTo>
                    <a:pt x="116037" y="512246"/>
                  </a:lnTo>
                  <a:lnTo>
                    <a:pt x="153179" y="535295"/>
                  </a:lnTo>
                  <a:lnTo>
                    <a:pt x="193852" y="552480"/>
                  </a:lnTo>
                  <a:lnTo>
                    <a:pt x="237475" y="563218"/>
                  </a:lnTo>
                  <a:lnTo>
                    <a:pt x="283464" y="566927"/>
                  </a:lnTo>
                  <a:lnTo>
                    <a:pt x="329452" y="563218"/>
                  </a:lnTo>
                  <a:lnTo>
                    <a:pt x="373075" y="552480"/>
                  </a:lnTo>
                  <a:lnTo>
                    <a:pt x="413748" y="535295"/>
                  </a:lnTo>
                  <a:lnTo>
                    <a:pt x="450890" y="512246"/>
                  </a:lnTo>
                  <a:lnTo>
                    <a:pt x="483917" y="483917"/>
                  </a:lnTo>
                  <a:lnTo>
                    <a:pt x="512246" y="450890"/>
                  </a:lnTo>
                  <a:lnTo>
                    <a:pt x="535295" y="413748"/>
                  </a:lnTo>
                  <a:lnTo>
                    <a:pt x="552480" y="373075"/>
                  </a:lnTo>
                  <a:lnTo>
                    <a:pt x="563218" y="329452"/>
                  </a:lnTo>
                  <a:lnTo>
                    <a:pt x="566927" y="283463"/>
                  </a:lnTo>
                  <a:lnTo>
                    <a:pt x="563218" y="237475"/>
                  </a:lnTo>
                  <a:lnTo>
                    <a:pt x="552480" y="193852"/>
                  </a:lnTo>
                  <a:lnTo>
                    <a:pt x="535295" y="153179"/>
                  </a:lnTo>
                  <a:lnTo>
                    <a:pt x="512246" y="116037"/>
                  </a:lnTo>
                  <a:lnTo>
                    <a:pt x="483917" y="83010"/>
                  </a:lnTo>
                  <a:lnTo>
                    <a:pt x="450890" y="54681"/>
                  </a:lnTo>
                  <a:lnTo>
                    <a:pt x="413748" y="31632"/>
                  </a:lnTo>
                  <a:lnTo>
                    <a:pt x="373075" y="14447"/>
                  </a:lnTo>
                  <a:lnTo>
                    <a:pt x="329452" y="3709"/>
                  </a:lnTo>
                  <a:lnTo>
                    <a:pt x="283464" y="0"/>
                  </a:lnTo>
                  <a:close/>
                </a:path>
              </a:pathLst>
            </a:custGeom>
            <a:solidFill>
              <a:srgbClr val="30126C"/>
            </a:solidFill>
          </p:spPr>
          <p:txBody>
            <a:bodyPr wrap="square" lIns="0" tIns="0" rIns="0" bIns="0" rtlCol="0"/>
            <a:lstStyle/>
            <a:p>
              <a:endParaRPr/>
            </a:p>
          </p:txBody>
        </p:sp>
        <p:sp>
          <p:nvSpPr>
            <p:cNvPr id="14" name="object 14"/>
            <p:cNvSpPr/>
            <p:nvPr/>
          </p:nvSpPr>
          <p:spPr>
            <a:xfrm>
              <a:off x="7910449" y="3244849"/>
              <a:ext cx="567055" cy="567055"/>
            </a:xfrm>
            <a:custGeom>
              <a:avLst/>
              <a:gdLst/>
              <a:ahLst/>
              <a:cxnLst/>
              <a:rect l="l" t="t" r="r" b="b"/>
              <a:pathLst>
                <a:path w="567054" h="567054">
                  <a:moveTo>
                    <a:pt x="0" y="283463"/>
                  </a:moveTo>
                  <a:lnTo>
                    <a:pt x="3709" y="237475"/>
                  </a:lnTo>
                  <a:lnTo>
                    <a:pt x="14447" y="193852"/>
                  </a:lnTo>
                  <a:lnTo>
                    <a:pt x="31632" y="153179"/>
                  </a:lnTo>
                  <a:lnTo>
                    <a:pt x="54681" y="116037"/>
                  </a:lnTo>
                  <a:lnTo>
                    <a:pt x="83010" y="83010"/>
                  </a:lnTo>
                  <a:lnTo>
                    <a:pt x="116037" y="54681"/>
                  </a:lnTo>
                  <a:lnTo>
                    <a:pt x="153179" y="31632"/>
                  </a:lnTo>
                  <a:lnTo>
                    <a:pt x="193852" y="14447"/>
                  </a:lnTo>
                  <a:lnTo>
                    <a:pt x="237475" y="3709"/>
                  </a:lnTo>
                  <a:lnTo>
                    <a:pt x="283464" y="0"/>
                  </a:lnTo>
                  <a:lnTo>
                    <a:pt x="329452" y="3709"/>
                  </a:lnTo>
                  <a:lnTo>
                    <a:pt x="373075" y="14447"/>
                  </a:lnTo>
                  <a:lnTo>
                    <a:pt x="413748" y="31632"/>
                  </a:lnTo>
                  <a:lnTo>
                    <a:pt x="450890" y="54681"/>
                  </a:lnTo>
                  <a:lnTo>
                    <a:pt x="483917" y="83010"/>
                  </a:lnTo>
                  <a:lnTo>
                    <a:pt x="512246" y="116037"/>
                  </a:lnTo>
                  <a:lnTo>
                    <a:pt x="535295" y="153179"/>
                  </a:lnTo>
                  <a:lnTo>
                    <a:pt x="552480" y="193852"/>
                  </a:lnTo>
                  <a:lnTo>
                    <a:pt x="563218" y="237475"/>
                  </a:lnTo>
                  <a:lnTo>
                    <a:pt x="566927" y="283463"/>
                  </a:lnTo>
                  <a:lnTo>
                    <a:pt x="563218" y="329452"/>
                  </a:lnTo>
                  <a:lnTo>
                    <a:pt x="552480" y="373075"/>
                  </a:lnTo>
                  <a:lnTo>
                    <a:pt x="535295" y="413748"/>
                  </a:lnTo>
                  <a:lnTo>
                    <a:pt x="512246" y="450890"/>
                  </a:lnTo>
                  <a:lnTo>
                    <a:pt x="483917" y="483917"/>
                  </a:lnTo>
                  <a:lnTo>
                    <a:pt x="450890" y="512246"/>
                  </a:lnTo>
                  <a:lnTo>
                    <a:pt x="413748" y="535295"/>
                  </a:lnTo>
                  <a:lnTo>
                    <a:pt x="373075" y="552480"/>
                  </a:lnTo>
                  <a:lnTo>
                    <a:pt x="329452" y="563218"/>
                  </a:lnTo>
                  <a:lnTo>
                    <a:pt x="283464" y="566927"/>
                  </a:lnTo>
                  <a:lnTo>
                    <a:pt x="237475" y="563218"/>
                  </a:lnTo>
                  <a:lnTo>
                    <a:pt x="193852" y="552480"/>
                  </a:lnTo>
                  <a:lnTo>
                    <a:pt x="153179" y="535295"/>
                  </a:lnTo>
                  <a:lnTo>
                    <a:pt x="116037" y="512246"/>
                  </a:lnTo>
                  <a:lnTo>
                    <a:pt x="83010" y="483917"/>
                  </a:lnTo>
                  <a:lnTo>
                    <a:pt x="54681" y="450890"/>
                  </a:lnTo>
                  <a:lnTo>
                    <a:pt x="31632" y="413748"/>
                  </a:lnTo>
                  <a:lnTo>
                    <a:pt x="14447" y="373075"/>
                  </a:lnTo>
                  <a:lnTo>
                    <a:pt x="3709" y="329452"/>
                  </a:lnTo>
                  <a:lnTo>
                    <a:pt x="0" y="283463"/>
                  </a:lnTo>
                  <a:close/>
                </a:path>
              </a:pathLst>
            </a:custGeom>
            <a:ln w="7620">
              <a:solidFill>
                <a:srgbClr val="492C85"/>
              </a:solidFill>
            </a:ln>
          </p:spPr>
          <p:txBody>
            <a:bodyPr wrap="square" lIns="0" tIns="0" rIns="0" bIns="0" rtlCol="0"/>
            <a:lstStyle/>
            <a:p>
              <a:endParaRPr/>
            </a:p>
          </p:txBody>
        </p:sp>
      </p:grpSp>
      <p:sp>
        <p:nvSpPr>
          <p:cNvPr id="15" name="object 15"/>
          <p:cNvSpPr txBox="1"/>
          <p:nvPr/>
        </p:nvSpPr>
        <p:spPr>
          <a:xfrm>
            <a:off x="8101330" y="3353561"/>
            <a:ext cx="184150" cy="360680"/>
          </a:xfrm>
          <a:prstGeom prst="rect">
            <a:avLst/>
          </a:prstGeom>
        </p:spPr>
        <p:txBody>
          <a:bodyPr vert="horz" wrap="square" lIns="0" tIns="12065" rIns="0" bIns="0" rtlCol="0">
            <a:spAutoFit/>
          </a:bodyPr>
          <a:lstStyle/>
          <a:p>
            <a:pPr marL="12700">
              <a:lnSpc>
                <a:spcPct val="100000"/>
              </a:lnSpc>
              <a:spcBef>
                <a:spcPts val="95"/>
              </a:spcBef>
            </a:pPr>
            <a:r>
              <a:rPr sz="2200" spc="-50" dirty="0">
                <a:solidFill>
                  <a:srgbClr val="DCD6E4"/>
                </a:solidFill>
                <a:latin typeface="Century Gothic"/>
                <a:cs typeface="Century Gothic"/>
              </a:rPr>
              <a:t>2</a:t>
            </a:r>
            <a:endParaRPr sz="2200">
              <a:latin typeface="Century Gothic"/>
              <a:cs typeface="Century Gothic"/>
            </a:endParaRPr>
          </a:p>
        </p:txBody>
      </p:sp>
      <p:sp>
        <p:nvSpPr>
          <p:cNvPr id="16" name="object 16"/>
          <p:cNvSpPr txBox="1"/>
          <p:nvPr/>
        </p:nvSpPr>
        <p:spPr>
          <a:xfrm>
            <a:off x="9469628" y="5416422"/>
            <a:ext cx="3809365" cy="1212850"/>
          </a:xfrm>
          <a:prstGeom prst="rect">
            <a:avLst/>
          </a:prstGeom>
        </p:spPr>
        <p:txBody>
          <a:bodyPr vert="horz" wrap="square" lIns="0" tIns="12065" rIns="0" bIns="0" rtlCol="0">
            <a:spAutoFit/>
          </a:bodyPr>
          <a:lstStyle/>
          <a:p>
            <a:pPr marL="12700">
              <a:lnSpc>
                <a:spcPct val="100000"/>
              </a:lnSpc>
              <a:spcBef>
                <a:spcPts val="95"/>
              </a:spcBef>
            </a:pPr>
            <a:r>
              <a:rPr sz="2200" spc="65" dirty="0">
                <a:solidFill>
                  <a:srgbClr val="DCD6E4"/>
                </a:solidFill>
                <a:latin typeface="Century Gothic"/>
                <a:cs typeface="Century Gothic"/>
              </a:rPr>
              <a:t>Personalized</a:t>
            </a:r>
            <a:r>
              <a:rPr sz="2200" spc="-35" dirty="0">
                <a:solidFill>
                  <a:srgbClr val="DCD6E4"/>
                </a:solidFill>
                <a:latin typeface="Century Gothic"/>
                <a:cs typeface="Century Gothic"/>
              </a:rPr>
              <a:t> </a:t>
            </a:r>
            <a:r>
              <a:rPr sz="2200" spc="60" dirty="0">
                <a:solidFill>
                  <a:srgbClr val="DCD6E4"/>
                </a:solidFill>
                <a:latin typeface="Century Gothic"/>
                <a:cs typeface="Century Gothic"/>
              </a:rPr>
              <a:t>Strategies</a:t>
            </a:r>
            <a:endParaRPr sz="2200" dirty="0">
              <a:latin typeface="Century Gothic"/>
              <a:cs typeface="Century Gothic"/>
            </a:endParaRPr>
          </a:p>
          <a:p>
            <a:pPr marL="12700">
              <a:lnSpc>
                <a:spcPct val="100000"/>
              </a:lnSpc>
              <a:spcBef>
                <a:spcPts val="1670"/>
              </a:spcBef>
            </a:pPr>
            <a:r>
              <a:rPr sz="1750" spc="-85" dirty="0">
                <a:solidFill>
                  <a:srgbClr val="DCD6E4"/>
                </a:solidFill>
                <a:latin typeface="Arial"/>
                <a:cs typeface="Arial"/>
              </a:rPr>
              <a:t>We</a:t>
            </a:r>
            <a:r>
              <a:rPr sz="1750" spc="-50" dirty="0">
                <a:solidFill>
                  <a:srgbClr val="DCD6E4"/>
                </a:solidFill>
                <a:latin typeface="Arial"/>
                <a:cs typeface="Arial"/>
              </a:rPr>
              <a:t> </a:t>
            </a:r>
            <a:r>
              <a:rPr lang="en-IN" sz="1750" dirty="0">
                <a:solidFill>
                  <a:srgbClr val="DCD6E4"/>
                </a:solidFill>
                <a:latin typeface="Arial"/>
                <a:cs typeface="Arial"/>
              </a:rPr>
              <a:t>tailor</a:t>
            </a:r>
            <a:r>
              <a:rPr sz="1750" spc="-80" dirty="0">
                <a:solidFill>
                  <a:srgbClr val="DCD6E4"/>
                </a:solidFill>
                <a:latin typeface="Arial"/>
                <a:cs typeface="Arial"/>
              </a:rPr>
              <a:t> </a:t>
            </a:r>
            <a:r>
              <a:rPr sz="1750" dirty="0">
                <a:solidFill>
                  <a:srgbClr val="DCD6E4"/>
                </a:solidFill>
                <a:latin typeface="Arial"/>
                <a:cs typeface="Arial"/>
              </a:rPr>
              <a:t>our</a:t>
            </a:r>
            <a:r>
              <a:rPr sz="1750" spc="-55" dirty="0">
                <a:solidFill>
                  <a:srgbClr val="DCD6E4"/>
                </a:solidFill>
                <a:latin typeface="Arial"/>
                <a:cs typeface="Arial"/>
              </a:rPr>
              <a:t> </a:t>
            </a:r>
            <a:r>
              <a:rPr sz="1750" spc="-25" dirty="0">
                <a:solidFill>
                  <a:srgbClr val="DCD6E4"/>
                </a:solidFill>
                <a:latin typeface="Arial"/>
                <a:cs typeface="Arial"/>
              </a:rPr>
              <a:t>services</a:t>
            </a:r>
            <a:r>
              <a:rPr sz="1750" spc="-70" dirty="0">
                <a:solidFill>
                  <a:srgbClr val="DCD6E4"/>
                </a:solidFill>
                <a:latin typeface="Arial"/>
                <a:cs typeface="Arial"/>
              </a:rPr>
              <a:t> </a:t>
            </a:r>
            <a:r>
              <a:rPr sz="1750" dirty="0">
                <a:solidFill>
                  <a:srgbClr val="DCD6E4"/>
                </a:solidFill>
                <a:latin typeface="Arial"/>
                <a:cs typeface="Arial"/>
              </a:rPr>
              <a:t>to</a:t>
            </a:r>
            <a:r>
              <a:rPr sz="1750" spc="-50" dirty="0">
                <a:solidFill>
                  <a:srgbClr val="DCD6E4"/>
                </a:solidFill>
                <a:latin typeface="Arial"/>
                <a:cs typeface="Arial"/>
              </a:rPr>
              <a:t> </a:t>
            </a:r>
            <a:r>
              <a:rPr sz="1750" spc="-10" dirty="0">
                <a:solidFill>
                  <a:srgbClr val="DCD6E4"/>
                </a:solidFill>
                <a:latin typeface="Arial"/>
                <a:cs typeface="Arial"/>
              </a:rPr>
              <a:t>your</a:t>
            </a:r>
            <a:r>
              <a:rPr sz="1750" spc="-55" dirty="0">
                <a:solidFill>
                  <a:srgbClr val="DCD6E4"/>
                </a:solidFill>
                <a:latin typeface="Arial"/>
                <a:cs typeface="Arial"/>
              </a:rPr>
              <a:t> </a:t>
            </a:r>
            <a:r>
              <a:rPr sz="1750" spc="-10" dirty="0">
                <a:solidFill>
                  <a:srgbClr val="DCD6E4"/>
                </a:solidFill>
                <a:latin typeface="Arial"/>
                <a:cs typeface="Arial"/>
              </a:rPr>
              <a:t>individual</a:t>
            </a:r>
            <a:endParaRPr sz="1750" dirty="0">
              <a:latin typeface="Arial"/>
              <a:cs typeface="Arial"/>
            </a:endParaRPr>
          </a:p>
          <a:p>
            <a:pPr marL="12700">
              <a:lnSpc>
                <a:spcPct val="100000"/>
              </a:lnSpc>
              <a:spcBef>
                <a:spcPts val="840"/>
              </a:spcBef>
            </a:pPr>
            <a:r>
              <a:rPr sz="1750" spc="-35" dirty="0">
                <a:solidFill>
                  <a:srgbClr val="DCD6E4"/>
                </a:solidFill>
                <a:latin typeface="Arial"/>
                <a:cs typeface="Arial"/>
              </a:rPr>
              <a:t>needs</a:t>
            </a:r>
            <a:r>
              <a:rPr sz="1750" spc="-90" dirty="0">
                <a:solidFill>
                  <a:srgbClr val="DCD6E4"/>
                </a:solidFill>
                <a:latin typeface="Arial"/>
                <a:cs typeface="Arial"/>
              </a:rPr>
              <a:t> </a:t>
            </a:r>
            <a:r>
              <a:rPr sz="1750" spc="-10" dirty="0">
                <a:solidFill>
                  <a:srgbClr val="DCD6E4"/>
                </a:solidFill>
                <a:latin typeface="Arial"/>
                <a:cs typeface="Arial"/>
              </a:rPr>
              <a:t>and</a:t>
            </a:r>
            <a:r>
              <a:rPr sz="1750" spc="-90" dirty="0">
                <a:solidFill>
                  <a:srgbClr val="DCD6E4"/>
                </a:solidFill>
                <a:latin typeface="Arial"/>
                <a:cs typeface="Arial"/>
              </a:rPr>
              <a:t> </a:t>
            </a:r>
            <a:r>
              <a:rPr sz="1750" dirty="0">
                <a:solidFill>
                  <a:srgbClr val="DCD6E4"/>
                </a:solidFill>
                <a:latin typeface="Arial"/>
                <a:cs typeface="Arial"/>
              </a:rPr>
              <a:t>risk</a:t>
            </a:r>
            <a:r>
              <a:rPr sz="1750" spc="-100" dirty="0">
                <a:solidFill>
                  <a:srgbClr val="DCD6E4"/>
                </a:solidFill>
                <a:latin typeface="Arial"/>
                <a:cs typeface="Arial"/>
              </a:rPr>
              <a:t> </a:t>
            </a:r>
            <a:r>
              <a:rPr sz="1750" spc="-10" dirty="0">
                <a:solidFill>
                  <a:srgbClr val="DCD6E4"/>
                </a:solidFill>
                <a:latin typeface="Arial"/>
                <a:cs typeface="Arial"/>
              </a:rPr>
              <a:t>tolerance.</a:t>
            </a:r>
            <a:endParaRPr sz="1750" dirty="0">
              <a:latin typeface="Arial"/>
              <a:cs typeface="Arial"/>
            </a:endParaRPr>
          </a:p>
        </p:txBody>
      </p:sp>
      <p:grpSp>
        <p:nvGrpSpPr>
          <p:cNvPr id="17" name="object 17"/>
          <p:cNvGrpSpPr/>
          <p:nvPr/>
        </p:nvGrpSpPr>
        <p:grpSpPr>
          <a:xfrm>
            <a:off x="5489321" y="3224402"/>
            <a:ext cx="3651885" cy="3651885"/>
            <a:chOff x="5489321" y="3224402"/>
            <a:chExt cx="3651885" cy="3651885"/>
          </a:xfrm>
        </p:grpSpPr>
        <p:pic>
          <p:nvPicPr>
            <p:cNvPr id="18" name="object 18"/>
            <p:cNvPicPr/>
            <p:nvPr/>
          </p:nvPicPr>
          <p:blipFill>
            <a:blip r:embed="rId4" cstate="print"/>
            <a:stretch>
              <a:fillRect/>
            </a:stretch>
          </p:blipFill>
          <p:spPr>
            <a:xfrm>
              <a:off x="5489321" y="3224402"/>
              <a:ext cx="3651757" cy="3651885"/>
            </a:xfrm>
            <a:prstGeom prst="rect">
              <a:avLst/>
            </a:prstGeom>
          </p:spPr>
        </p:pic>
        <p:sp>
          <p:nvSpPr>
            <p:cNvPr id="19" name="object 19"/>
            <p:cNvSpPr/>
            <p:nvPr/>
          </p:nvSpPr>
          <p:spPr>
            <a:xfrm>
              <a:off x="7910449" y="6288913"/>
              <a:ext cx="567055" cy="567055"/>
            </a:xfrm>
            <a:custGeom>
              <a:avLst/>
              <a:gdLst/>
              <a:ahLst/>
              <a:cxnLst/>
              <a:rect l="l" t="t" r="r" b="b"/>
              <a:pathLst>
                <a:path w="567054" h="567054">
                  <a:moveTo>
                    <a:pt x="283464" y="0"/>
                  </a:moveTo>
                  <a:lnTo>
                    <a:pt x="237475" y="3709"/>
                  </a:lnTo>
                  <a:lnTo>
                    <a:pt x="193852" y="14447"/>
                  </a:lnTo>
                  <a:lnTo>
                    <a:pt x="153179" y="31632"/>
                  </a:lnTo>
                  <a:lnTo>
                    <a:pt x="116037" y="54681"/>
                  </a:lnTo>
                  <a:lnTo>
                    <a:pt x="83010" y="83010"/>
                  </a:lnTo>
                  <a:lnTo>
                    <a:pt x="54681" y="116037"/>
                  </a:lnTo>
                  <a:lnTo>
                    <a:pt x="31632" y="153179"/>
                  </a:lnTo>
                  <a:lnTo>
                    <a:pt x="14447" y="193852"/>
                  </a:lnTo>
                  <a:lnTo>
                    <a:pt x="3709" y="237475"/>
                  </a:lnTo>
                  <a:lnTo>
                    <a:pt x="0" y="283463"/>
                  </a:lnTo>
                  <a:lnTo>
                    <a:pt x="3709" y="329452"/>
                  </a:lnTo>
                  <a:lnTo>
                    <a:pt x="14447" y="373075"/>
                  </a:lnTo>
                  <a:lnTo>
                    <a:pt x="31632" y="413748"/>
                  </a:lnTo>
                  <a:lnTo>
                    <a:pt x="54681" y="450890"/>
                  </a:lnTo>
                  <a:lnTo>
                    <a:pt x="83010" y="483917"/>
                  </a:lnTo>
                  <a:lnTo>
                    <a:pt x="116037" y="512246"/>
                  </a:lnTo>
                  <a:lnTo>
                    <a:pt x="153179" y="535295"/>
                  </a:lnTo>
                  <a:lnTo>
                    <a:pt x="193852" y="552480"/>
                  </a:lnTo>
                  <a:lnTo>
                    <a:pt x="237475" y="563218"/>
                  </a:lnTo>
                  <a:lnTo>
                    <a:pt x="283464" y="566928"/>
                  </a:lnTo>
                  <a:lnTo>
                    <a:pt x="329452" y="563218"/>
                  </a:lnTo>
                  <a:lnTo>
                    <a:pt x="373075" y="552480"/>
                  </a:lnTo>
                  <a:lnTo>
                    <a:pt x="413748" y="535295"/>
                  </a:lnTo>
                  <a:lnTo>
                    <a:pt x="450890" y="512246"/>
                  </a:lnTo>
                  <a:lnTo>
                    <a:pt x="483917" y="483917"/>
                  </a:lnTo>
                  <a:lnTo>
                    <a:pt x="512246" y="450890"/>
                  </a:lnTo>
                  <a:lnTo>
                    <a:pt x="535295" y="413748"/>
                  </a:lnTo>
                  <a:lnTo>
                    <a:pt x="552480" y="373075"/>
                  </a:lnTo>
                  <a:lnTo>
                    <a:pt x="563218" y="329452"/>
                  </a:lnTo>
                  <a:lnTo>
                    <a:pt x="566927" y="283463"/>
                  </a:lnTo>
                  <a:lnTo>
                    <a:pt x="563218" y="237475"/>
                  </a:lnTo>
                  <a:lnTo>
                    <a:pt x="552480" y="193852"/>
                  </a:lnTo>
                  <a:lnTo>
                    <a:pt x="535295" y="153179"/>
                  </a:lnTo>
                  <a:lnTo>
                    <a:pt x="512246" y="116037"/>
                  </a:lnTo>
                  <a:lnTo>
                    <a:pt x="483917" y="83010"/>
                  </a:lnTo>
                  <a:lnTo>
                    <a:pt x="450890" y="54681"/>
                  </a:lnTo>
                  <a:lnTo>
                    <a:pt x="413748" y="31632"/>
                  </a:lnTo>
                  <a:lnTo>
                    <a:pt x="373075" y="14447"/>
                  </a:lnTo>
                  <a:lnTo>
                    <a:pt x="329452" y="3709"/>
                  </a:lnTo>
                  <a:lnTo>
                    <a:pt x="283464" y="0"/>
                  </a:lnTo>
                  <a:close/>
                </a:path>
              </a:pathLst>
            </a:custGeom>
            <a:solidFill>
              <a:srgbClr val="30126C"/>
            </a:solidFill>
          </p:spPr>
          <p:txBody>
            <a:bodyPr wrap="square" lIns="0" tIns="0" rIns="0" bIns="0" rtlCol="0"/>
            <a:lstStyle/>
            <a:p>
              <a:endParaRPr/>
            </a:p>
          </p:txBody>
        </p:sp>
        <p:sp>
          <p:nvSpPr>
            <p:cNvPr id="20" name="object 20"/>
            <p:cNvSpPr/>
            <p:nvPr/>
          </p:nvSpPr>
          <p:spPr>
            <a:xfrm>
              <a:off x="7910449" y="6288913"/>
              <a:ext cx="567055" cy="567055"/>
            </a:xfrm>
            <a:custGeom>
              <a:avLst/>
              <a:gdLst/>
              <a:ahLst/>
              <a:cxnLst/>
              <a:rect l="l" t="t" r="r" b="b"/>
              <a:pathLst>
                <a:path w="567054" h="567054">
                  <a:moveTo>
                    <a:pt x="0" y="283463"/>
                  </a:moveTo>
                  <a:lnTo>
                    <a:pt x="3709" y="237475"/>
                  </a:lnTo>
                  <a:lnTo>
                    <a:pt x="14447" y="193852"/>
                  </a:lnTo>
                  <a:lnTo>
                    <a:pt x="31632" y="153179"/>
                  </a:lnTo>
                  <a:lnTo>
                    <a:pt x="54681" y="116037"/>
                  </a:lnTo>
                  <a:lnTo>
                    <a:pt x="83010" y="83010"/>
                  </a:lnTo>
                  <a:lnTo>
                    <a:pt x="116037" y="54681"/>
                  </a:lnTo>
                  <a:lnTo>
                    <a:pt x="153179" y="31632"/>
                  </a:lnTo>
                  <a:lnTo>
                    <a:pt x="193852" y="14447"/>
                  </a:lnTo>
                  <a:lnTo>
                    <a:pt x="237475" y="3709"/>
                  </a:lnTo>
                  <a:lnTo>
                    <a:pt x="283464" y="0"/>
                  </a:lnTo>
                  <a:lnTo>
                    <a:pt x="329452" y="3709"/>
                  </a:lnTo>
                  <a:lnTo>
                    <a:pt x="373075" y="14447"/>
                  </a:lnTo>
                  <a:lnTo>
                    <a:pt x="413748" y="31632"/>
                  </a:lnTo>
                  <a:lnTo>
                    <a:pt x="450890" y="54681"/>
                  </a:lnTo>
                  <a:lnTo>
                    <a:pt x="483917" y="83010"/>
                  </a:lnTo>
                  <a:lnTo>
                    <a:pt x="512246" y="116037"/>
                  </a:lnTo>
                  <a:lnTo>
                    <a:pt x="535295" y="153179"/>
                  </a:lnTo>
                  <a:lnTo>
                    <a:pt x="552480" y="193852"/>
                  </a:lnTo>
                  <a:lnTo>
                    <a:pt x="563218" y="237475"/>
                  </a:lnTo>
                  <a:lnTo>
                    <a:pt x="566927" y="283463"/>
                  </a:lnTo>
                  <a:lnTo>
                    <a:pt x="563218" y="329452"/>
                  </a:lnTo>
                  <a:lnTo>
                    <a:pt x="552480" y="373075"/>
                  </a:lnTo>
                  <a:lnTo>
                    <a:pt x="535295" y="413748"/>
                  </a:lnTo>
                  <a:lnTo>
                    <a:pt x="512246" y="450890"/>
                  </a:lnTo>
                  <a:lnTo>
                    <a:pt x="483917" y="483917"/>
                  </a:lnTo>
                  <a:lnTo>
                    <a:pt x="450890" y="512246"/>
                  </a:lnTo>
                  <a:lnTo>
                    <a:pt x="413748" y="535295"/>
                  </a:lnTo>
                  <a:lnTo>
                    <a:pt x="373075" y="552480"/>
                  </a:lnTo>
                  <a:lnTo>
                    <a:pt x="329452" y="563218"/>
                  </a:lnTo>
                  <a:lnTo>
                    <a:pt x="283464" y="566928"/>
                  </a:lnTo>
                  <a:lnTo>
                    <a:pt x="237475" y="563218"/>
                  </a:lnTo>
                  <a:lnTo>
                    <a:pt x="193852" y="552480"/>
                  </a:lnTo>
                  <a:lnTo>
                    <a:pt x="153179" y="535295"/>
                  </a:lnTo>
                  <a:lnTo>
                    <a:pt x="116037" y="512246"/>
                  </a:lnTo>
                  <a:lnTo>
                    <a:pt x="83010" y="483917"/>
                  </a:lnTo>
                  <a:lnTo>
                    <a:pt x="54681" y="450890"/>
                  </a:lnTo>
                  <a:lnTo>
                    <a:pt x="31632" y="413748"/>
                  </a:lnTo>
                  <a:lnTo>
                    <a:pt x="14447" y="373075"/>
                  </a:lnTo>
                  <a:lnTo>
                    <a:pt x="3709" y="329452"/>
                  </a:lnTo>
                  <a:lnTo>
                    <a:pt x="0" y="283463"/>
                  </a:lnTo>
                  <a:close/>
                </a:path>
              </a:pathLst>
            </a:custGeom>
            <a:ln w="7620">
              <a:solidFill>
                <a:srgbClr val="492C85"/>
              </a:solidFill>
            </a:ln>
          </p:spPr>
          <p:txBody>
            <a:bodyPr wrap="square" lIns="0" tIns="0" rIns="0" bIns="0" rtlCol="0"/>
            <a:lstStyle/>
            <a:p>
              <a:endParaRPr/>
            </a:p>
          </p:txBody>
        </p:sp>
      </p:grpSp>
      <p:sp>
        <p:nvSpPr>
          <p:cNvPr id="21" name="object 21"/>
          <p:cNvSpPr txBox="1"/>
          <p:nvPr/>
        </p:nvSpPr>
        <p:spPr>
          <a:xfrm>
            <a:off x="8101965" y="6398133"/>
            <a:ext cx="182880" cy="360680"/>
          </a:xfrm>
          <a:prstGeom prst="rect">
            <a:avLst/>
          </a:prstGeom>
        </p:spPr>
        <p:txBody>
          <a:bodyPr vert="horz" wrap="square" lIns="0" tIns="12065" rIns="0" bIns="0" rtlCol="0">
            <a:spAutoFit/>
          </a:bodyPr>
          <a:lstStyle/>
          <a:p>
            <a:pPr marL="12700">
              <a:lnSpc>
                <a:spcPct val="100000"/>
              </a:lnSpc>
              <a:spcBef>
                <a:spcPts val="95"/>
              </a:spcBef>
            </a:pPr>
            <a:r>
              <a:rPr sz="2200" spc="-50" dirty="0">
                <a:solidFill>
                  <a:srgbClr val="DCD6E4"/>
                </a:solidFill>
                <a:latin typeface="Century Gothic"/>
                <a:cs typeface="Century Gothic"/>
              </a:rPr>
              <a:t>3</a:t>
            </a:r>
            <a:endParaRPr sz="2200">
              <a:latin typeface="Century Gothic"/>
              <a:cs typeface="Century Gothic"/>
            </a:endParaRPr>
          </a:p>
        </p:txBody>
      </p:sp>
      <p:pic>
        <p:nvPicPr>
          <p:cNvPr id="22" name="object 22"/>
          <p:cNvPicPr/>
          <p:nvPr/>
        </p:nvPicPr>
        <p:blipFill>
          <a:blip r:embed="rId5" cstate="print"/>
          <a:stretch>
            <a:fillRect/>
          </a:stretch>
        </p:blipFill>
        <p:spPr>
          <a:xfrm>
            <a:off x="12200255" y="0"/>
            <a:ext cx="2430145" cy="25293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1493</Words>
  <Application>Microsoft Office PowerPoint</Application>
  <PresentationFormat>Custom</PresentationFormat>
  <Paragraphs>249</Paragraphs>
  <Slides>19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Bahnschrift Light Condensed</vt:lpstr>
      <vt:lpstr>Berlin Sans FB Demi</vt:lpstr>
      <vt:lpstr>Calibri</vt:lpstr>
      <vt:lpstr>Cascadia Code SemiBold</vt:lpstr>
      <vt:lpstr>Century Gothic</vt:lpstr>
      <vt:lpstr>Copperplate Gothic Bold</vt:lpstr>
      <vt:lpstr>Wingdings</vt:lpstr>
      <vt:lpstr>Office Theme</vt:lpstr>
      <vt:lpstr>Pro Net Solutions EMPOWERING DREAMS, ELEVATING LIVES!</vt:lpstr>
      <vt:lpstr>Disclaimer</vt:lpstr>
      <vt:lpstr>Our Vision A Financially Empowered Community</vt:lpstr>
      <vt:lpstr>Our Goals: Empowering You for Success</vt:lpstr>
      <vt:lpstr>Forex, Metals &amp; Indices Educators  </vt:lpstr>
      <vt:lpstr>Financial Literacy</vt:lpstr>
      <vt:lpstr>Alert Providers: Gaining an Edge in the Markets</vt:lpstr>
      <vt:lpstr>AI Integration in Trading with Our Algo Tools</vt:lpstr>
      <vt:lpstr>Capital Growth Specialist</vt:lpstr>
      <vt:lpstr>Future Products &amp; Expansion: Embracing New Opportunities</vt:lpstr>
      <vt:lpstr>Our Community Can Earn: Multiple Avenues for Growth</vt:lpstr>
      <vt:lpstr>Pro Net Solutions  Plans and Add-ons</vt:lpstr>
      <vt:lpstr>PowerPoint Presentation</vt:lpstr>
      <vt:lpstr>Fixed Monthly Bonus</vt:lpstr>
      <vt:lpstr>BINARY BONUS</vt:lpstr>
      <vt:lpstr>BINARY BONUS</vt:lpstr>
      <vt:lpstr>LIFE STYLE FUNDS </vt:lpstr>
      <vt:lpstr>HOW TO CONNECT USING TELEGRAM BOT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Praveen Usrathe</cp:lastModifiedBy>
  <cp:revision>6</cp:revision>
  <dcterms:modified xsi:type="dcterms:W3CDTF">2025-04-15T16:13:02Z</dcterms:modified>
</cp:coreProperties>
</file>