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1"/>
    <p:restoredTop sz="94720"/>
  </p:normalViewPr>
  <p:slideViewPr>
    <p:cSldViewPr snapToGrid="0">
      <p:cViewPr varScale="1">
        <p:scale>
          <a:sx n="211" d="100"/>
          <a:sy n="211" d="100"/>
        </p:scale>
        <p:origin x="3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17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1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70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96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40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0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4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2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engers-assemble-employee-management.s3.us-west-2.amazonaws.com/frontend/logi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E443-D2E9-E3EF-F05A-DE27C0975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Javangers</a:t>
            </a:r>
            <a:r>
              <a:rPr lang="en-US" dirty="0"/>
              <a:t> Assemble</a:t>
            </a:r>
            <a:br>
              <a:rPr lang="en-US" dirty="0"/>
            </a:br>
            <a:r>
              <a:rPr lang="en-US" dirty="0"/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49348-6964-E8B7-8F09-E259E8FE4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n-US"/>
              <a:t>By Jacob Candelaria</a:t>
            </a:r>
            <a:endParaRPr lang="en-US" dirty="0"/>
          </a:p>
        </p:txBody>
      </p:sp>
      <p:pic>
        <p:nvPicPr>
          <p:cNvPr id="23" name="Picture 22" descr="A blue background with many squares&#10;&#10;Description automatically generated">
            <a:extLst>
              <a:ext uri="{FF2B5EF4-FFF2-40B4-BE49-F238E27FC236}">
                <a16:creationId xmlns:a16="http://schemas.microsoft.com/office/drawing/2014/main" id="{72CBBF89-354D-53A7-5481-7AD7563E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9" r="50719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403D1F-3C94-A2E2-40D3-83C685AA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890B-94EA-63D8-34F8-F37E317B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Key Features of the Project:</a:t>
            </a:r>
          </a:p>
          <a:p>
            <a:pPr marL="702900" lvl="1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700" dirty="0"/>
              <a:t>Employee Time Management – Punch In/Out timestamps</a:t>
            </a:r>
          </a:p>
          <a:p>
            <a:pPr marL="702900" lvl="1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700" dirty="0"/>
              <a:t>Employee Management </a:t>
            </a:r>
          </a:p>
          <a:p>
            <a:pPr marL="1422900" lvl="2" indent="-342900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Standard Users</a:t>
            </a:r>
          </a:p>
          <a:p>
            <a:pPr marL="2142900" lvl="4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1700" dirty="0"/>
              <a:t>Update Select Personal Information Fields</a:t>
            </a:r>
          </a:p>
          <a:p>
            <a:pPr marL="1422900" lvl="3" indent="-342900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1700" dirty="0"/>
              <a:t>Admin Users</a:t>
            </a:r>
          </a:p>
          <a:p>
            <a:pPr marL="2142900" lvl="4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1700" dirty="0"/>
              <a:t>Create New Employees</a:t>
            </a:r>
          </a:p>
          <a:p>
            <a:pPr marL="2142900" lvl="4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1700" dirty="0"/>
              <a:t>Update All Personal Information Fields for </a:t>
            </a:r>
            <a:r>
              <a:rPr lang="en-US" sz="1700" i="1" dirty="0"/>
              <a:t>all</a:t>
            </a:r>
            <a:r>
              <a:rPr lang="en-US" sz="1700" dirty="0"/>
              <a:t> Employees</a:t>
            </a:r>
          </a:p>
          <a:p>
            <a:pPr marL="2142900" lvl="4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1700" dirty="0"/>
              <a:t>View All Employee Time Entries</a:t>
            </a:r>
          </a:p>
          <a:p>
            <a:pPr marL="2142900" lvl="4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1700" dirty="0"/>
              <a:t>Modify Employee Time Entries</a:t>
            </a:r>
          </a:p>
          <a:p>
            <a:pPr marL="1422900" lvl="2" indent="-342900">
              <a:lnSpc>
                <a:spcPct val="110000"/>
              </a:lnSpc>
              <a:buFont typeface="Wingdings" pitchFamily="2" charset="2"/>
              <a:buChar char="v"/>
            </a:pPr>
            <a:endParaRPr lang="en-US" sz="1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40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938370-AA46-BA05-92F4-8AE6BD5D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5F59-5462-CE42-1BB8-30CCCDB4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chemeClr val="bg2"/>
                </a:solidFill>
                <a:hlinkClick r:id="rId3"/>
              </a:rPr>
              <a:t>Employee Login Screen</a:t>
            </a:r>
            <a:endParaRPr lang="en-US" sz="2000" cap="all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8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B596D0-07EB-6501-1E9B-D9DD5AB3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1900"/>
              <a:t>New Skills/Technologies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3B3680-0395-7E92-953C-3726111E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/>
              <a:t>Dagger – further increased understanding of dependency injection via Dagger.</a:t>
            </a:r>
          </a:p>
          <a:p>
            <a:pPr>
              <a:lnSpc>
                <a:spcPct val="110000"/>
              </a:lnSpc>
            </a:pPr>
            <a:r>
              <a:rPr lang="en-US" sz="1300"/>
              <a:t>Swagger – learned how to design APIs, create documentation, and import into AWS API Gateway for a faster setup.</a:t>
            </a:r>
          </a:p>
          <a:p>
            <a:pPr>
              <a:lnSpc>
                <a:spcPct val="110000"/>
              </a:lnSpc>
            </a:pPr>
            <a:r>
              <a:rPr lang="en-US" sz="1300"/>
              <a:t>AWS DynamoDB – further increased understanding of DynamoDB and mapping to Java objects.</a:t>
            </a:r>
          </a:p>
          <a:p>
            <a:pPr>
              <a:lnSpc>
                <a:spcPct val="110000"/>
              </a:lnSpc>
            </a:pPr>
            <a:r>
              <a:rPr lang="en-US" sz="1300"/>
              <a:t>AWS Lambda – learned how to create custom Lambda requests and responses.</a:t>
            </a:r>
          </a:p>
          <a:p>
            <a:pPr>
              <a:lnSpc>
                <a:spcPct val="110000"/>
              </a:lnSpc>
            </a:pPr>
            <a:r>
              <a:rPr lang="en-US" sz="1300"/>
              <a:t>AWS API Gateway – learned how to create API endpoints, setup CORS, and deploy to various stages to connect different parts of the project.</a:t>
            </a:r>
          </a:p>
          <a:p>
            <a:pPr>
              <a:lnSpc>
                <a:spcPct val="110000"/>
              </a:lnSpc>
            </a:pPr>
            <a:r>
              <a:rPr lang="en-US" sz="1300"/>
              <a:t>BouncyCastle Argon2 – learned how to implement the Argon2 algorithm for generating and verifying password hashes. 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Argon2 was the winner of the Password Hashing Competition (PHC) in 2015.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Standards: Included in many modern security standards and recommendations for password hashing, including those by OWASP (Open Web Application Security Project).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055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4DDC-D62A-9ABE-53D1-F2A730BD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3AFB-1095-9280-24B1-BAE7E2F5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into the Project</a:t>
            </a:r>
          </a:p>
          <a:p>
            <a:pPr lvl="1"/>
            <a:r>
              <a:rPr lang="en-US" dirty="0"/>
              <a:t>Limited Knowledge/Experience implementing AWS Lambda Functions and Dagger from scratch.</a:t>
            </a:r>
          </a:p>
          <a:p>
            <a:r>
              <a:rPr lang="en-US" dirty="0"/>
              <a:t>Unexpected Challenges</a:t>
            </a:r>
          </a:p>
          <a:p>
            <a:pPr lvl="1"/>
            <a:r>
              <a:rPr lang="en-US" dirty="0"/>
              <a:t>Initially, I was going to use AWS Cognito to manage the user credentials, validation, and secure the API endpoints. Due to limitations on the AWS account, I was unable to implement this and had to fallback to the Argon2 algorithm for manual verification.</a:t>
            </a:r>
          </a:p>
        </p:txBody>
      </p:sp>
    </p:spTree>
    <p:extLst>
      <p:ext uri="{BB962C8B-B14F-4D97-AF65-F5344CB8AC3E}">
        <p14:creationId xmlns:p14="http://schemas.microsoft.com/office/powerpoint/2010/main" val="60583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E660B1-9AF6-34A5-5F29-795D8A21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/>
              <a:t>Outcomes</a:t>
            </a:r>
            <a:endParaRPr lang="en-US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49C07E44-8910-67FF-3022-BCE114C24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91" r="30187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C484424E-FE4A-321C-133B-46715B5B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/>
              <a:t>I got to experience what it was like to be part of the development of a product from start to finish.</a:t>
            </a:r>
          </a:p>
          <a:p>
            <a:pPr>
              <a:lnSpc>
                <a:spcPct val="110000"/>
              </a:lnSpc>
            </a:pPr>
            <a:r>
              <a:rPr lang="en-US" sz="1100"/>
              <a:t>I learned how to design and develop my own APIs, which are crucial for connecting the backend with the frontend for web-based programs. </a:t>
            </a:r>
          </a:p>
          <a:p>
            <a:pPr>
              <a:lnSpc>
                <a:spcPct val="110000"/>
              </a:lnSpc>
            </a:pPr>
            <a:r>
              <a:rPr lang="en-US" sz="1100"/>
              <a:t>I further increased my understanding of secure password storage and manual credential validation, which is important in case of data breaches.</a:t>
            </a:r>
          </a:p>
          <a:p>
            <a:pPr>
              <a:lnSpc>
                <a:spcPct val="110000"/>
              </a:lnSpc>
            </a:pPr>
            <a:r>
              <a:rPr lang="en-US" sz="1100"/>
              <a:t>Future consideration: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For API Development, it’s better to have error codes in both the documentation and integrate them in the backend for easier handling on the frontend. </a:t>
            </a:r>
          </a:p>
        </p:txBody>
      </p:sp>
    </p:spTree>
    <p:extLst>
      <p:ext uri="{BB962C8B-B14F-4D97-AF65-F5344CB8AC3E}">
        <p14:creationId xmlns:p14="http://schemas.microsoft.com/office/powerpoint/2010/main" val="1344223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95</TotalTime>
  <Words>379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</vt:lpstr>
      <vt:lpstr>Javangers Assemble Employee Management System</vt:lpstr>
      <vt:lpstr>Introduction</vt:lpstr>
      <vt:lpstr>Project Demo</vt:lpstr>
      <vt:lpstr>New Skills/Technologies</vt:lpstr>
      <vt:lpstr>Challenges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Candelaria</dc:creator>
  <cp:lastModifiedBy>Jacob Candelaria</cp:lastModifiedBy>
  <cp:revision>1</cp:revision>
  <dcterms:created xsi:type="dcterms:W3CDTF">2024-06-21T18:28:32Z</dcterms:created>
  <dcterms:modified xsi:type="dcterms:W3CDTF">2024-06-21T20:03:36Z</dcterms:modified>
</cp:coreProperties>
</file>