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5" r:id="rId10"/>
    <p:sldId id="261" r:id="rId11"/>
    <p:sldId id="264" r:id="rId12"/>
    <p:sldId id="273" r:id="rId13"/>
    <p:sldId id="266" r:id="rId14"/>
    <p:sldId id="269" r:id="rId15"/>
    <p:sldId id="275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3d0ebd2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b3d0ebd2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3d0ebd2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3d0ebd2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3d0ebd2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b3d0ebd2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810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3d0ebd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b3d0ebd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3d0ebd2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3d0ebd2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3d0ebd2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3d0ebd2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06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3d0ebd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3d0ebd2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3d0ebd2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3d0ebd2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2b096b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2b096b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2b096b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2b096b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3d0ebd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b3d0ebd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3d0ebd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3d0ebd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b3d0ebd2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b3d0ebd2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9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3d0ebd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b3d0ebd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3d0ebd2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3d0ebd2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3d0ebd2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b3d0ebd2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driv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vlpubs.nist.gov/nistpubs/FIPS/NIST.FIPS.197.pdf" TargetMode="External"/><Relationship Id="rId5" Type="http://schemas.openxmlformats.org/officeDocument/2006/relationships/hyperlink" Target="https://www.federalregister.gov/documents/2002/08/26/02-21599/announcing-approval-of-federal-information-processing-standard-fips-180-2-secure-hash-standard-a" TargetMode="External"/><Relationship Id="rId4" Type="http://schemas.openxmlformats.org/officeDocument/2006/relationships/hyperlink" Target="https://mega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90325"/>
            <a:ext cx="8520600" cy="16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/>
              <a:t>Printing through Smartphone using Secured Data Transfer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7900" y="2102513"/>
            <a:ext cx="82482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5" b="1">
                <a:solidFill>
                  <a:schemeClr val="dk1"/>
                </a:solidFill>
              </a:rPr>
              <a:t>Aarjan Ghimire (THA075BCT001)</a:t>
            </a:r>
            <a:endParaRPr sz="2205" b="1">
              <a:solidFill>
                <a:schemeClr val="dk1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5" b="1">
                <a:solidFill>
                  <a:schemeClr val="dk1"/>
                </a:solidFill>
              </a:rPr>
              <a:t>Anish Poudel (THA075BCT008)</a:t>
            </a:r>
            <a:endParaRPr sz="2205" b="1">
              <a:solidFill>
                <a:schemeClr val="dk1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5" b="1">
                <a:solidFill>
                  <a:schemeClr val="dk1"/>
                </a:solidFill>
              </a:rPr>
              <a:t>Niranjan Adhikari (THA075BCT029)</a:t>
            </a:r>
            <a:endParaRPr sz="2205" b="1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7900" y="3370325"/>
            <a:ext cx="8248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Department of Electronics and Computer Engineering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Institute of Engineering, Thapathali Campus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Febraury</a:t>
            </a:r>
            <a:r>
              <a:rPr lang="en" sz="2000" dirty="0" smtClean="0"/>
              <a:t> </a:t>
            </a:r>
            <a:r>
              <a:rPr lang="en" sz="2000" dirty="0"/>
              <a:t>3, 2022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34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/>
              <a:t>Methodology</a:t>
            </a:r>
            <a:endParaRPr sz="3611" b="1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4175614"/>
            <a:ext cx="8520600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Fig: Initial Registration Flowchart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91" y="1113181"/>
            <a:ext cx="3416211" cy="2900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343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/>
              <a:t>Methodology</a:t>
            </a:r>
            <a:endParaRPr sz="3611" b="1"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4339346"/>
            <a:ext cx="85206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95000"/>
              </a:lnSpc>
              <a:spcAft>
                <a:spcPts val="1200"/>
              </a:spcAft>
              <a:buSzPts val="275"/>
              <a:buNone/>
            </a:pPr>
            <a:r>
              <a:rPr lang="en" sz="2400" dirty="0">
                <a:solidFill>
                  <a:schemeClr val="tx1"/>
                </a:solidFill>
              </a:rPr>
              <a:t>Fig: </a:t>
            </a:r>
            <a:r>
              <a:rPr lang="en-US" sz="2400" dirty="0">
                <a:solidFill>
                  <a:schemeClr val="tx1"/>
                </a:solidFill>
              </a:rPr>
              <a:t>Server Flowchart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32" y="1187817"/>
            <a:ext cx="2890837" cy="3233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 smtClean="0"/>
              <a:t>Methodology</a:t>
            </a:r>
            <a:endParaRPr sz="3611" b="1"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552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 indent="-406400">
              <a:buClr>
                <a:schemeClr val="dk1"/>
              </a:buClr>
              <a:buSzPts val="2800"/>
            </a:pPr>
            <a:r>
              <a:rPr lang="en-US" sz="2600" dirty="0" smtClean="0">
                <a:solidFill>
                  <a:schemeClr val="dk1"/>
                </a:solidFill>
              </a:rPr>
              <a:t>Requirements to run the final Product:</a:t>
            </a:r>
            <a:endParaRPr lang="en-US" sz="2600" dirty="0">
              <a:solidFill>
                <a:schemeClr val="dk1"/>
              </a:solidFill>
            </a:endParaRPr>
          </a:p>
          <a:p>
            <a:pPr lvl="1" indent="-381000"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</a:rPr>
              <a:t>Hardware Requirements:</a:t>
            </a:r>
            <a:endParaRPr lang="en-US" sz="2400" dirty="0">
              <a:solidFill>
                <a:schemeClr val="dk1"/>
              </a:solidFill>
            </a:endParaRPr>
          </a:p>
          <a:p>
            <a:pPr marL="13335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Internet</a:t>
            </a:r>
          </a:p>
          <a:p>
            <a:pPr marL="13335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Printer</a:t>
            </a:r>
            <a:endParaRPr lang="en-US" sz="2400" dirty="0">
              <a:solidFill>
                <a:schemeClr val="dk1"/>
              </a:solidFill>
            </a:endParaRPr>
          </a:p>
          <a:p>
            <a:pPr marL="13335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Smartphone </a:t>
            </a:r>
            <a:r>
              <a:rPr lang="en-US" sz="2400" dirty="0" smtClean="0">
                <a:solidFill>
                  <a:schemeClr val="dk1"/>
                </a:solidFill>
              </a:rPr>
              <a:t>(QR scanner </a:t>
            </a:r>
            <a:r>
              <a:rPr lang="en-US" sz="2400" dirty="0" smtClean="0">
                <a:solidFill>
                  <a:schemeClr val="dk1"/>
                </a:solidFill>
              </a:rPr>
              <a:t>Available)</a:t>
            </a:r>
          </a:p>
          <a:p>
            <a:pPr marL="13335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PC</a:t>
            </a:r>
            <a:endParaRPr lang="en-US" sz="2400" dirty="0" smtClean="0">
              <a:solidFill>
                <a:schemeClr val="dk1"/>
              </a:solidFill>
            </a:endParaRPr>
          </a:p>
          <a:p>
            <a:pPr lvl="1" indent="-381000"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</a:rPr>
              <a:t>Software Requirements:</a:t>
            </a:r>
          </a:p>
          <a:p>
            <a:pPr lvl="2" indent="-3810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Browser</a:t>
            </a:r>
          </a:p>
          <a:p>
            <a:pPr lvl="2" indent="-3810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Android </a:t>
            </a:r>
            <a:r>
              <a:rPr lang="en-US" sz="2400" dirty="0" smtClean="0">
                <a:solidFill>
                  <a:schemeClr val="dk1"/>
                </a:solidFill>
              </a:rPr>
              <a:t>9.0 or later /IOS 10.0 or later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46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 smtClean="0"/>
              <a:t>Results</a:t>
            </a:r>
            <a:endParaRPr sz="3611" b="1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Single User Tracking and Id verification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Testing of SHA-256 algorithm is done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Testing of AES-256 algorithm is successful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Primary objective of printing process is handled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QR display and User uploading </a:t>
            </a:r>
            <a:r>
              <a:rPr lang="en-US" sz="2400" dirty="0" smtClean="0">
                <a:solidFill>
                  <a:schemeClr val="dk1"/>
                </a:solidFill>
              </a:rPr>
              <a:t>has been implemented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 smtClean="0"/>
              <a:t>Discussion of Results</a:t>
            </a:r>
            <a:endParaRPr sz="3611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  <p:sp>
        <p:nvSpPr>
          <p:cNvPr id="9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552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The </a:t>
            </a:r>
            <a:r>
              <a:rPr lang="en-US" sz="2400" dirty="0">
                <a:solidFill>
                  <a:schemeClr val="dk1"/>
                </a:solidFill>
              </a:rPr>
              <a:t>database implementation which holds the user data is still </a:t>
            </a:r>
            <a:r>
              <a:rPr lang="en-US" sz="2400" dirty="0" smtClean="0">
                <a:solidFill>
                  <a:schemeClr val="dk1"/>
                </a:solidFill>
              </a:rPr>
              <a:t>underdevelopment.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Hence</a:t>
            </a:r>
            <a:r>
              <a:rPr lang="en-US" sz="2400" dirty="0">
                <a:solidFill>
                  <a:schemeClr val="dk1"/>
                </a:solidFill>
              </a:rPr>
              <a:t>, to allow us to test our </a:t>
            </a:r>
            <a:r>
              <a:rPr lang="en-US" sz="2400" dirty="0" smtClean="0">
                <a:solidFill>
                  <a:schemeClr val="dk1"/>
                </a:solidFill>
              </a:rPr>
              <a:t>system, </a:t>
            </a:r>
            <a:r>
              <a:rPr lang="en-US" sz="2400" dirty="0">
                <a:solidFill>
                  <a:schemeClr val="dk1"/>
                </a:solidFill>
              </a:rPr>
              <a:t>Which only identifies the single user</a:t>
            </a:r>
            <a:r>
              <a:rPr lang="en-US" sz="24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SHA-256, a hashing algorithm is developed, so that crucial user information is sent as a hash.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AES-256, a block cypher is developed and tested, so the files can be encrypted and decrypted upon need.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lang="en-US" sz="2400" dirty="0" smtClean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lang="en-US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 smtClean="0"/>
              <a:t>Discussion of Results</a:t>
            </a:r>
            <a:endParaRPr sz="3611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  <p:sp>
        <p:nvSpPr>
          <p:cNvPr id="9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552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Once the file is received by the application, shell command is passed thus the printing process is handled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The QR is displayed which is generated with the association of user information which allows us to track the user, if the file is for them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The Document is uploaded with the tracker id associated with the QR and the upload is facilitated through the browser’s API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 smtClean="0"/>
              <a:t>Remaining Tasks</a:t>
            </a:r>
            <a:endParaRPr sz="3611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  <p:sp>
        <p:nvSpPr>
          <p:cNvPr id="6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552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The </a:t>
            </a:r>
            <a:r>
              <a:rPr lang="en-US" sz="2400" dirty="0">
                <a:solidFill>
                  <a:schemeClr val="dk1"/>
                </a:solidFill>
              </a:rPr>
              <a:t>database implementation which holds the user data is still underdevelopment hence, to allow us to test our system. Which only identifies the single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318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/>
              <a:t>References</a:t>
            </a:r>
            <a:endParaRPr sz="3611" b="1" dirty="0"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890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06400">
              <a:buClr>
                <a:schemeClr val="dk1"/>
              </a:buClr>
              <a:buSzPts val="2800"/>
            </a:pPr>
            <a:r>
              <a:rPr lang="en-US" sz="1600" dirty="0" smtClean="0"/>
              <a:t>[1]Google</a:t>
            </a:r>
            <a:r>
              <a:rPr lang="en-US" sz="1600" dirty="0"/>
              <a:t>. (2012). Cloud Storage for Work and Home [online]. </a:t>
            </a:r>
            <a:r>
              <a:rPr lang="en-US" sz="1600" dirty="0" smtClean="0"/>
              <a:t>Available: 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://www.google.com/drive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indent="-406400">
              <a:buClr>
                <a:schemeClr val="dk1"/>
              </a:buClr>
              <a:buSzPts val="2800"/>
            </a:pPr>
            <a:r>
              <a:rPr lang="en-US" sz="1600" dirty="0" smtClean="0"/>
              <a:t>[</a:t>
            </a:r>
            <a:r>
              <a:rPr lang="en-US" sz="1600" dirty="0"/>
              <a:t>2</a:t>
            </a:r>
            <a:r>
              <a:rPr lang="en-US" sz="1600" dirty="0" smtClean="0"/>
              <a:t>] </a:t>
            </a:r>
            <a:r>
              <a:rPr lang="en-US" sz="1600" dirty="0"/>
              <a:t>MEGA Ltd. (2012, November 29). New Zealand, Available: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mega.io</a:t>
            </a:r>
            <a:endParaRPr lang="en-US" sz="1600" dirty="0" smtClean="0"/>
          </a:p>
          <a:p>
            <a:pPr lvl="0" indent="-406400">
              <a:buClr>
                <a:schemeClr val="dk1"/>
              </a:buClr>
              <a:buSzPts val="2800"/>
            </a:pPr>
            <a:r>
              <a:rPr lang="en-US" sz="1600" dirty="0" smtClean="0"/>
              <a:t>[3] National </a:t>
            </a:r>
            <a:r>
              <a:rPr lang="en-US" sz="1600" dirty="0"/>
              <a:t>Institute of Standards and Technology (NIST). (2001). “</a:t>
            </a:r>
            <a:r>
              <a:rPr lang="en-US" sz="1600" dirty="0" smtClean="0"/>
              <a:t>Announcing Approval </a:t>
            </a:r>
            <a:r>
              <a:rPr lang="en-US" sz="1600" dirty="0"/>
              <a:t>of Federal Information Processing Standard (FIPS) 180-2, Secure </a:t>
            </a:r>
            <a:r>
              <a:rPr lang="en-US" sz="1600" dirty="0" smtClean="0"/>
              <a:t>Hash Standard</a:t>
            </a:r>
            <a:r>
              <a:rPr lang="en-US" sz="1600" dirty="0"/>
              <a:t>" The Daily Journal of United States Government [online], vol. 180. issue </a:t>
            </a:r>
            <a:r>
              <a:rPr lang="en-US" sz="1600" dirty="0" smtClean="0"/>
              <a:t>1. Available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www.federalregister.gov/documents/2002/08/26/02-21599/announcing-approval-of-federal-information-processing-standard-fips-180-2-secure-hash-standard-a</a:t>
            </a:r>
            <a:endParaRPr lang="en-US" sz="1600" dirty="0" smtClean="0"/>
          </a:p>
          <a:p>
            <a:pPr lvl="0" indent="-406400">
              <a:buClr>
                <a:schemeClr val="dk1"/>
              </a:buClr>
              <a:buSzPts val="2800"/>
            </a:pPr>
            <a:r>
              <a:rPr lang="en-US" sz="1600" dirty="0" smtClean="0"/>
              <a:t>[</a:t>
            </a:r>
            <a:r>
              <a:rPr lang="en-US" sz="1600" dirty="0"/>
              <a:t>4</a:t>
            </a:r>
            <a:r>
              <a:rPr lang="en-US" sz="1600" dirty="0" smtClean="0"/>
              <a:t>] </a:t>
            </a:r>
            <a:r>
              <a:rPr lang="en-US" sz="1600" dirty="0"/>
              <a:t>V. </a:t>
            </a:r>
            <a:r>
              <a:rPr lang="en-US" sz="1600" dirty="0" err="1"/>
              <a:t>Rijmen</a:t>
            </a:r>
            <a:r>
              <a:rPr lang="en-US" sz="1600" dirty="0"/>
              <a:t>, J. </a:t>
            </a:r>
            <a:r>
              <a:rPr lang="en-US" sz="1600" dirty="0" err="1"/>
              <a:t>Daemen</a:t>
            </a:r>
            <a:r>
              <a:rPr lang="en-US" sz="1600" dirty="0"/>
              <a:t>, (2001 November) "Announcing the </a:t>
            </a:r>
            <a:r>
              <a:rPr lang="en-US" sz="1600" dirty="0" smtClean="0"/>
              <a:t>ADVANCED ENCRYPTION </a:t>
            </a:r>
            <a:r>
              <a:rPr lang="en-US" sz="1600" dirty="0"/>
              <a:t>STANDARD (AES)". Federal Information Processing </a:t>
            </a:r>
            <a:r>
              <a:rPr lang="en-US" sz="1600" dirty="0" smtClean="0"/>
              <a:t>Standards Publication </a:t>
            </a:r>
            <a:r>
              <a:rPr lang="en-US" sz="1600" dirty="0"/>
              <a:t>[online]. Vol. 197. </a:t>
            </a:r>
            <a:r>
              <a:rPr lang="en-US" sz="1600" dirty="0" smtClean="0"/>
              <a:t>Issue </a:t>
            </a:r>
            <a:r>
              <a:rPr lang="en-US" sz="1600" dirty="0"/>
              <a:t>1. </a:t>
            </a:r>
            <a:r>
              <a:rPr lang="en-US" sz="1600" dirty="0" smtClean="0"/>
              <a:t>Available: </a:t>
            </a:r>
            <a:r>
              <a:rPr lang="en-US" sz="1600" dirty="0" smtClean="0">
                <a:hlinkClick r:id="rId6"/>
              </a:rPr>
              <a:t>https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nvlpubs.nist.gov/nistpubs/FIPS/NIST.FIPS.197.pdf</a:t>
            </a: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/>
              <a:t>Presentation Outline</a:t>
            </a:r>
            <a:endParaRPr sz="3611"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Motivation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Objectives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Scope of Project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Methodology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400" dirty="0" smtClean="0">
                <a:solidFill>
                  <a:schemeClr val="dk1"/>
                </a:solidFill>
              </a:rPr>
              <a:t>Results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400" dirty="0" smtClean="0">
                <a:solidFill>
                  <a:schemeClr val="dk1"/>
                </a:solidFill>
              </a:rPr>
              <a:t>Discussion of Results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400" dirty="0" smtClean="0">
                <a:solidFill>
                  <a:schemeClr val="dk1"/>
                </a:solidFill>
              </a:rPr>
              <a:t>Remaining Tasks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/>
              <a:t>Motivation</a:t>
            </a:r>
            <a:endParaRPr sz="3611"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>
              <a:buClr>
                <a:schemeClr val="dk1"/>
              </a:buClr>
              <a:buSzPts val="2400"/>
            </a:pPr>
            <a:r>
              <a:rPr lang="en" sz="2400" dirty="0">
                <a:solidFill>
                  <a:schemeClr val="dk1"/>
                </a:solidFill>
              </a:rPr>
              <a:t>Lack of tailored method to transfer </a:t>
            </a:r>
            <a:r>
              <a:rPr lang="en" sz="2400" dirty="0" smtClean="0">
                <a:solidFill>
                  <a:schemeClr val="dk1"/>
                </a:solidFill>
              </a:rPr>
              <a:t>documents.</a:t>
            </a:r>
          </a:p>
          <a:p>
            <a:pPr lvl="1" indent="-381000"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dk1"/>
                </a:solidFill>
              </a:rPr>
              <a:t>E</a:t>
            </a:r>
            <a:r>
              <a:rPr lang="en" sz="2200" dirty="0" smtClean="0">
                <a:solidFill>
                  <a:schemeClr val="dk1"/>
                </a:solidFill>
              </a:rPr>
              <a:t>g. Google Drive[1], MEGA[2]</a:t>
            </a:r>
            <a:endParaRPr sz="2200" dirty="0">
              <a:solidFill>
                <a:schemeClr val="dk1"/>
              </a:solidFill>
            </a:endParaRPr>
          </a:p>
          <a:p>
            <a:pPr marL="419100">
              <a:buClr>
                <a:schemeClr val="dk1"/>
              </a:buClr>
              <a:buSzPts val="2400"/>
            </a:pPr>
            <a:r>
              <a:rPr lang="en" sz="2400" dirty="0">
                <a:solidFill>
                  <a:schemeClr val="dk1"/>
                </a:solidFill>
              </a:rPr>
              <a:t>Data transferring process is a back box which raises security concerns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3841750" y="4663217"/>
            <a:ext cx="5179408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 smtClean="0"/>
              <a:t>Project Objectives</a:t>
            </a:r>
            <a:endParaRPr sz="3611" b="1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93700">
              <a:buClr>
                <a:schemeClr val="dk1"/>
              </a:buClr>
              <a:buSzPts val="2800"/>
            </a:pPr>
            <a:r>
              <a:rPr lang="en" sz="2400" dirty="0">
                <a:solidFill>
                  <a:schemeClr val="dk1"/>
                </a:solidFill>
              </a:rPr>
              <a:t>To achieve secure document transfer </a:t>
            </a:r>
            <a:endParaRPr lang="en" sz="2400" dirty="0">
              <a:solidFill>
                <a:schemeClr val="dk1"/>
              </a:solidFill>
            </a:endParaRPr>
          </a:p>
          <a:p>
            <a:pPr marL="393700">
              <a:buClr>
                <a:schemeClr val="dk1"/>
              </a:buClr>
              <a:buSzPts val="2800"/>
            </a:pPr>
            <a:r>
              <a:rPr lang="en" sz="2400" dirty="0" smtClean="0">
                <a:solidFill>
                  <a:schemeClr val="dk1"/>
                </a:solidFill>
              </a:rPr>
              <a:t>To </a:t>
            </a:r>
            <a:r>
              <a:rPr lang="en" sz="2400" dirty="0">
                <a:solidFill>
                  <a:schemeClr val="dk1"/>
                </a:solidFill>
              </a:rPr>
              <a:t>eliminate unnecessary steps for printing over internet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/>
              <a:t>Scope of Project</a:t>
            </a:r>
            <a:endParaRPr sz="3611"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Secure Document Transfer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Printing Process Automation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Hashing and Encryption of Data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Quick Response Code for better Accessibility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/>
              <a:t>Project Applications</a:t>
            </a:r>
            <a:endParaRPr sz="3611" b="1"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406400">
              <a:buClr>
                <a:schemeClr val="dk1"/>
              </a:buClr>
              <a:buSzPts val="2800"/>
            </a:pPr>
            <a:r>
              <a:rPr lang="en-US" sz="2400" dirty="0" smtClean="0">
                <a:solidFill>
                  <a:schemeClr val="dk1"/>
                </a:solidFill>
              </a:rPr>
              <a:t>Print over internet</a:t>
            </a:r>
            <a:endParaRPr lang="en-US" sz="2400" dirty="0">
              <a:solidFill>
                <a:schemeClr val="dk1"/>
              </a:solidFill>
            </a:endParaRPr>
          </a:p>
          <a:p>
            <a:pPr lvl="0" indent="-406400">
              <a:buClr>
                <a:schemeClr val="dk1"/>
              </a:buClr>
              <a:buSzPts val="2800"/>
            </a:pPr>
            <a:r>
              <a:rPr lang="en-US" sz="2400" dirty="0" smtClean="0">
                <a:solidFill>
                  <a:schemeClr val="dk1"/>
                </a:solidFill>
              </a:rPr>
              <a:t>High data protection because of AES-256[3] and SHA-256[4]  </a:t>
            </a:r>
            <a:endParaRPr lang="en-US" sz="2400" dirty="0">
              <a:solidFill>
                <a:schemeClr val="dk1"/>
              </a:solidFill>
            </a:endParaRPr>
          </a:p>
          <a:p>
            <a:pPr lvl="0" indent="-406400">
              <a:buClr>
                <a:schemeClr val="dk1"/>
              </a:buClr>
              <a:buSzPts val="2800"/>
            </a:pPr>
            <a:r>
              <a:rPr lang="en-US" sz="2400" dirty="0" smtClean="0">
                <a:solidFill>
                  <a:schemeClr val="dk1"/>
                </a:solidFill>
              </a:rPr>
              <a:t>Better user accessibility due to QR code</a:t>
            </a:r>
            <a:endParaRPr lang="en-US" sz="2400" dirty="0">
              <a:solidFill>
                <a:schemeClr val="dk1"/>
              </a:solidFill>
            </a:endParaRPr>
          </a:p>
          <a:p>
            <a:pPr lvl="0" indent="-406400">
              <a:buClr>
                <a:schemeClr val="dk1"/>
              </a:buClr>
              <a:buSzPts val="2800"/>
            </a:pPr>
            <a:r>
              <a:rPr lang="en-US" sz="2400" dirty="0" smtClean="0">
                <a:solidFill>
                  <a:schemeClr val="dk1"/>
                </a:solidFill>
              </a:rPr>
              <a:t>With slight modification of code may provide better and easy document sharing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61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343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/>
              <a:t>Methodology</a:t>
            </a:r>
            <a:endParaRPr sz="3611" b="1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4371400"/>
            <a:ext cx="85206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2400" dirty="0">
                <a:solidFill>
                  <a:schemeClr val="dk1"/>
                </a:solidFill>
              </a:rPr>
              <a:t>Fig: System Diagram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519" y="1032087"/>
            <a:ext cx="4198962" cy="3339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343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/>
              <a:t>Methodology</a:t>
            </a:r>
            <a:endParaRPr sz="3611" b="1"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4350827"/>
            <a:ext cx="85206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2400" dirty="0">
                <a:solidFill>
                  <a:schemeClr val="dk1"/>
                </a:solidFill>
              </a:rPr>
              <a:t>Fig: </a:t>
            </a:r>
            <a:r>
              <a:rPr lang="en" sz="2400" dirty="0" smtClean="0">
                <a:solidFill>
                  <a:schemeClr val="dk1"/>
                </a:solidFill>
              </a:rPr>
              <a:t>Basic Application Flowchart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06" y="961987"/>
            <a:ext cx="4394822" cy="3434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11" b="1" dirty="0" smtClean="0"/>
              <a:t>Methodology</a:t>
            </a:r>
            <a:endParaRPr sz="3611" b="1"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552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 indent="-406400">
              <a:buClr>
                <a:schemeClr val="dk1"/>
              </a:buClr>
              <a:buSzPts val="2800"/>
            </a:pPr>
            <a:r>
              <a:rPr lang="en-US" sz="2600" dirty="0" smtClean="0">
                <a:solidFill>
                  <a:schemeClr val="dk1"/>
                </a:solidFill>
              </a:rPr>
              <a:t>Tools that will be used for Project:</a:t>
            </a:r>
            <a:endParaRPr lang="en-US" sz="2600" dirty="0">
              <a:solidFill>
                <a:schemeClr val="dk1"/>
              </a:solidFill>
            </a:endParaRPr>
          </a:p>
          <a:p>
            <a:pPr lvl="1" indent="-381000"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</a:rPr>
              <a:t>Hardware :</a:t>
            </a:r>
            <a:endParaRPr lang="en-US" sz="2400" dirty="0">
              <a:solidFill>
                <a:schemeClr val="dk1"/>
              </a:solidFill>
            </a:endParaRPr>
          </a:p>
          <a:p>
            <a:pPr lvl="2" indent="-3810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Server Space </a:t>
            </a:r>
            <a:endParaRPr lang="en-US" sz="2400" dirty="0" smtClean="0">
              <a:solidFill>
                <a:schemeClr val="dk1"/>
              </a:solidFill>
            </a:endParaRPr>
          </a:p>
          <a:p>
            <a:pPr lvl="2" indent="-3810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PC </a:t>
            </a:r>
            <a:r>
              <a:rPr lang="en-US" sz="2400" dirty="0" smtClean="0">
                <a:solidFill>
                  <a:schemeClr val="dk1"/>
                </a:solidFill>
              </a:rPr>
              <a:t>to programming </a:t>
            </a:r>
            <a:r>
              <a:rPr lang="en-US" sz="2400" dirty="0" err="1" smtClean="0">
                <a:solidFill>
                  <a:schemeClr val="dk1"/>
                </a:solidFill>
              </a:rPr>
              <a:t>softwares</a:t>
            </a:r>
            <a:endParaRPr lang="en-US" sz="2400" dirty="0">
              <a:solidFill>
                <a:schemeClr val="dk1"/>
              </a:solidFill>
            </a:endParaRPr>
          </a:p>
          <a:p>
            <a:pPr lvl="2" indent="-3810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Internet</a:t>
            </a:r>
            <a:endParaRPr lang="en-US" sz="2400" dirty="0" smtClean="0">
              <a:solidFill>
                <a:schemeClr val="dk1"/>
              </a:solidFill>
            </a:endParaRPr>
          </a:p>
          <a:p>
            <a:pPr lvl="1" indent="-381000"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</a:rPr>
              <a:t>Software Tool:</a:t>
            </a:r>
          </a:p>
          <a:p>
            <a:pPr marL="13335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C</a:t>
            </a:r>
            <a:r>
              <a:rPr lang="en-US" sz="2400" dirty="0" smtClean="0">
                <a:solidFill>
                  <a:schemeClr val="dk1"/>
                </a:solidFill>
              </a:rPr>
              <a:t>++</a:t>
            </a:r>
          </a:p>
          <a:p>
            <a:pPr marL="13335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PHP</a:t>
            </a:r>
            <a:endParaRPr lang="en-US" sz="2400" dirty="0">
              <a:solidFill>
                <a:schemeClr val="dk1"/>
              </a:solidFill>
            </a:endParaRPr>
          </a:p>
          <a:p>
            <a:pPr marL="13335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HTML</a:t>
            </a:r>
            <a:r>
              <a:rPr lang="en-US" sz="2400" dirty="0" smtClean="0">
                <a:solidFill>
                  <a:schemeClr val="dk1"/>
                </a:solidFill>
              </a:rPr>
              <a:t>, CSS, </a:t>
            </a:r>
            <a:r>
              <a:rPr lang="en-US" sz="2400" dirty="0" smtClean="0">
                <a:solidFill>
                  <a:schemeClr val="dk1"/>
                </a:solidFill>
              </a:rPr>
              <a:t>JS</a:t>
            </a:r>
          </a:p>
          <a:p>
            <a:pPr marL="13335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Python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27050" y="4663217"/>
            <a:ext cx="10985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 smtClean="0"/>
              <a:t>03/02/2022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612</Words>
  <Application>Microsoft Office PowerPoint</Application>
  <PresentationFormat>On-screen Show (16:9)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Simple Light</vt:lpstr>
      <vt:lpstr>Printing through Smartphone using Secured Data Transfer</vt:lpstr>
      <vt:lpstr>Presentation Outline</vt:lpstr>
      <vt:lpstr>Motivation</vt:lpstr>
      <vt:lpstr>Project Objectives</vt:lpstr>
      <vt:lpstr>Scope of Project</vt:lpstr>
      <vt:lpstr>Project Applications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Discussion of Results</vt:lpstr>
      <vt:lpstr>Discussion of Results</vt:lpstr>
      <vt:lpstr>Remaining Tasks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Defence on Auto-Printer</dc:title>
  <cp:lastModifiedBy>Anish poudel</cp:lastModifiedBy>
  <cp:revision>15</cp:revision>
  <dcterms:modified xsi:type="dcterms:W3CDTF">2022-01-31T10:28:59Z</dcterms:modified>
</cp:coreProperties>
</file>