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A1D80-C757-4B74-99CC-095F89510448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F1220-5DA5-44DE-986A-BE4DD46F6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00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F1220-5DA5-44DE-986A-BE4DD46F6E4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2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86E56DE-CEAD-4B07-8223-DA0A78E2DE98}" type="datetime1">
              <a:rPr lang="ru-RU" smtClean="0"/>
              <a:t>16.05.2013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0909-4C50-4A8D-BA20-C38BEB4622C9}" type="datetime1">
              <a:rPr lang="ru-RU" smtClean="0"/>
              <a:t>16.05.2013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2B25-03B3-4F71-A83B-9F9CAA0D0E0B}" type="datetime1">
              <a:rPr lang="ru-RU" smtClean="0"/>
              <a:t>16.05.2013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9974-AD70-46B1-B36D-B31B1C3CA042}" type="datetime1">
              <a:rPr lang="ru-RU" smtClean="0"/>
              <a:t>16.05.2013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5D84185-1D70-4FF6-8D7E-79923A5976C8}" type="datetime1">
              <a:rPr lang="ru-RU" smtClean="0"/>
              <a:t>16.05.2013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0479-5F50-49E1-A0D0-F5758BFF84E1}" type="datetime1">
              <a:rPr lang="ru-RU" smtClean="0"/>
              <a:t>16.05.2013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6D44-AFE8-4C50-998F-D55EFD1C2796}" type="datetime1">
              <a:rPr lang="ru-RU" smtClean="0"/>
              <a:t>16.05.2013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DD-E051-40C0-97AE-88D911F8BDF3}" type="datetime1">
              <a:rPr lang="ru-RU" smtClean="0"/>
              <a:t>16.05.2013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216B-7333-4DF2-AB90-D9CACAC6F9C3}" type="datetime1">
              <a:rPr lang="ru-RU" smtClean="0"/>
              <a:t>16.05.2013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BC87-4D19-46E4-ACB9-42F13B1C12CD}" type="datetime1">
              <a:rPr lang="ru-RU" smtClean="0"/>
              <a:t>16.05.2013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A42E-57A3-4917-A083-38CB7B9AF887}" type="datetime1">
              <a:rPr lang="ru-RU" smtClean="0"/>
              <a:t>16.05.2013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65A434-9414-4203-8FFA-E5552CF755C7}" type="datetime1">
              <a:rPr lang="ru-RU" smtClean="0"/>
              <a:t>16.05.2013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3573016"/>
            <a:ext cx="6858000" cy="990600"/>
          </a:xfrm>
        </p:spPr>
        <p:txBody>
          <a:bodyPr>
            <a:noAutofit/>
          </a:bodyPr>
          <a:lstStyle/>
          <a:p>
            <a:r>
              <a:rPr lang="ru-RU" sz="2800" dirty="0"/>
              <a:t>Определение сайтов-зеркал на основе анализа графа ссылок и дублирования контента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sz="1600" dirty="0" smtClean="0"/>
              <a:t>Ларионов О.С.</a:t>
            </a:r>
          </a:p>
          <a:p>
            <a:pPr algn="ctr"/>
            <a:r>
              <a:rPr lang="ru-RU" sz="1600" dirty="0" smtClean="0"/>
              <a:t>Научный руководитель: Романенко А.А.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692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Введение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29600" cy="49377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Сайты-зеркала: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Полностью идентичные</a:t>
            </a:r>
          </a:p>
          <a:p>
            <a:pPr marL="514350" indent="-514350">
              <a:buAutoNum type="arabicPeriod"/>
            </a:pPr>
            <a:r>
              <a:rPr lang="ru-RU" dirty="0" smtClean="0"/>
              <a:t>Структурно-похожие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Полезные свойства зеркал:</a:t>
            </a:r>
          </a:p>
          <a:p>
            <a:pPr marL="514350" indent="-514350">
              <a:buAutoNum type="arabicPeriod"/>
            </a:pPr>
            <a:r>
              <a:rPr lang="ru-RU" dirty="0" smtClean="0"/>
              <a:t>Копия работает, когда оригинал недоступен</a:t>
            </a:r>
          </a:p>
          <a:p>
            <a:pPr marL="514350" indent="-514350">
              <a:buAutoNum type="arabicPeriod"/>
            </a:pPr>
            <a:r>
              <a:rPr lang="ru-RU" dirty="0" smtClean="0"/>
              <a:t>Отсутствие дублирования в выдаче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Распределение нагрузки между серверами</a:t>
            </a:r>
          </a:p>
          <a:p>
            <a:pPr marL="0" indent="0" algn="ctr">
              <a:buNone/>
            </a:pPr>
            <a:r>
              <a:rPr lang="ru-RU" dirty="0" smtClean="0"/>
              <a:t>Вредные свойства дубликатов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Засорение индекса</a:t>
            </a:r>
          </a:p>
          <a:p>
            <a:pPr marL="514350" indent="-514350">
              <a:buAutoNum type="arabicPeriod"/>
            </a:pPr>
            <a:r>
              <a:rPr lang="ru-RU" dirty="0" smtClean="0"/>
              <a:t>Дублирование в поисковой выдаче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4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Система поиска зеркал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67085" y="1196752"/>
            <a:ext cx="8229600" cy="493776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Диаграмма классов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D:\workspace\DuplicateSearcher\final\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8467"/>
            <a:ext cx="6556474" cy="426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5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Компараторы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Разделяют исходный список на пары-кандидаты</a:t>
            </a:r>
          </a:p>
          <a:p>
            <a:pPr marL="0" indent="0" algn="ctr">
              <a:buNone/>
            </a:pPr>
            <a:r>
              <a:rPr lang="ru-RU" dirty="0" smtClean="0"/>
              <a:t>Основаны на признаках сходства сайтов-зеркал.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Интерфейс:</a:t>
            </a:r>
            <a:endParaRPr lang="ru-RU" dirty="0"/>
          </a:p>
        </p:txBody>
      </p:sp>
      <p:pic>
        <p:nvPicPr>
          <p:cNvPr id="2050" name="Picture 2" descr="D:\workspace\DuplicateSearcher\final\ICompa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3789040"/>
            <a:ext cx="7153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IP </a:t>
            </a:r>
            <a:r>
              <a:rPr lang="ru-RU" dirty="0" smtClean="0"/>
              <a:t>адреса		</a:t>
            </a:r>
            <a:endParaRPr lang="ru-RU" b="1" dirty="0" smtClean="0"/>
          </a:p>
          <a:p>
            <a:pPr marL="1920240" lvl="8" indent="0">
              <a:buNone/>
            </a:pPr>
            <a:r>
              <a:rPr lang="ru-RU" sz="2800" b="1" dirty="0" smtClean="0"/>
              <a:t>128.31.0.51</a:t>
            </a:r>
            <a:r>
              <a:rPr lang="ru-RU" sz="2800" dirty="0" smtClean="0"/>
              <a:t>               </a:t>
            </a:r>
            <a:r>
              <a:rPr lang="ru-RU" sz="2800" b="1" dirty="0" smtClean="0"/>
              <a:t>128.31.0.51</a:t>
            </a:r>
          </a:p>
          <a:p>
            <a:pPr marL="1920240" lvl="8" indent="0">
              <a:buNone/>
            </a:pPr>
            <a:endParaRPr lang="en-US" dirty="0"/>
          </a:p>
          <a:p>
            <a:pPr marL="1920240" lvl="8" indent="0">
              <a:buNone/>
            </a:pPr>
            <a:r>
              <a:rPr lang="en-US" sz="2800" dirty="0" smtClean="0"/>
              <a:t>debian.org             debian.com </a:t>
            </a:r>
            <a:endParaRPr lang="ru-RU" sz="2800" dirty="0" smtClean="0"/>
          </a:p>
          <a:p>
            <a:pPr marL="514350" indent="-514350">
              <a:buAutoNum type="arabicPeriod"/>
            </a:pPr>
            <a:r>
              <a:rPr lang="en-US" dirty="0" smtClean="0"/>
              <a:t>URL </a:t>
            </a:r>
            <a:r>
              <a:rPr lang="ru-RU" dirty="0" smtClean="0"/>
              <a:t>адреса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 smtClean="0"/>
              <a:t>	</a:t>
            </a:r>
            <a:r>
              <a:rPr lang="en-US" sz="1400" dirty="0" smtClean="0"/>
              <a:t>sourceforge.</a:t>
            </a:r>
            <a:r>
              <a:rPr lang="en-US" dirty="0" smtClean="0"/>
              <a:t>net</a:t>
            </a:r>
            <a:r>
              <a:rPr lang="en-US" sz="1400" dirty="0" smtClean="0"/>
              <a:t>/directory/enterprise            sourceforge.</a:t>
            </a:r>
            <a:r>
              <a:rPr lang="en-US" dirty="0" smtClean="0"/>
              <a:t>org</a:t>
            </a:r>
            <a:r>
              <a:rPr lang="en-US" sz="1400" dirty="0" smtClean="0"/>
              <a:t>/directory/enterprise </a:t>
            </a:r>
          </a:p>
          <a:p>
            <a:pPr marL="548640" lvl="2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sourceforge.</a:t>
            </a:r>
            <a:r>
              <a:rPr lang="en-US" dirty="0" smtClean="0"/>
              <a:t>net</a:t>
            </a:r>
            <a:r>
              <a:rPr lang="en-US" sz="1400" dirty="0" smtClean="0"/>
              <a:t>/blog/	                                  sourceforge.</a:t>
            </a:r>
            <a:r>
              <a:rPr lang="en-US" dirty="0" smtClean="0"/>
              <a:t>org</a:t>
            </a:r>
            <a:r>
              <a:rPr lang="en-US" sz="1400" dirty="0" smtClean="0"/>
              <a:t>/blog/</a:t>
            </a:r>
            <a:endParaRPr lang="ru-RU" sz="1400" dirty="0" smtClean="0"/>
          </a:p>
          <a:p>
            <a:pPr marL="514350" indent="-514350">
              <a:buAutoNum type="arabicPeriod"/>
            </a:pPr>
            <a:r>
              <a:rPr lang="ru-RU" dirty="0" smtClean="0"/>
              <a:t>Деревья сайтов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Графы переходов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 rot="5400000">
            <a:off x="3224280" y="213285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5400000">
            <a:off x="6228184" y="2141240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3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Взвешенные пары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 работы компаратора – список взвешенных пар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r>
                  <a:rPr lang="ru-RU" dirty="0" smtClean="0"/>
                  <a:t>Нахождение суммарного веса: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𝑝𝑎𝑖𝑟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𝑚𝑢𝑙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D:\workspace\DuplicateSearcher\final\WeightedP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57007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1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PageChecker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Проверяет пару сайтов на дубликаты.</a:t>
            </a:r>
          </a:p>
          <a:p>
            <a:pPr marL="514350" indent="-514350">
              <a:buAutoNum type="arabicPeriod"/>
            </a:pPr>
            <a:r>
              <a:rPr lang="ru-RU" dirty="0" smtClean="0"/>
              <a:t>Генерирует ссылки на пары страниц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Скачивает ссылки и проверяет на сходство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Интерфейс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4098" name="Picture 2" descr="D:\workspace\DuplicateSearcher\final\IPageChec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6840760" cy="12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3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w-shingles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Шинглы (чешуйки) — упорядоченные кортежи из </a:t>
                </a:r>
                <a:r>
                  <a:rPr lang="en-US" dirty="0" smtClean="0"/>
                  <a:t>w </a:t>
                </a:r>
                <a:r>
                  <a:rPr lang="ru-RU" dirty="0" smtClean="0"/>
                  <a:t>слов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Пример 4-</a:t>
                </a:r>
                <a:r>
                  <a:rPr lang="en-US" dirty="0" smtClean="0"/>
                  <a:t>shingles: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Текст: а роза упала на лапу </a:t>
                </a:r>
                <a:r>
                  <a:rPr lang="ru-RU" dirty="0" err="1" smtClean="0"/>
                  <a:t>азора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4-шинглы: (а, роза, упала, на), (роза, упала, на, лапу), (упала, на, лапу, </a:t>
                </a:r>
                <a:r>
                  <a:rPr lang="ru-RU" dirty="0" err="1" smtClean="0"/>
                  <a:t>азора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Формула сходства: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𝑟𝑒𝑠𝑒𝑚𝑏𝑙𝑎𝑛𝑐𝑒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𝑡𝑒𝑥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𝑡𝑒𝑥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𝑡𝑒𝑥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𝑡𝑒𝑥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)|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𝑡𝑒𝑥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𝑡𝑒𝑥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                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1" t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4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180</TotalTime>
  <Words>251</Words>
  <Application>Microsoft Office PowerPoint</Application>
  <PresentationFormat>Экран (4:3)</PresentationFormat>
  <Paragraphs>76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Начальная</vt:lpstr>
      <vt:lpstr>Определение сайтов-зеркал на основе анализа графа ссылок и дублирования контента </vt:lpstr>
      <vt:lpstr>Введение</vt:lpstr>
      <vt:lpstr>Система поиска зеркал</vt:lpstr>
      <vt:lpstr>Компараторы</vt:lpstr>
      <vt:lpstr>Признаки</vt:lpstr>
      <vt:lpstr>Взвешенные пары</vt:lpstr>
      <vt:lpstr>PageChecker</vt:lpstr>
      <vt:lpstr>Алгоритм w-shingles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Bloof</dc:creator>
  <cp:lastModifiedBy>Bloof</cp:lastModifiedBy>
  <cp:revision>14</cp:revision>
  <dcterms:created xsi:type="dcterms:W3CDTF">2013-05-16T12:54:08Z</dcterms:created>
  <dcterms:modified xsi:type="dcterms:W3CDTF">2013-05-16T16:05:19Z</dcterms:modified>
</cp:coreProperties>
</file>