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6350d68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6350d68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6350d683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6350d683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dc80674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dc80674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dc80674a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dc80674a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dc80674a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dc80674a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EE435 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Mask Detection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Member: Yinda Du, Yuhan Gao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Covid-19 pandemic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Importance of properly </a:t>
            </a:r>
            <a:r>
              <a:rPr lang="en"/>
              <a:t>wearing mask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925" y="491421"/>
            <a:ext cx="3115825" cy="18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8375" y="3165325"/>
            <a:ext cx="2624925" cy="14755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282175" y="4640875"/>
            <a:ext cx="262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https://blockclubchicago.org/2022/02/18/</a:t>
            </a:r>
            <a:endParaRPr sz="600"/>
          </a:p>
        </p:txBody>
      </p:sp>
      <p:sp>
        <p:nvSpPr>
          <p:cNvPr id="65" name="Google Shape;65;p14"/>
          <p:cNvSpPr txBox="1"/>
          <p:nvPr/>
        </p:nvSpPr>
        <p:spPr>
          <a:xfrm>
            <a:off x="4483800" y="2487900"/>
            <a:ext cx="715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https://www.ecdc.europa.eu/en/geographical-distribution-2019-ncov-cases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Model Introduction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425" y="0"/>
            <a:ext cx="3126775" cy="18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2838" y="1807911"/>
            <a:ext cx="2884525" cy="13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2850" y="3190825"/>
            <a:ext cx="2645300" cy="18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5249" y="1152475"/>
            <a:ext cx="3472300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Implementation and result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50" y="1579563"/>
            <a:ext cx="41148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Our Implementation and result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050" y="1696875"/>
            <a:ext cx="4606551" cy="28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532" y="1696869"/>
            <a:ext cx="3665151" cy="77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9275" y="3221276"/>
            <a:ext cx="3167675" cy="123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Our Implementation and result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53" y="1291968"/>
            <a:ext cx="3379100" cy="333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225" y="1373325"/>
            <a:ext cx="3638793" cy="33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