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06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3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611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17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19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42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01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352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215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6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33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318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93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02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45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08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BB0FC6-A604-4008-AD2C-705B324FB986}" type="datetimeFigureOut">
              <a:rPr lang="bg-BG" smtClean="0"/>
              <a:t>15.6.2025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419271-684D-46E7-AE45-0FB155487F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2901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189496" y="1187355"/>
            <a:ext cx="11859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800" dirty="0" smtClean="0"/>
              <a:t>Сигнализираща</a:t>
            </a:r>
            <a:r>
              <a:rPr lang="ru-RU" sz="4800" dirty="0" smtClean="0"/>
              <a:t>  система при </a:t>
            </a:r>
            <a:r>
              <a:rPr lang="bg-BG" sz="4800" dirty="0" smtClean="0"/>
              <a:t>използване</a:t>
            </a:r>
            <a:r>
              <a:rPr lang="ru-RU" sz="4800" dirty="0" smtClean="0"/>
              <a:t> на</a:t>
            </a:r>
            <a:endParaRPr lang="en-US" sz="4800" dirty="0" smtClean="0"/>
          </a:p>
          <a:p>
            <a:pPr algn="ctr"/>
            <a:r>
              <a:rPr lang="ru-RU" sz="4800" dirty="0" smtClean="0"/>
              <a:t> </a:t>
            </a:r>
            <a:r>
              <a:rPr lang="bg-BG" sz="4800" dirty="0" smtClean="0"/>
              <a:t>предпазен</a:t>
            </a:r>
            <a:r>
              <a:rPr lang="ru-RU" sz="4800" dirty="0" smtClean="0"/>
              <a:t> </a:t>
            </a:r>
            <a:r>
              <a:rPr lang="bg-BG" sz="4800" dirty="0" smtClean="0"/>
              <a:t>колан</a:t>
            </a:r>
            <a:r>
              <a:rPr lang="ru-RU" sz="4800" dirty="0" smtClean="0"/>
              <a:t> на </a:t>
            </a:r>
            <a:r>
              <a:rPr lang="bg-BG" sz="4800" dirty="0" smtClean="0"/>
              <a:t>автомобил</a:t>
            </a:r>
            <a:endParaRPr lang="bg-BG" sz="4800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3858449" y="3217039"/>
            <a:ext cx="452117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800" dirty="0" smtClean="0"/>
              <a:t>Изготвен от: Веселин </a:t>
            </a:r>
            <a:r>
              <a:rPr lang="bg-BG" sz="2800" dirty="0" smtClean="0"/>
              <a:t>Янков</a:t>
            </a:r>
          </a:p>
          <a:p>
            <a:pPr algn="ctr"/>
            <a:r>
              <a:rPr lang="bg-BG" sz="2800" dirty="0" smtClean="0"/>
              <a:t>Група 8 </a:t>
            </a:r>
          </a:p>
          <a:p>
            <a:pPr algn="ctr"/>
            <a:r>
              <a:rPr lang="bg-BG" sz="2800" dirty="0" err="1" smtClean="0"/>
              <a:t>гр.Хасково</a:t>
            </a:r>
            <a:endParaRPr lang="bg-BG" sz="2800" dirty="0" smtClean="0"/>
          </a:p>
          <a:p>
            <a:pPr algn="ctr"/>
            <a:r>
              <a:rPr lang="bg-BG" sz="2800" dirty="0" smtClean="0"/>
              <a:t>ПГДС „Цар Иван Асен </a:t>
            </a:r>
            <a:r>
              <a:rPr lang="en-US" sz="2800" dirty="0" err="1" smtClean="0"/>
              <a:t>ll</a:t>
            </a:r>
            <a:r>
              <a:rPr lang="en-US" sz="2800" dirty="0" smtClean="0"/>
              <a:t>”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6268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3866461" y="662885"/>
            <a:ext cx="3967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Цел на проекта: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816589" y="1582172"/>
            <a:ext cx="10067499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Целта е да се създаде</a:t>
            </a:r>
            <a:r>
              <a:rPr kumimoji="0" lang="bg-BG" sz="2000" b="0" i="0" u="none" strike="noStrike" kern="0" cap="all" spc="0" normalizeH="0" noProof="0" dirty="0" smtClean="0">
                <a:ln>
                  <a:noFill/>
                </a:ln>
                <a:effectLst/>
                <a:uLnTx/>
                <a:uFillTx/>
              </a:rPr>
              <a:t> безопасна среда по време на каране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bg-BG" sz="2000" b="0" i="0" u="none" strike="noStrike" kern="0" cap="all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Операциите, които може да извършва, са:</a:t>
            </a:r>
          </a:p>
          <a:p>
            <a:pPr marL="742950" marR="0" lvl="1" indent="-285750" defTabSz="91440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bg-BG" sz="18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Запалване и изгасяне на колата чрез копче;</a:t>
            </a:r>
          </a:p>
          <a:p>
            <a:pPr marL="742950" marR="0" lvl="1" indent="-285750" defTabSz="91440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bg-BG" sz="18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Отчитане на тегло на седалката;</a:t>
            </a:r>
          </a:p>
          <a:p>
            <a:pPr marL="742950" marR="0" lvl="1" indent="-285750" defTabSz="91440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bg-BG" sz="18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Отчитане на натискане</a:t>
            </a:r>
            <a:r>
              <a:rPr kumimoji="0" lang="bg-BG" sz="1800" b="0" i="0" u="none" strike="noStrike" kern="0" cap="all" spc="0" normalizeH="0" noProof="0" dirty="0" smtClean="0">
                <a:ln>
                  <a:noFill/>
                </a:ln>
                <a:effectLst/>
                <a:uLnTx/>
                <a:uFillTx/>
              </a:rPr>
              <a:t> на педала за газ</a:t>
            </a:r>
            <a:r>
              <a:rPr kumimoji="0" lang="bg-BG" sz="18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;</a:t>
            </a:r>
          </a:p>
          <a:p>
            <a:pPr marL="742950" lvl="1" indent="-285750">
              <a:lnSpc>
                <a:spcPct val="120000"/>
              </a:lnSpc>
              <a:spcBef>
                <a:spcPts val="500"/>
              </a:spcBef>
              <a:buClr>
                <a:prstClr val="black"/>
              </a:buClr>
              <a:buFont typeface="Wingdings" panose="05000000000000000000" pitchFamily="2" charset="2"/>
              <a:buChar char="v"/>
              <a:defRPr/>
            </a:pPr>
            <a:r>
              <a:rPr lang="bg-BG" kern="0" cap="all" dirty="0"/>
              <a:t>Сигнализиране, </a:t>
            </a:r>
            <a:r>
              <a:rPr lang="bg-BG" kern="0" cap="all" dirty="0" smtClean="0"/>
              <a:t>чрез </a:t>
            </a:r>
            <a:r>
              <a:rPr lang="en-US" kern="0" cap="all" dirty="0" smtClean="0"/>
              <a:t>Piezo</a:t>
            </a:r>
            <a:r>
              <a:rPr lang="bg-BG" kern="0" cap="all" dirty="0" smtClean="0"/>
              <a:t> и съобщение , за не е сложен колана;</a:t>
            </a:r>
            <a:endParaRPr kumimoji="0" lang="bg-BG" sz="1800" b="0" i="0" u="none" strike="noStrike" kern="0" cap="all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742950" lvl="1" indent="-285750">
              <a:lnSpc>
                <a:spcPct val="120000"/>
              </a:lnSpc>
              <a:spcBef>
                <a:spcPts val="500"/>
              </a:spcBef>
              <a:buClr>
                <a:prstClr val="black"/>
              </a:buClr>
              <a:buFont typeface="Wingdings" panose="05000000000000000000" pitchFamily="2" charset="2"/>
              <a:buChar char="v"/>
              <a:defRPr/>
            </a:pPr>
            <a:r>
              <a:rPr lang="bg-BG" kern="0" cap="all" dirty="0"/>
              <a:t>Сигнализиране, </a:t>
            </a:r>
            <a:r>
              <a:rPr lang="bg-BG" kern="0" cap="all" dirty="0" smtClean="0"/>
              <a:t>чрез съобщение , за запалването и изгасянето на колата;</a:t>
            </a:r>
            <a:endParaRPr kumimoji="0" lang="bg-BG" sz="1800" b="0" i="0" u="none" strike="noStrike" kern="0" cap="all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8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1973239" y="604249"/>
            <a:ext cx="84092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4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Осъществяване на проекта:</a:t>
            </a:r>
            <a:endParaRPr kumimoji="0" lang="bg-BG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1973239" y="1819801"/>
            <a:ext cx="8866496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Първото нещо, което направи</a:t>
            </a:r>
            <a:r>
              <a:rPr lang="bg-BG" sz="2000" kern="0" cap="all" dirty="0"/>
              <a:t>х</a:t>
            </a:r>
            <a:r>
              <a:rPr kumimoji="0" lang="en-US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,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беше да</a:t>
            </a:r>
            <a:r>
              <a:rPr kumimoji="0" lang="en-US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свържа всички компоненти на </a:t>
            </a:r>
            <a:r>
              <a:rPr kumimoji="0" lang="en-US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tinker cad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.</a:t>
            </a:r>
          </a:p>
          <a:p>
            <a:pPr marL="228600" marR="0" lvl="0" indent="-2286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След това измислих и написах логиката, за да може всеки елемент да функционира правилно спрямо ролята му в системата.</a:t>
            </a:r>
          </a:p>
          <a:p>
            <a:pPr marL="228600" marR="0" lvl="0" indent="-2286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За реализиране на проекта</a:t>
            </a:r>
            <a:r>
              <a:rPr kumimoji="0" lang="en-US" sz="2000" b="0" i="0" u="none" strike="noStrike" kern="0" cap="all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използвах </a:t>
            </a:r>
            <a:r>
              <a:rPr kumimoji="0" lang="en-US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tinker cad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228600" marR="0" lvl="0" indent="-2286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направих блок-схема в </a:t>
            </a:r>
            <a:r>
              <a:rPr kumimoji="0" lang="en-US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diagrams.net, 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за да може по-лесно да обясня</a:t>
            </a:r>
            <a:r>
              <a:rPr kumimoji="0" lang="bg-BG" sz="2000" b="0" i="0" u="none" strike="noStrike" kern="0" cap="all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процеса на работа и логиката на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3280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1564261" y="454125"/>
            <a:ext cx="8962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Прототип изработен на </a:t>
            </a:r>
            <a:r>
              <a:rPr kumimoji="0" lang="en-US" sz="3600" b="0" i="0" u="none" strike="noStrike" kern="0" cap="all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Tinkercad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8" y="1364776"/>
            <a:ext cx="11356297" cy="5168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34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2024417" y="235762"/>
            <a:ext cx="8484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Електрическа схема на проекта: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43" y="882093"/>
            <a:ext cx="7417289" cy="573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073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2074460" y="235762"/>
            <a:ext cx="7902053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Блок-схема създадена на </a:t>
            </a:r>
            <a:r>
              <a:rPr kumimoji="0" lang="en-US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diagrams.net, 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представляваща </a:t>
            </a:r>
          </a:p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логиката на</a:t>
            </a:r>
            <a:r>
              <a:rPr kumimoji="0" lang="bg-BG" sz="2000" b="0" i="0" u="none" strike="noStrike" kern="0" cap="all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bg-BG" sz="20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проекта:</a:t>
            </a:r>
            <a:endParaRPr kumimoji="0" lang="en-US" sz="2000" b="0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18" y="1194999"/>
            <a:ext cx="5576194" cy="53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142818" y="637613"/>
            <a:ext cx="7916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/>
              <a:t>Използвани електрически компоненти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77" y="1788074"/>
            <a:ext cx="8333075" cy="47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1080638" y="2021765"/>
            <a:ext cx="98218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https://app.diagrams.net</a:t>
            </a:r>
            <a:r>
              <a:rPr lang="bg-BG" sz="2800" dirty="0" smtClean="0"/>
              <a:t>;</a:t>
            </a:r>
            <a:r>
              <a:rPr lang="en-US" sz="2800" dirty="0" smtClean="0"/>
              <a:t>                         https</a:t>
            </a:r>
            <a:r>
              <a:rPr lang="en-US" sz="2800" dirty="0"/>
              <a:t>://github.com;</a:t>
            </a:r>
          </a:p>
          <a:p>
            <a:endParaRPr lang="bg-BG" sz="2800" dirty="0"/>
          </a:p>
          <a:p>
            <a:endParaRPr lang="bg-BG" sz="2800" dirty="0"/>
          </a:p>
          <a:p>
            <a:r>
              <a:rPr lang="en-US" sz="2800" dirty="0"/>
              <a:t>https://www.google.com</a:t>
            </a:r>
            <a:r>
              <a:rPr lang="bg-BG" sz="2800" dirty="0" smtClean="0"/>
              <a:t>;</a:t>
            </a:r>
            <a:r>
              <a:rPr lang="en-US" sz="2800" dirty="0" smtClean="0"/>
              <a:t>                         </a:t>
            </a:r>
            <a:r>
              <a:rPr lang="en-US" sz="2800" dirty="0"/>
              <a:t>https://www.tinkercad.com;</a:t>
            </a:r>
          </a:p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2800" dirty="0" smtClean="0"/>
              <a:t>      </a:t>
            </a:r>
            <a:r>
              <a:rPr lang="bg-BG" sz="2800" dirty="0" smtClean="0"/>
              <a:t>Предоставени </a:t>
            </a:r>
            <a:r>
              <a:rPr lang="bg-BG" sz="2800" dirty="0"/>
              <a:t>примерни файлове</a:t>
            </a:r>
            <a:r>
              <a:rPr lang="bg-BG" sz="2800" dirty="0" smtClean="0"/>
              <a:t>;</a:t>
            </a:r>
          </a:p>
        </p:txBody>
      </p:sp>
      <p:sp>
        <p:nvSpPr>
          <p:cNvPr id="4" name="Правоъгълник 3"/>
          <p:cNvSpPr/>
          <p:nvPr/>
        </p:nvSpPr>
        <p:spPr>
          <a:xfrm>
            <a:off x="1951350" y="405600"/>
            <a:ext cx="80804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6000" dirty="0"/>
              <a:t>Използвани източници:</a:t>
            </a:r>
          </a:p>
        </p:txBody>
      </p:sp>
    </p:spTree>
    <p:extLst>
      <p:ext uri="{BB962C8B-B14F-4D97-AF65-F5344CB8AC3E}">
        <p14:creationId xmlns:p14="http://schemas.microsoft.com/office/powerpoint/2010/main" val="210475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1000835" y="2019576"/>
            <a:ext cx="103541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88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Благодаря </a:t>
            </a:r>
            <a:r>
              <a:rPr kumimoji="0" lang="bg-BG" sz="8800" b="0" i="0" u="none" strike="noStrike" kern="0" cap="all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за вниманието!</a:t>
            </a:r>
            <a:endParaRPr kumimoji="0" lang="bg-BG" sz="3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5605901"/>
      </p:ext>
    </p:extLst>
  </p:cSld>
  <p:clrMapOvr>
    <a:masterClrMapping/>
  </p:clrMapOvr>
</p:sld>
</file>

<file path=ppt/theme/theme1.xml><?xml version="1.0" encoding="utf-8"?>
<a:theme xmlns:a="http://schemas.openxmlformats.org/drawingml/2006/main" name="Дълбочина">
  <a:themeElements>
    <a:clrScheme name="Дълбоч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Дълбоч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ълбоч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Дълбочина</Template>
  <TotalTime>806</TotalTime>
  <Words>214</Words>
  <Application>Microsoft Office PowerPoint</Application>
  <PresentationFormat>Широк екран</PresentationFormat>
  <Paragraphs>34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Corbel</vt:lpstr>
      <vt:lpstr>Tw Cen MT</vt:lpstr>
      <vt:lpstr>Wingdings</vt:lpstr>
      <vt:lpstr>Дълбочина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22</cp:revision>
  <dcterms:created xsi:type="dcterms:W3CDTF">2025-06-12T12:23:29Z</dcterms:created>
  <dcterms:modified xsi:type="dcterms:W3CDTF">2025-06-15T07:13:52Z</dcterms:modified>
</cp:coreProperties>
</file>