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4" r:id="rId4"/>
    <p:sldId id="273" r:id="rId5"/>
    <p:sldId id="263" r:id="rId6"/>
    <p:sldId id="262" r:id="rId7"/>
    <p:sldId id="258" r:id="rId8"/>
    <p:sldId id="267" r:id="rId9"/>
    <p:sldId id="268" r:id="rId10"/>
    <p:sldId id="270" r:id="rId11"/>
    <p:sldId id="271" r:id="rId12"/>
    <p:sldId id="272" r:id="rId13"/>
    <p:sldId id="266" r:id="rId14"/>
    <p:sldId id="26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scar:Desktop:testOSF:Classeur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'valeurs (2)'!$M$26</c:f>
              <c:strCache>
                <c:ptCount val="1"/>
                <c:pt idx="0">
                  <c:v>Server</c:v>
                </c:pt>
              </c:strCache>
            </c:strRef>
          </c:tx>
          <c:invertIfNegative val="0"/>
          <c:cat>
            <c:numRef>
              <c:f>'valeurs (2)'!$L$27:$L$29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'valeurs (2)'!$M$27:$M$29</c:f>
              <c:numCache>
                <c:formatCode>General</c:formatCode>
                <c:ptCount val="3"/>
                <c:pt idx="0">
                  <c:v>14.7</c:v>
                </c:pt>
                <c:pt idx="1">
                  <c:v>35.662500000000001</c:v>
                </c:pt>
                <c:pt idx="2">
                  <c:v>77.474999999999994</c:v>
                </c:pt>
              </c:numCache>
            </c:numRef>
          </c:val>
        </c:ser>
        <c:ser>
          <c:idx val="1"/>
          <c:order val="1"/>
          <c:tx>
            <c:strRef>
              <c:f>'valeurs (2)'!$N$26</c:f>
              <c:strCache>
                <c:ptCount val="1"/>
                <c:pt idx="0">
                  <c:v>Cluster</c:v>
                </c:pt>
              </c:strCache>
            </c:strRef>
          </c:tx>
          <c:invertIfNegative val="0"/>
          <c:cat>
            <c:numRef>
              <c:f>'valeurs (2)'!$L$27:$L$29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'valeurs (2)'!$N$27:$N$29</c:f>
              <c:numCache>
                <c:formatCode>General</c:formatCode>
                <c:ptCount val="3"/>
                <c:pt idx="0">
                  <c:v>11.9125</c:v>
                </c:pt>
                <c:pt idx="1">
                  <c:v>23.774999999999999</c:v>
                </c:pt>
                <c:pt idx="2">
                  <c:v>55.825000000000003</c:v>
                </c:pt>
              </c:numCache>
            </c:numRef>
          </c:val>
        </c:ser>
        <c:ser>
          <c:idx val="2"/>
          <c:order val="2"/>
          <c:tx>
            <c:strRef>
              <c:f>'valeurs (2)'!$O$26</c:f>
              <c:strCache>
                <c:ptCount val="1"/>
                <c:pt idx="0">
                  <c:v>Server + Cache</c:v>
                </c:pt>
              </c:strCache>
            </c:strRef>
          </c:tx>
          <c:invertIfNegative val="0"/>
          <c:cat>
            <c:numRef>
              <c:f>'valeurs (2)'!$L$27:$L$29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'valeurs (2)'!$O$27:$O$29</c:f>
              <c:numCache>
                <c:formatCode>General</c:formatCode>
                <c:ptCount val="3"/>
                <c:pt idx="0">
                  <c:v>11.3</c:v>
                </c:pt>
                <c:pt idx="1">
                  <c:v>18.737500000000001</c:v>
                </c:pt>
                <c:pt idx="2">
                  <c:v>43.012500000000003</c:v>
                </c:pt>
              </c:numCache>
            </c:numRef>
          </c:val>
        </c:ser>
        <c:ser>
          <c:idx val="3"/>
          <c:order val="3"/>
          <c:tx>
            <c:strRef>
              <c:f>'valeurs (2)'!$P$26</c:f>
              <c:strCache>
                <c:ptCount val="1"/>
                <c:pt idx="0">
                  <c:v>Cluster + cache</c:v>
                </c:pt>
              </c:strCache>
            </c:strRef>
          </c:tx>
          <c:invertIfNegative val="0"/>
          <c:cat>
            <c:numRef>
              <c:f>'valeurs (2)'!$L$27:$L$29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'valeurs (2)'!$P$27:$P$29</c:f>
              <c:numCache>
                <c:formatCode>General</c:formatCode>
                <c:ptCount val="3"/>
                <c:pt idx="0">
                  <c:v>10.275</c:v>
                </c:pt>
                <c:pt idx="1">
                  <c:v>15.512499999999999</c:v>
                </c:pt>
                <c:pt idx="2">
                  <c:v>32.0625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1231113696"/>
        <c:axId val="-1231124032"/>
        <c:axId val="0"/>
      </c:bar3DChart>
      <c:catAx>
        <c:axId val="-1231113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124032"/>
        <c:crosses val="autoZero"/>
        <c:auto val="1"/>
        <c:lblAlgn val="ctr"/>
        <c:lblOffset val="100"/>
        <c:noMultiLvlLbl val="0"/>
      </c:catAx>
      <c:valAx>
        <c:axId val="-1231124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113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57254993408049"/>
          <c:y val="0.41279353346612957"/>
          <c:w val="0.15242745006591943"/>
          <c:h val="0.2705524575218385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BCB57-B54A-4B63-A04F-7017EE0CCFC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5199FE0-F773-4266-A9A5-F99FEF3DA17A}">
      <dgm:prSet phldrT="[Texte]"/>
      <dgm:spPr/>
      <dgm:t>
        <a:bodyPr/>
        <a:lstStyle/>
        <a:p>
          <a:r>
            <a:rPr lang="fr-FR" smtClean="0"/>
            <a:t>City</a:t>
          </a:r>
          <a:endParaRPr lang="fr-FR"/>
        </a:p>
      </dgm:t>
    </dgm:pt>
    <dgm:pt modelId="{64A461E9-AC73-4B3E-9C64-0C0864F3008E}" type="parTrans" cxnId="{7F3B5C9A-EC8B-4578-8BCF-C83BC31B7B99}">
      <dgm:prSet/>
      <dgm:spPr/>
      <dgm:t>
        <a:bodyPr/>
        <a:lstStyle/>
        <a:p>
          <a:endParaRPr lang="fr-FR"/>
        </a:p>
      </dgm:t>
    </dgm:pt>
    <dgm:pt modelId="{5C5965C4-A3D0-4D82-AE9B-EA47F24A0E9A}" type="sibTrans" cxnId="{7F3B5C9A-EC8B-4578-8BCF-C83BC31B7B99}">
      <dgm:prSet/>
      <dgm:spPr/>
      <dgm:t>
        <a:bodyPr/>
        <a:lstStyle/>
        <a:p>
          <a:endParaRPr lang="fr-FR"/>
        </a:p>
      </dgm:t>
    </dgm:pt>
    <dgm:pt modelId="{5F429213-2803-4BBE-8B2F-364EF4F21A0B}">
      <dgm:prSet phldrT="[Texte]"/>
      <dgm:spPr/>
      <dgm:t>
        <a:bodyPr/>
        <a:lstStyle/>
        <a:p>
          <a:r>
            <a:rPr lang="fr-FR" smtClean="0"/>
            <a:t>ID</a:t>
          </a:r>
          <a:endParaRPr lang="fr-FR"/>
        </a:p>
      </dgm:t>
    </dgm:pt>
    <dgm:pt modelId="{285E92AD-56CF-4D22-8F1E-0E9D2B4DAA9B}" type="parTrans" cxnId="{68F3D79F-14BF-4765-A116-9DD36900410C}">
      <dgm:prSet/>
      <dgm:spPr/>
      <dgm:t>
        <a:bodyPr/>
        <a:lstStyle/>
        <a:p>
          <a:endParaRPr lang="fr-FR"/>
        </a:p>
      </dgm:t>
    </dgm:pt>
    <dgm:pt modelId="{1AE1CB53-4549-4B3F-803B-F198F2011DBF}" type="sibTrans" cxnId="{68F3D79F-14BF-4765-A116-9DD36900410C}">
      <dgm:prSet/>
      <dgm:spPr/>
      <dgm:t>
        <a:bodyPr/>
        <a:lstStyle/>
        <a:p>
          <a:endParaRPr lang="fr-FR"/>
        </a:p>
      </dgm:t>
    </dgm:pt>
    <dgm:pt modelId="{30FEFE70-058C-4670-87A5-D23E19C6C3B2}">
      <dgm:prSet phldrT="[Texte]"/>
      <dgm:spPr/>
      <dgm:t>
        <a:bodyPr/>
        <a:lstStyle/>
        <a:p>
          <a:r>
            <a:rPr lang="fr-FR" smtClean="0"/>
            <a:t>Name</a:t>
          </a:r>
          <a:endParaRPr lang="fr-FR"/>
        </a:p>
      </dgm:t>
    </dgm:pt>
    <dgm:pt modelId="{9FF12655-BC1A-4ED4-A694-FCDEE9711F21}" type="parTrans" cxnId="{B19D4103-0A6C-49B4-9E22-73C3B552BF97}">
      <dgm:prSet/>
      <dgm:spPr/>
      <dgm:t>
        <a:bodyPr/>
        <a:lstStyle/>
        <a:p>
          <a:endParaRPr lang="fr-FR"/>
        </a:p>
      </dgm:t>
    </dgm:pt>
    <dgm:pt modelId="{93F8EE68-9836-469A-B18D-02BF3952FB85}" type="sibTrans" cxnId="{B19D4103-0A6C-49B4-9E22-73C3B552BF97}">
      <dgm:prSet/>
      <dgm:spPr/>
      <dgm:t>
        <a:bodyPr/>
        <a:lstStyle/>
        <a:p>
          <a:endParaRPr lang="fr-FR"/>
        </a:p>
      </dgm:t>
    </dgm:pt>
    <dgm:pt modelId="{0DF3DBE8-64AB-4EEE-8DF3-754B5FA04F6B}">
      <dgm:prSet phldrT="[Texte]"/>
      <dgm:spPr/>
      <dgm:t>
        <a:bodyPr/>
        <a:lstStyle/>
        <a:p>
          <a:r>
            <a:rPr lang="fr-FR" smtClean="0"/>
            <a:t>Citizen</a:t>
          </a:r>
          <a:endParaRPr lang="fr-FR"/>
        </a:p>
      </dgm:t>
    </dgm:pt>
    <dgm:pt modelId="{5D4447B2-DF43-4232-8D04-F46164929F2A}" type="parTrans" cxnId="{248E2B7E-26F0-4400-BDC3-459D8AF05A99}">
      <dgm:prSet/>
      <dgm:spPr/>
      <dgm:t>
        <a:bodyPr/>
        <a:lstStyle/>
        <a:p>
          <a:endParaRPr lang="fr-FR"/>
        </a:p>
      </dgm:t>
    </dgm:pt>
    <dgm:pt modelId="{0510D97E-24E2-4621-8144-4EE2A3681508}" type="sibTrans" cxnId="{248E2B7E-26F0-4400-BDC3-459D8AF05A99}">
      <dgm:prSet/>
      <dgm:spPr/>
      <dgm:t>
        <a:bodyPr/>
        <a:lstStyle/>
        <a:p>
          <a:endParaRPr lang="fr-FR"/>
        </a:p>
      </dgm:t>
    </dgm:pt>
    <dgm:pt modelId="{1DF33DEB-3712-4854-A9C6-284943D135B0}">
      <dgm:prSet phldrT="[Texte]"/>
      <dgm:spPr/>
      <dgm:t>
        <a:bodyPr/>
        <a:lstStyle/>
        <a:p>
          <a:r>
            <a:rPr lang="fr-FR" smtClean="0"/>
            <a:t>ID</a:t>
          </a:r>
          <a:endParaRPr lang="fr-FR"/>
        </a:p>
      </dgm:t>
    </dgm:pt>
    <dgm:pt modelId="{051E2771-28CA-4D8E-85E3-64740601934F}" type="parTrans" cxnId="{05569E7B-6CC1-41F7-91C4-0D633F4436C8}">
      <dgm:prSet/>
      <dgm:spPr/>
      <dgm:t>
        <a:bodyPr/>
        <a:lstStyle/>
        <a:p>
          <a:endParaRPr lang="fr-FR"/>
        </a:p>
      </dgm:t>
    </dgm:pt>
    <dgm:pt modelId="{E6221AEB-35A2-4BE8-BBCB-2C9CF0F14382}" type="sibTrans" cxnId="{05569E7B-6CC1-41F7-91C4-0D633F4436C8}">
      <dgm:prSet/>
      <dgm:spPr/>
      <dgm:t>
        <a:bodyPr/>
        <a:lstStyle/>
        <a:p>
          <a:endParaRPr lang="fr-FR"/>
        </a:p>
      </dgm:t>
    </dgm:pt>
    <dgm:pt modelId="{4DF3DE89-0D1C-4158-8926-DBD63CEDDF72}">
      <dgm:prSet phldrT="[Texte]"/>
      <dgm:spPr/>
      <dgm:t>
        <a:bodyPr/>
        <a:lstStyle/>
        <a:p>
          <a:r>
            <a:rPr lang="fr-FR" smtClean="0"/>
            <a:t>First Name</a:t>
          </a:r>
        </a:p>
      </dgm:t>
    </dgm:pt>
    <dgm:pt modelId="{25110DBE-151C-4AA2-8895-E3237D84A4D0}" type="parTrans" cxnId="{7DF09B8C-A142-4E80-8F16-8F424FB8F148}">
      <dgm:prSet/>
      <dgm:spPr/>
      <dgm:t>
        <a:bodyPr/>
        <a:lstStyle/>
        <a:p>
          <a:endParaRPr lang="fr-FR"/>
        </a:p>
      </dgm:t>
    </dgm:pt>
    <dgm:pt modelId="{4AE402F1-4F5A-4043-886E-52B1494F1B25}" type="sibTrans" cxnId="{7DF09B8C-A142-4E80-8F16-8F424FB8F148}">
      <dgm:prSet/>
      <dgm:spPr/>
      <dgm:t>
        <a:bodyPr/>
        <a:lstStyle/>
        <a:p>
          <a:endParaRPr lang="fr-FR"/>
        </a:p>
      </dgm:t>
    </dgm:pt>
    <dgm:pt modelId="{4B039AFA-991E-4898-B297-6738EC7A04AB}">
      <dgm:prSet phldrT="[Texte]"/>
      <dgm:spPr/>
      <dgm:t>
        <a:bodyPr/>
        <a:lstStyle/>
        <a:p>
          <a:r>
            <a:rPr lang="fr-FR" smtClean="0"/>
            <a:t>Name</a:t>
          </a:r>
        </a:p>
      </dgm:t>
    </dgm:pt>
    <dgm:pt modelId="{81868093-1D0D-4164-B5CF-A34B6FB59F27}" type="parTrans" cxnId="{B36157ED-AB34-42DB-8CDB-17D63B5AC190}">
      <dgm:prSet/>
      <dgm:spPr/>
      <dgm:t>
        <a:bodyPr/>
        <a:lstStyle/>
        <a:p>
          <a:endParaRPr lang="fr-FR"/>
        </a:p>
      </dgm:t>
    </dgm:pt>
    <dgm:pt modelId="{22C0CF0F-1140-466C-AE51-1F3A9CD3E9DF}" type="sibTrans" cxnId="{B36157ED-AB34-42DB-8CDB-17D63B5AC190}">
      <dgm:prSet/>
      <dgm:spPr/>
      <dgm:t>
        <a:bodyPr/>
        <a:lstStyle/>
        <a:p>
          <a:endParaRPr lang="fr-FR"/>
        </a:p>
      </dgm:t>
    </dgm:pt>
    <dgm:pt modelId="{DB44C216-F38F-4AFC-ADA0-C107D8207661}">
      <dgm:prSet phldrT="[Texte]"/>
      <dgm:spPr/>
      <dgm:t>
        <a:bodyPr/>
        <a:lstStyle/>
        <a:p>
          <a:r>
            <a:rPr lang="fr-FR" smtClean="0"/>
            <a:t>City ID</a:t>
          </a:r>
        </a:p>
      </dgm:t>
    </dgm:pt>
    <dgm:pt modelId="{4B948D1E-2661-41F8-9C0E-DDE0A4AEA382}" type="parTrans" cxnId="{BD44D809-5638-4E26-A7F5-CEE10AB4FB94}">
      <dgm:prSet/>
      <dgm:spPr/>
      <dgm:t>
        <a:bodyPr/>
        <a:lstStyle/>
        <a:p>
          <a:endParaRPr lang="fr-FR"/>
        </a:p>
      </dgm:t>
    </dgm:pt>
    <dgm:pt modelId="{28A501ED-F0BA-4E83-9202-ECEBF186B368}" type="sibTrans" cxnId="{BD44D809-5638-4E26-A7F5-CEE10AB4FB94}">
      <dgm:prSet/>
      <dgm:spPr/>
      <dgm:t>
        <a:bodyPr/>
        <a:lstStyle/>
        <a:p>
          <a:endParaRPr lang="fr-FR"/>
        </a:p>
      </dgm:t>
    </dgm:pt>
    <dgm:pt modelId="{240BA0E0-FEF0-4F85-BB73-A83F13441476}" type="pres">
      <dgm:prSet presAssocID="{BB4BCB57-B54A-4B63-A04F-7017EE0CCFC0}" presName="theList" presStyleCnt="0">
        <dgm:presLayoutVars>
          <dgm:dir/>
          <dgm:animLvl val="lvl"/>
          <dgm:resizeHandles val="exact"/>
        </dgm:presLayoutVars>
      </dgm:prSet>
      <dgm:spPr/>
    </dgm:pt>
    <dgm:pt modelId="{B21F879F-129B-4920-A6A4-D2C2D10F4EAC}" type="pres">
      <dgm:prSet presAssocID="{C5199FE0-F773-4266-A9A5-F99FEF3DA17A}" presName="compNode" presStyleCnt="0"/>
      <dgm:spPr/>
    </dgm:pt>
    <dgm:pt modelId="{DA50D72D-4868-4856-9DED-9DABA85F5EBA}" type="pres">
      <dgm:prSet presAssocID="{C5199FE0-F773-4266-A9A5-F99FEF3DA17A}" presName="aNode" presStyleLbl="bgShp" presStyleIdx="0" presStyleCnt="2"/>
      <dgm:spPr/>
    </dgm:pt>
    <dgm:pt modelId="{7ABCA443-8D8A-47BB-B17F-A30F268C4195}" type="pres">
      <dgm:prSet presAssocID="{C5199FE0-F773-4266-A9A5-F99FEF3DA17A}" presName="textNode" presStyleLbl="bgShp" presStyleIdx="0" presStyleCnt="2"/>
      <dgm:spPr/>
    </dgm:pt>
    <dgm:pt modelId="{DE353197-13ED-4739-B9EE-335C17EF72CC}" type="pres">
      <dgm:prSet presAssocID="{C5199FE0-F773-4266-A9A5-F99FEF3DA17A}" presName="compChildNode" presStyleCnt="0"/>
      <dgm:spPr/>
    </dgm:pt>
    <dgm:pt modelId="{3B9C6445-F884-4219-A907-CF5FF3BFDB89}" type="pres">
      <dgm:prSet presAssocID="{C5199FE0-F773-4266-A9A5-F99FEF3DA17A}" presName="theInnerList" presStyleCnt="0"/>
      <dgm:spPr/>
    </dgm:pt>
    <dgm:pt modelId="{119278DB-53A2-4AB3-A8DA-31830F16878C}" type="pres">
      <dgm:prSet presAssocID="{5F429213-2803-4BBE-8B2F-364EF4F21A0B}" presName="childNode" presStyleLbl="node1" presStyleIdx="0" presStyleCnt="6">
        <dgm:presLayoutVars>
          <dgm:bulletEnabled val="1"/>
        </dgm:presLayoutVars>
      </dgm:prSet>
      <dgm:spPr/>
    </dgm:pt>
    <dgm:pt modelId="{F6E7B5CF-CBFC-460C-A27F-4CA02364ADBA}" type="pres">
      <dgm:prSet presAssocID="{5F429213-2803-4BBE-8B2F-364EF4F21A0B}" presName="aSpace2" presStyleCnt="0"/>
      <dgm:spPr/>
    </dgm:pt>
    <dgm:pt modelId="{05B3D02B-E5F8-4461-B672-EA8AC030991D}" type="pres">
      <dgm:prSet presAssocID="{30FEFE70-058C-4670-87A5-D23E19C6C3B2}" presName="childNode" presStyleLbl="node1" presStyleIdx="1" presStyleCnt="6">
        <dgm:presLayoutVars>
          <dgm:bulletEnabled val="1"/>
        </dgm:presLayoutVars>
      </dgm:prSet>
      <dgm:spPr/>
    </dgm:pt>
    <dgm:pt modelId="{5061A35A-BB67-48DD-B000-83165AE2A038}" type="pres">
      <dgm:prSet presAssocID="{C5199FE0-F773-4266-A9A5-F99FEF3DA17A}" presName="aSpace" presStyleCnt="0"/>
      <dgm:spPr/>
    </dgm:pt>
    <dgm:pt modelId="{C70046F4-195F-4307-AC9E-467954DA3736}" type="pres">
      <dgm:prSet presAssocID="{0DF3DBE8-64AB-4EEE-8DF3-754B5FA04F6B}" presName="compNode" presStyleCnt="0"/>
      <dgm:spPr/>
    </dgm:pt>
    <dgm:pt modelId="{7E618D6E-9969-4578-B6CA-C907357365B3}" type="pres">
      <dgm:prSet presAssocID="{0DF3DBE8-64AB-4EEE-8DF3-754B5FA04F6B}" presName="aNode" presStyleLbl="bgShp" presStyleIdx="1" presStyleCnt="2"/>
      <dgm:spPr/>
    </dgm:pt>
    <dgm:pt modelId="{964FA2D2-E071-4239-9A5C-8A6160DF5890}" type="pres">
      <dgm:prSet presAssocID="{0DF3DBE8-64AB-4EEE-8DF3-754B5FA04F6B}" presName="textNode" presStyleLbl="bgShp" presStyleIdx="1" presStyleCnt="2"/>
      <dgm:spPr/>
    </dgm:pt>
    <dgm:pt modelId="{351FC4A7-9DF4-4A3D-BD7A-199715249F34}" type="pres">
      <dgm:prSet presAssocID="{0DF3DBE8-64AB-4EEE-8DF3-754B5FA04F6B}" presName="compChildNode" presStyleCnt="0"/>
      <dgm:spPr/>
    </dgm:pt>
    <dgm:pt modelId="{462AF014-CC83-4730-84F0-5CC1B37BBEA7}" type="pres">
      <dgm:prSet presAssocID="{0DF3DBE8-64AB-4EEE-8DF3-754B5FA04F6B}" presName="theInnerList" presStyleCnt="0"/>
      <dgm:spPr/>
    </dgm:pt>
    <dgm:pt modelId="{0D6D105D-1E7E-4B9A-A8FE-B20AF6621E6B}" type="pres">
      <dgm:prSet presAssocID="{1DF33DEB-3712-4854-A9C6-284943D135B0}" presName="childNode" presStyleLbl="node1" presStyleIdx="2" presStyleCnt="6">
        <dgm:presLayoutVars>
          <dgm:bulletEnabled val="1"/>
        </dgm:presLayoutVars>
      </dgm:prSet>
      <dgm:spPr/>
    </dgm:pt>
    <dgm:pt modelId="{9C1319BD-5265-4A8E-BD3C-86AF0F9C3282}" type="pres">
      <dgm:prSet presAssocID="{1DF33DEB-3712-4854-A9C6-284943D135B0}" presName="aSpace2" presStyleCnt="0"/>
      <dgm:spPr/>
    </dgm:pt>
    <dgm:pt modelId="{FE986A08-EEE2-429B-84DE-EDE2FCE716BB}" type="pres">
      <dgm:prSet presAssocID="{4DF3DE89-0D1C-4158-8926-DBD63CEDDF72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B40582-CEFE-44F6-B8BA-1466122A8FE1}" type="pres">
      <dgm:prSet presAssocID="{4DF3DE89-0D1C-4158-8926-DBD63CEDDF72}" presName="aSpace2" presStyleCnt="0"/>
      <dgm:spPr/>
    </dgm:pt>
    <dgm:pt modelId="{56DDD3AC-EF24-425E-BB4F-D048F0ADD4BA}" type="pres">
      <dgm:prSet presAssocID="{4B039AFA-991E-4898-B297-6738EC7A04AB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B44A24-5EF4-43EB-807E-339FD1A8F32C}" type="pres">
      <dgm:prSet presAssocID="{4B039AFA-991E-4898-B297-6738EC7A04AB}" presName="aSpace2" presStyleCnt="0"/>
      <dgm:spPr/>
    </dgm:pt>
    <dgm:pt modelId="{5123E848-01F8-48FF-9E44-2F8C9AD2D478}" type="pres">
      <dgm:prSet presAssocID="{DB44C216-F38F-4AFC-ADA0-C107D8207661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DF09B8C-A142-4E80-8F16-8F424FB8F148}" srcId="{0DF3DBE8-64AB-4EEE-8DF3-754B5FA04F6B}" destId="{4DF3DE89-0D1C-4158-8926-DBD63CEDDF72}" srcOrd="1" destOrd="0" parTransId="{25110DBE-151C-4AA2-8895-E3237D84A4D0}" sibTransId="{4AE402F1-4F5A-4043-886E-52B1494F1B25}"/>
    <dgm:cxn modelId="{5DFC235B-4D34-46E3-92AD-2D6F06BC895D}" type="presOf" srcId="{DB44C216-F38F-4AFC-ADA0-C107D8207661}" destId="{5123E848-01F8-48FF-9E44-2F8C9AD2D478}" srcOrd="0" destOrd="0" presId="urn:microsoft.com/office/officeart/2005/8/layout/lProcess2"/>
    <dgm:cxn modelId="{7F3B5C9A-EC8B-4578-8BCF-C83BC31B7B99}" srcId="{BB4BCB57-B54A-4B63-A04F-7017EE0CCFC0}" destId="{C5199FE0-F773-4266-A9A5-F99FEF3DA17A}" srcOrd="0" destOrd="0" parTransId="{64A461E9-AC73-4B3E-9C64-0C0864F3008E}" sibTransId="{5C5965C4-A3D0-4D82-AE9B-EA47F24A0E9A}"/>
    <dgm:cxn modelId="{05569E7B-6CC1-41F7-91C4-0D633F4436C8}" srcId="{0DF3DBE8-64AB-4EEE-8DF3-754B5FA04F6B}" destId="{1DF33DEB-3712-4854-A9C6-284943D135B0}" srcOrd="0" destOrd="0" parTransId="{051E2771-28CA-4D8E-85E3-64740601934F}" sibTransId="{E6221AEB-35A2-4BE8-BBCB-2C9CF0F14382}"/>
    <dgm:cxn modelId="{6B1FA9DF-0D13-4B84-96A6-8077EEF165DF}" type="presOf" srcId="{4DF3DE89-0D1C-4158-8926-DBD63CEDDF72}" destId="{FE986A08-EEE2-429B-84DE-EDE2FCE716BB}" srcOrd="0" destOrd="0" presId="urn:microsoft.com/office/officeart/2005/8/layout/lProcess2"/>
    <dgm:cxn modelId="{BD44D809-5638-4E26-A7F5-CEE10AB4FB94}" srcId="{0DF3DBE8-64AB-4EEE-8DF3-754B5FA04F6B}" destId="{DB44C216-F38F-4AFC-ADA0-C107D8207661}" srcOrd="3" destOrd="0" parTransId="{4B948D1E-2661-41F8-9C0E-DDE0A4AEA382}" sibTransId="{28A501ED-F0BA-4E83-9202-ECEBF186B368}"/>
    <dgm:cxn modelId="{248E2B7E-26F0-4400-BDC3-459D8AF05A99}" srcId="{BB4BCB57-B54A-4B63-A04F-7017EE0CCFC0}" destId="{0DF3DBE8-64AB-4EEE-8DF3-754B5FA04F6B}" srcOrd="1" destOrd="0" parTransId="{5D4447B2-DF43-4232-8D04-F46164929F2A}" sibTransId="{0510D97E-24E2-4621-8144-4EE2A3681508}"/>
    <dgm:cxn modelId="{03036BCB-8651-4153-96B7-34E78F226386}" type="presOf" srcId="{C5199FE0-F773-4266-A9A5-F99FEF3DA17A}" destId="{7ABCA443-8D8A-47BB-B17F-A30F268C4195}" srcOrd="1" destOrd="0" presId="urn:microsoft.com/office/officeart/2005/8/layout/lProcess2"/>
    <dgm:cxn modelId="{E888B0F6-270D-4476-A024-ADCA99C4D161}" type="presOf" srcId="{BB4BCB57-B54A-4B63-A04F-7017EE0CCFC0}" destId="{240BA0E0-FEF0-4F85-BB73-A83F13441476}" srcOrd="0" destOrd="0" presId="urn:microsoft.com/office/officeart/2005/8/layout/lProcess2"/>
    <dgm:cxn modelId="{B36157ED-AB34-42DB-8CDB-17D63B5AC190}" srcId="{0DF3DBE8-64AB-4EEE-8DF3-754B5FA04F6B}" destId="{4B039AFA-991E-4898-B297-6738EC7A04AB}" srcOrd="2" destOrd="0" parTransId="{81868093-1D0D-4164-B5CF-A34B6FB59F27}" sibTransId="{22C0CF0F-1140-466C-AE51-1F3A9CD3E9DF}"/>
    <dgm:cxn modelId="{5B853717-5F14-41C7-917C-48CE11E500A7}" type="presOf" srcId="{30FEFE70-058C-4670-87A5-D23E19C6C3B2}" destId="{05B3D02B-E5F8-4461-B672-EA8AC030991D}" srcOrd="0" destOrd="0" presId="urn:microsoft.com/office/officeart/2005/8/layout/lProcess2"/>
    <dgm:cxn modelId="{B647D352-81F1-485A-8D77-73C5AF5B2337}" type="presOf" srcId="{0DF3DBE8-64AB-4EEE-8DF3-754B5FA04F6B}" destId="{7E618D6E-9969-4578-B6CA-C907357365B3}" srcOrd="0" destOrd="0" presId="urn:microsoft.com/office/officeart/2005/8/layout/lProcess2"/>
    <dgm:cxn modelId="{4F013AD0-F4AA-4060-801D-C342CDA25324}" type="presOf" srcId="{C5199FE0-F773-4266-A9A5-F99FEF3DA17A}" destId="{DA50D72D-4868-4856-9DED-9DABA85F5EBA}" srcOrd="0" destOrd="0" presId="urn:microsoft.com/office/officeart/2005/8/layout/lProcess2"/>
    <dgm:cxn modelId="{B19D4103-0A6C-49B4-9E22-73C3B552BF97}" srcId="{C5199FE0-F773-4266-A9A5-F99FEF3DA17A}" destId="{30FEFE70-058C-4670-87A5-D23E19C6C3B2}" srcOrd="1" destOrd="0" parTransId="{9FF12655-BC1A-4ED4-A694-FCDEE9711F21}" sibTransId="{93F8EE68-9836-469A-B18D-02BF3952FB85}"/>
    <dgm:cxn modelId="{C1769462-B9D2-4B2D-A2E6-55D823A5B7CD}" type="presOf" srcId="{1DF33DEB-3712-4854-A9C6-284943D135B0}" destId="{0D6D105D-1E7E-4B9A-A8FE-B20AF6621E6B}" srcOrd="0" destOrd="0" presId="urn:microsoft.com/office/officeart/2005/8/layout/lProcess2"/>
    <dgm:cxn modelId="{68F3D79F-14BF-4765-A116-9DD36900410C}" srcId="{C5199FE0-F773-4266-A9A5-F99FEF3DA17A}" destId="{5F429213-2803-4BBE-8B2F-364EF4F21A0B}" srcOrd="0" destOrd="0" parTransId="{285E92AD-56CF-4D22-8F1E-0E9D2B4DAA9B}" sibTransId="{1AE1CB53-4549-4B3F-803B-F198F2011DBF}"/>
    <dgm:cxn modelId="{04C28EE7-C696-4874-9CE5-EEEF27624E3F}" type="presOf" srcId="{4B039AFA-991E-4898-B297-6738EC7A04AB}" destId="{56DDD3AC-EF24-425E-BB4F-D048F0ADD4BA}" srcOrd="0" destOrd="0" presId="urn:microsoft.com/office/officeart/2005/8/layout/lProcess2"/>
    <dgm:cxn modelId="{3EE30FAB-DE73-427B-9C32-BFF8A45926DC}" type="presOf" srcId="{0DF3DBE8-64AB-4EEE-8DF3-754B5FA04F6B}" destId="{964FA2D2-E071-4239-9A5C-8A6160DF5890}" srcOrd="1" destOrd="0" presId="urn:microsoft.com/office/officeart/2005/8/layout/lProcess2"/>
    <dgm:cxn modelId="{4A7B71BF-3FD9-4AC1-811E-8237DF9DFD11}" type="presOf" srcId="{5F429213-2803-4BBE-8B2F-364EF4F21A0B}" destId="{119278DB-53A2-4AB3-A8DA-31830F16878C}" srcOrd="0" destOrd="0" presId="urn:microsoft.com/office/officeart/2005/8/layout/lProcess2"/>
    <dgm:cxn modelId="{EA7517D2-9AA6-4C72-AD2F-A4D7AEE9E17E}" type="presParOf" srcId="{240BA0E0-FEF0-4F85-BB73-A83F13441476}" destId="{B21F879F-129B-4920-A6A4-D2C2D10F4EAC}" srcOrd="0" destOrd="0" presId="urn:microsoft.com/office/officeart/2005/8/layout/lProcess2"/>
    <dgm:cxn modelId="{D8575F96-9B3C-4238-A5A9-7402BE21DE0F}" type="presParOf" srcId="{B21F879F-129B-4920-A6A4-D2C2D10F4EAC}" destId="{DA50D72D-4868-4856-9DED-9DABA85F5EBA}" srcOrd="0" destOrd="0" presId="urn:microsoft.com/office/officeart/2005/8/layout/lProcess2"/>
    <dgm:cxn modelId="{6D8DAB27-06C4-4715-BB5B-7D2535108D53}" type="presParOf" srcId="{B21F879F-129B-4920-A6A4-D2C2D10F4EAC}" destId="{7ABCA443-8D8A-47BB-B17F-A30F268C4195}" srcOrd="1" destOrd="0" presId="urn:microsoft.com/office/officeart/2005/8/layout/lProcess2"/>
    <dgm:cxn modelId="{54521200-6F92-48E2-A7DA-091A2A3CB429}" type="presParOf" srcId="{B21F879F-129B-4920-A6A4-D2C2D10F4EAC}" destId="{DE353197-13ED-4739-B9EE-335C17EF72CC}" srcOrd="2" destOrd="0" presId="urn:microsoft.com/office/officeart/2005/8/layout/lProcess2"/>
    <dgm:cxn modelId="{1C6990E7-29ED-462C-83CD-D029570BC83B}" type="presParOf" srcId="{DE353197-13ED-4739-B9EE-335C17EF72CC}" destId="{3B9C6445-F884-4219-A907-CF5FF3BFDB89}" srcOrd="0" destOrd="0" presId="urn:microsoft.com/office/officeart/2005/8/layout/lProcess2"/>
    <dgm:cxn modelId="{E7DC89E6-AD61-43A7-8DC1-39D34628353F}" type="presParOf" srcId="{3B9C6445-F884-4219-A907-CF5FF3BFDB89}" destId="{119278DB-53A2-4AB3-A8DA-31830F16878C}" srcOrd="0" destOrd="0" presId="urn:microsoft.com/office/officeart/2005/8/layout/lProcess2"/>
    <dgm:cxn modelId="{C21E8CB8-DF1D-4B5A-9209-F42A589F7134}" type="presParOf" srcId="{3B9C6445-F884-4219-A907-CF5FF3BFDB89}" destId="{F6E7B5CF-CBFC-460C-A27F-4CA02364ADBA}" srcOrd="1" destOrd="0" presId="urn:microsoft.com/office/officeart/2005/8/layout/lProcess2"/>
    <dgm:cxn modelId="{3B61F0CE-ED1F-4683-871C-7B5E30B4A673}" type="presParOf" srcId="{3B9C6445-F884-4219-A907-CF5FF3BFDB89}" destId="{05B3D02B-E5F8-4461-B672-EA8AC030991D}" srcOrd="2" destOrd="0" presId="urn:microsoft.com/office/officeart/2005/8/layout/lProcess2"/>
    <dgm:cxn modelId="{1B1C80FC-1A37-4A8F-AB9A-81FD00A466D5}" type="presParOf" srcId="{240BA0E0-FEF0-4F85-BB73-A83F13441476}" destId="{5061A35A-BB67-48DD-B000-83165AE2A038}" srcOrd="1" destOrd="0" presId="urn:microsoft.com/office/officeart/2005/8/layout/lProcess2"/>
    <dgm:cxn modelId="{97EB0E93-1B66-4FA0-A55E-81A221652CAE}" type="presParOf" srcId="{240BA0E0-FEF0-4F85-BB73-A83F13441476}" destId="{C70046F4-195F-4307-AC9E-467954DA3736}" srcOrd="2" destOrd="0" presId="urn:microsoft.com/office/officeart/2005/8/layout/lProcess2"/>
    <dgm:cxn modelId="{01A079DB-51EE-432F-B188-8CA6CF912237}" type="presParOf" srcId="{C70046F4-195F-4307-AC9E-467954DA3736}" destId="{7E618D6E-9969-4578-B6CA-C907357365B3}" srcOrd="0" destOrd="0" presId="urn:microsoft.com/office/officeart/2005/8/layout/lProcess2"/>
    <dgm:cxn modelId="{C741A376-F97A-4976-A795-22FA9B237E43}" type="presParOf" srcId="{C70046F4-195F-4307-AC9E-467954DA3736}" destId="{964FA2D2-E071-4239-9A5C-8A6160DF5890}" srcOrd="1" destOrd="0" presId="urn:microsoft.com/office/officeart/2005/8/layout/lProcess2"/>
    <dgm:cxn modelId="{AE0A90DA-9931-4B0A-ABB9-3423715DA93F}" type="presParOf" srcId="{C70046F4-195F-4307-AC9E-467954DA3736}" destId="{351FC4A7-9DF4-4A3D-BD7A-199715249F34}" srcOrd="2" destOrd="0" presId="urn:microsoft.com/office/officeart/2005/8/layout/lProcess2"/>
    <dgm:cxn modelId="{F6536297-95E6-45B6-8E2E-BA5DCC63B8E2}" type="presParOf" srcId="{351FC4A7-9DF4-4A3D-BD7A-199715249F34}" destId="{462AF014-CC83-4730-84F0-5CC1B37BBEA7}" srcOrd="0" destOrd="0" presId="urn:microsoft.com/office/officeart/2005/8/layout/lProcess2"/>
    <dgm:cxn modelId="{22A9A28A-7A97-4783-977D-8CFB2C119A96}" type="presParOf" srcId="{462AF014-CC83-4730-84F0-5CC1B37BBEA7}" destId="{0D6D105D-1E7E-4B9A-A8FE-B20AF6621E6B}" srcOrd="0" destOrd="0" presId="urn:microsoft.com/office/officeart/2005/8/layout/lProcess2"/>
    <dgm:cxn modelId="{B8181AB4-1279-4583-AF4C-180E828F0929}" type="presParOf" srcId="{462AF014-CC83-4730-84F0-5CC1B37BBEA7}" destId="{9C1319BD-5265-4A8E-BD3C-86AF0F9C3282}" srcOrd="1" destOrd="0" presId="urn:microsoft.com/office/officeart/2005/8/layout/lProcess2"/>
    <dgm:cxn modelId="{C79265D6-B207-4531-B735-689972737850}" type="presParOf" srcId="{462AF014-CC83-4730-84F0-5CC1B37BBEA7}" destId="{FE986A08-EEE2-429B-84DE-EDE2FCE716BB}" srcOrd="2" destOrd="0" presId="urn:microsoft.com/office/officeart/2005/8/layout/lProcess2"/>
    <dgm:cxn modelId="{7A73BA4F-0F8A-4BCE-8D11-E7C1A4121E46}" type="presParOf" srcId="{462AF014-CC83-4730-84F0-5CC1B37BBEA7}" destId="{FDB40582-CEFE-44F6-B8BA-1466122A8FE1}" srcOrd="3" destOrd="0" presId="urn:microsoft.com/office/officeart/2005/8/layout/lProcess2"/>
    <dgm:cxn modelId="{8F0A3F51-DEA5-4277-97EF-C1C50ACA203B}" type="presParOf" srcId="{462AF014-CC83-4730-84F0-5CC1B37BBEA7}" destId="{56DDD3AC-EF24-425E-BB4F-D048F0ADD4BA}" srcOrd="4" destOrd="0" presId="urn:microsoft.com/office/officeart/2005/8/layout/lProcess2"/>
    <dgm:cxn modelId="{3C65F89B-A21C-4AD7-98C3-D38C43FF60AF}" type="presParOf" srcId="{462AF014-CC83-4730-84F0-5CC1B37BBEA7}" destId="{9FB44A24-5EF4-43EB-807E-339FD1A8F32C}" srcOrd="5" destOrd="0" presId="urn:microsoft.com/office/officeart/2005/8/layout/lProcess2"/>
    <dgm:cxn modelId="{CE574627-FE21-4F6D-8B6E-F440F48D0B2E}" type="presParOf" srcId="{462AF014-CC83-4730-84F0-5CC1B37BBEA7}" destId="{5123E848-01F8-48FF-9E44-2F8C9AD2D478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E59E2-F63C-4A9B-A53E-069DE89F8F1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A0C5315-8C1D-48EE-9F7B-A7877073AA3F}">
      <dgm:prSet phldrT="[Texte]"/>
      <dgm:spPr/>
      <dgm:t>
        <a:bodyPr/>
        <a:lstStyle/>
        <a:p>
          <a:r>
            <a:rPr lang="fr-FR" smtClean="0"/>
            <a:t>Play</a:t>
          </a:r>
          <a:endParaRPr lang="fr-FR"/>
        </a:p>
      </dgm:t>
    </dgm:pt>
    <dgm:pt modelId="{F63738EA-CB57-4FCD-83FE-C3D72FC4EC70}" type="parTrans" cxnId="{B99510FD-BF83-4EEE-8BDF-6D6DED5585C4}">
      <dgm:prSet/>
      <dgm:spPr/>
      <dgm:t>
        <a:bodyPr/>
        <a:lstStyle/>
        <a:p>
          <a:endParaRPr lang="fr-FR"/>
        </a:p>
      </dgm:t>
    </dgm:pt>
    <dgm:pt modelId="{11E6B5D1-BE56-41D8-BF8E-2E180455F40D}" type="sibTrans" cxnId="{B99510FD-BF83-4EEE-8BDF-6D6DED5585C4}">
      <dgm:prSet/>
      <dgm:spPr/>
      <dgm:t>
        <a:bodyPr/>
        <a:lstStyle/>
        <a:p>
          <a:endParaRPr lang="fr-FR"/>
        </a:p>
      </dgm:t>
    </dgm:pt>
    <dgm:pt modelId="{A89E53DD-82CE-4D32-A7F4-DC4DAD9A8705}">
      <dgm:prSet phldrT="[Texte]"/>
      <dgm:spPr/>
      <dgm:t>
        <a:bodyPr/>
        <a:lstStyle/>
        <a:p>
          <a:r>
            <a:rPr lang="fr-FR" smtClean="0"/>
            <a:t>Cookies chiffrés de 4 ko</a:t>
          </a:r>
          <a:endParaRPr lang="fr-FR"/>
        </a:p>
      </dgm:t>
    </dgm:pt>
    <dgm:pt modelId="{677F9EBC-861E-44B2-A4D9-FBC57875A37F}" type="parTrans" cxnId="{0F5F8E12-6DCB-4D42-85EF-1303937410D6}">
      <dgm:prSet/>
      <dgm:spPr/>
      <dgm:t>
        <a:bodyPr/>
        <a:lstStyle/>
        <a:p>
          <a:endParaRPr lang="fr-FR"/>
        </a:p>
      </dgm:t>
    </dgm:pt>
    <dgm:pt modelId="{66C8A7E6-2D84-4EC5-8C8B-694D56CC37A7}" type="sibTrans" cxnId="{0F5F8E12-6DCB-4D42-85EF-1303937410D6}">
      <dgm:prSet/>
      <dgm:spPr/>
      <dgm:t>
        <a:bodyPr/>
        <a:lstStyle/>
        <a:p>
          <a:endParaRPr lang="fr-FR"/>
        </a:p>
      </dgm:t>
    </dgm:pt>
    <dgm:pt modelId="{2828680F-EFCC-4778-B1CC-09B33DD44D15}">
      <dgm:prSet phldrT="[Texte]"/>
      <dgm:spPr/>
      <dgm:t>
        <a:bodyPr/>
        <a:lstStyle/>
        <a:p>
          <a:r>
            <a:rPr lang="fr-FR" smtClean="0"/>
            <a:t>Stockés côté client</a:t>
          </a:r>
          <a:endParaRPr lang="fr-FR"/>
        </a:p>
      </dgm:t>
    </dgm:pt>
    <dgm:pt modelId="{46AB9AA7-1564-4254-AD09-AF5691B4A27C}" type="parTrans" cxnId="{40FE5F1E-782E-4691-BCE5-6608BD404D46}">
      <dgm:prSet/>
      <dgm:spPr/>
      <dgm:t>
        <a:bodyPr/>
        <a:lstStyle/>
        <a:p>
          <a:endParaRPr lang="fr-FR"/>
        </a:p>
      </dgm:t>
    </dgm:pt>
    <dgm:pt modelId="{FEB24F3F-21C2-4071-8A47-3975E40A5448}" type="sibTrans" cxnId="{40FE5F1E-782E-4691-BCE5-6608BD404D46}">
      <dgm:prSet/>
      <dgm:spPr/>
      <dgm:t>
        <a:bodyPr/>
        <a:lstStyle/>
        <a:p>
          <a:endParaRPr lang="fr-FR"/>
        </a:p>
      </dgm:t>
    </dgm:pt>
    <dgm:pt modelId="{2CEECB3C-176F-4C21-ADBC-E9E1DEC9266F}">
      <dgm:prSet phldrT="[Texte]"/>
      <dgm:spPr/>
      <dgm:t>
        <a:bodyPr/>
        <a:lstStyle/>
        <a:p>
          <a:r>
            <a:rPr lang="fr-FR" smtClean="0"/>
            <a:t>Java EE</a:t>
          </a:r>
          <a:endParaRPr lang="fr-FR"/>
        </a:p>
      </dgm:t>
    </dgm:pt>
    <dgm:pt modelId="{CB6E30C3-6B0A-4030-8DF4-26F860338981}" type="parTrans" cxnId="{F1D15083-EBAD-4D03-A80B-F7AF8E6F5057}">
      <dgm:prSet/>
      <dgm:spPr/>
      <dgm:t>
        <a:bodyPr/>
        <a:lstStyle/>
        <a:p>
          <a:endParaRPr lang="fr-FR"/>
        </a:p>
      </dgm:t>
    </dgm:pt>
    <dgm:pt modelId="{A0A55FE1-53D3-4200-90CC-0BCA39471B71}" type="sibTrans" cxnId="{F1D15083-EBAD-4D03-A80B-F7AF8E6F5057}">
      <dgm:prSet/>
      <dgm:spPr/>
      <dgm:t>
        <a:bodyPr/>
        <a:lstStyle/>
        <a:p>
          <a:endParaRPr lang="fr-FR"/>
        </a:p>
      </dgm:t>
    </dgm:pt>
    <dgm:pt modelId="{EDE1ED3A-D9A0-4BD3-9095-A63397EB1236}">
      <dgm:prSet phldrT="[Texte]" custT="1"/>
      <dgm:spPr/>
      <dgm:t>
        <a:bodyPr/>
        <a:lstStyle/>
        <a:p>
          <a:r>
            <a:rPr lang="fr-FR" sz="2000" smtClean="0"/>
            <a:t>Conteneurs EJB plus larges</a:t>
          </a:r>
          <a:endParaRPr lang="fr-FR" sz="2000"/>
        </a:p>
      </dgm:t>
    </dgm:pt>
    <dgm:pt modelId="{82587409-64F0-4955-9A86-802E04B6293D}" type="parTrans" cxnId="{835326C2-711F-4459-80D7-8F91C6F3EDDA}">
      <dgm:prSet/>
      <dgm:spPr/>
      <dgm:t>
        <a:bodyPr/>
        <a:lstStyle/>
        <a:p>
          <a:endParaRPr lang="fr-FR"/>
        </a:p>
      </dgm:t>
    </dgm:pt>
    <dgm:pt modelId="{B623770F-FF59-478F-A969-48731B98D5D2}" type="sibTrans" cxnId="{835326C2-711F-4459-80D7-8F91C6F3EDDA}">
      <dgm:prSet/>
      <dgm:spPr/>
      <dgm:t>
        <a:bodyPr/>
        <a:lstStyle/>
        <a:p>
          <a:endParaRPr lang="fr-FR"/>
        </a:p>
      </dgm:t>
    </dgm:pt>
    <dgm:pt modelId="{2C80D6BB-5661-4236-A141-F592BD7D1697}">
      <dgm:prSet phldrT="[Texte]" custT="1"/>
      <dgm:spPr/>
      <dgm:t>
        <a:bodyPr/>
        <a:lstStyle/>
        <a:p>
          <a:r>
            <a:rPr lang="fr-FR" sz="2000" smtClean="0"/>
            <a:t>Stockés côté serveur</a:t>
          </a:r>
          <a:endParaRPr lang="fr-FR" sz="2000"/>
        </a:p>
      </dgm:t>
    </dgm:pt>
    <dgm:pt modelId="{CB78A9BA-A9B8-4743-927D-86327254CF3C}" type="parTrans" cxnId="{8D3789F1-122C-45EB-B361-B766E11F46E5}">
      <dgm:prSet/>
      <dgm:spPr/>
      <dgm:t>
        <a:bodyPr/>
        <a:lstStyle/>
        <a:p>
          <a:endParaRPr lang="fr-FR"/>
        </a:p>
      </dgm:t>
    </dgm:pt>
    <dgm:pt modelId="{602F369B-993A-4436-A321-7DB0A72C9FDB}" type="sibTrans" cxnId="{8D3789F1-122C-45EB-B361-B766E11F46E5}">
      <dgm:prSet/>
      <dgm:spPr/>
      <dgm:t>
        <a:bodyPr/>
        <a:lstStyle/>
        <a:p>
          <a:endParaRPr lang="fr-FR"/>
        </a:p>
      </dgm:t>
    </dgm:pt>
    <dgm:pt modelId="{BCF86992-668E-45D1-B9F8-0353DE1D8154}">
      <dgm:prSet phldrT="[Texte]"/>
      <dgm:spPr/>
      <dgm:t>
        <a:bodyPr/>
        <a:lstStyle/>
        <a:p>
          <a:r>
            <a:rPr lang="fr-FR" smtClean="0"/>
            <a:t>Décentralise la charge du serveur</a:t>
          </a:r>
          <a:endParaRPr lang="fr-FR"/>
        </a:p>
      </dgm:t>
    </dgm:pt>
    <dgm:pt modelId="{603D564B-63FE-4C39-9CBD-843396BFA1D1}" type="parTrans" cxnId="{E1B29725-C458-4340-8344-A730F568DDFE}">
      <dgm:prSet/>
      <dgm:spPr/>
      <dgm:t>
        <a:bodyPr/>
        <a:lstStyle/>
        <a:p>
          <a:endParaRPr lang="fr-FR"/>
        </a:p>
      </dgm:t>
    </dgm:pt>
    <dgm:pt modelId="{D8358686-96B2-4C10-9569-8D5783139CB0}" type="sibTrans" cxnId="{E1B29725-C458-4340-8344-A730F568DDFE}">
      <dgm:prSet/>
      <dgm:spPr/>
      <dgm:t>
        <a:bodyPr/>
        <a:lstStyle/>
        <a:p>
          <a:endParaRPr lang="fr-FR"/>
        </a:p>
      </dgm:t>
    </dgm:pt>
    <dgm:pt modelId="{4F1834E1-B0D5-4305-A737-E412D83B6A6C}">
      <dgm:prSet phldrT="[Texte]" custT="1"/>
      <dgm:spPr/>
      <dgm:t>
        <a:bodyPr/>
        <a:lstStyle/>
        <a:p>
          <a:r>
            <a:rPr lang="fr-FR" sz="2000" smtClean="0"/>
            <a:t>Charge supplémentaire et traitement complexe pour chaque utilisateur</a:t>
          </a:r>
          <a:endParaRPr lang="fr-FR" sz="2000"/>
        </a:p>
      </dgm:t>
    </dgm:pt>
    <dgm:pt modelId="{9EB674E3-9519-4C86-8370-092DB3620238}" type="parTrans" cxnId="{5C62538F-16FC-40BC-9B79-B575442ED931}">
      <dgm:prSet/>
      <dgm:spPr/>
      <dgm:t>
        <a:bodyPr/>
        <a:lstStyle/>
        <a:p>
          <a:endParaRPr lang="fr-FR"/>
        </a:p>
      </dgm:t>
    </dgm:pt>
    <dgm:pt modelId="{E9F14350-478B-48CF-B051-CB97121A916C}" type="sibTrans" cxnId="{5C62538F-16FC-40BC-9B79-B575442ED931}">
      <dgm:prSet/>
      <dgm:spPr/>
      <dgm:t>
        <a:bodyPr/>
        <a:lstStyle/>
        <a:p>
          <a:endParaRPr lang="fr-FR"/>
        </a:p>
      </dgm:t>
    </dgm:pt>
    <dgm:pt modelId="{10E12F49-6F5A-4AAA-8562-E582BA33E73A}" type="pres">
      <dgm:prSet presAssocID="{F0CE59E2-F63C-4A9B-A53E-069DE89F8F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2D1029-D606-4B8E-92E2-6333B920FFA2}" type="pres">
      <dgm:prSet presAssocID="{2A0C5315-8C1D-48EE-9F7B-A7877073AA3F}" presName="linNode" presStyleCnt="0"/>
      <dgm:spPr/>
    </dgm:pt>
    <dgm:pt modelId="{B37184F0-B1A5-4D1C-9ACE-FD54F4B16D59}" type="pres">
      <dgm:prSet presAssocID="{2A0C5315-8C1D-48EE-9F7B-A7877073AA3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AC9C83-B3A7-4717-9A09-C84946F97287}" type="pres">
      <dgm:prSet presAssocID="{2A0C5315-8C1D-48EE-9F7B-A7877073AA3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D859DB-81CF-41D2-98BC-EA97A8BCE4C2}" type="pres">
      <dgm:prSet presAssocID="{11E6B5D1-BE56-41D8-BF8E-2E180455F40D}" presName="sp" presStyleCnt="0"/>
      <dgm:spPr/>
    </dgm:pt>
    <dgm:pt modelId="{FE28F90D-9F3C-4295-B083-04FDDF0B2425}" type="pres">
      <dgm:prSet presAssocID="{2CEECB3C-176F-4C21-ADBC-E9E1DEC9266F}" presName="linNode" presStyleCnt="0"/>
      <dgm:spPr/>
    </dgm:pt>
    <dgm:pt modelId="{E3344F83-27FD-41E5-9D63-9B3131DF06AB}" type="pres">
      <dgm:prSet presAssocID="{2CEECB3C-176F-4C21-ADBC-E9E1DEC9266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716617-88BB-454A-9991-A08F8E971971}" type="pres">
      <dgm:prSet presAssocID="{2CEECB3C-176F-4C21-ADBC-E9E1DEC9266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0FE5F1E-782E-4691-BCE5-6608BD404D46}" srcId="{2A0C5315-8C1D-48EE-9F7B-A7877073AA3F}" destId="{2828680F-EFCC-4778-B1CC-09B33DD44D15}" srcOrd="1" destOrd="0" parTransId="{46AB9AA7-1564-4254-AD09-AF5691B4A27C}" sibTransId="{FEB24F3F-21C2-4071-8A47-3975E40A5448}"/>
    <dgm:cxn modelId="{4D442BAD-D64E-41CB-AF71-E80C09DB35C0}" type="presOf" srcId="{2828680F-EFCC-4778-B1CC-09B33DD44D15}" destId="{94AC9C83-B3A7-4717-9A09-C84946F97287}" srcOrd="0" destOrd="1" presId="urn:microsoft.com/office/officeart/2005/8/layout/vList5"/>
    <dgm:cxn modelId="{835326C2-711F-4459-80D7-8F91C6F3EDDA}" srcId="{2CEECB3C-176F-4C21-ADBC-E9E1DEC9266F}" destId="{EDE1ED3A-D9A0-4BD3-9095-A63397EB1236}" srcOrd="0" destOrd="0" parTransId="{82587409-64F0-4955-9A86-802E04B6293D}" sibTransId="{B623770F-FF59-478F-A969-48731B98D5D2}"/>
    <dgm:cxn modelId="{8D3789F1-122C-45EB-B361-B766E11F46E5}" srcId="{2CEECB3C-176F-4C21-ADBC-E9E1DEC9266F}" destId="{2C80D6BB-5661-4236-A141-F592BD7D1697}" srcOrd="1" destOrd="0" parTransId="{CB78A9BA-A9B8-4743-927D-86327254CF3C}" sibTransId="{602F369B-993A-4436-A321-7DB0A72C9FDB}"/>
    <dgm:cxn modelId="{59D2CAFA-B225-439A-9A5F-8F13E0AE582D}" type="presOf" srcId="{2A0C5315-8C1D-48EE-9F7B-A7877073AA3F}" destId="{B37184F0-B1A5-4D1C-9ACE-FD54F4B16D59}" srcOrd="0" destOrd="0" presId="urn:microsoft.com/office/officeart/2005/8/layout/vList5"/>
    <dgm:cxn modelId="{5C62538F-16FC-40BC-9B79-B575442ED931}" srcId="{2CEECB3C-176F-4C21-ADBC-E9E1DEC9266F}" destId="{4F1834E1-B0D5-4305-A737-E412D83B6A6C}" srcOrd="2" destOrd="0" parTransId="{9EB674E3-9519-4C86-8370-092DB3620238}" sibTransId="{E9F14350-478B-48CF-B051-CB97121A916C}"/>
    <dgm:cxn modelId="{502AAA10-4DF0-4D7D-8FFB-1FB7E6B27105}" type="presOf" srcId="{4F1834E1-B0D5-4305-A737-E412D83B6A6C}" destId="{30716617-88BB-454A-9991-A08F8E971971}" srcOrd="0" destOrd="2" presId="urn:microsoft.com/office/officeart/2005/8/layout/vList5"/>
    <dgm:cxn modelId="{E1B29725-C458-4340-8344-A730F568DDFE}" srcId="{2A0C5315-8C1D-48EE-9F7B-A7877073AA3F}" destId="{BCF86992-668E-45D1-B9F8-0353DE1D8154}" srcOrd="2" destOrd="0" parTransId="{603D564B-63FE-4C39-9CBD-843396BFA1D1}" sibTransId="{D8358686-96B2-4C10-9569-8D5783139CB0}"/>
    <dgm:cxn modelId="{742A8593-80F8-41A7-BDD9-67571037680F}" type="presOf" srcId="{BCF86992-668E-45D1-B9F8-0353DE1D8154}" destId="{94AC9C83-B3A7-4717-9A09-C84946F97287}" srcOrd="0" destOrd="2" presId="urn:microsoft.com/office/officeart/2005/8/layout/vList5"/>
    <dgm:cxn modelId="{B99510FD-BF83-4EEE-8BDF-6D6DED5585C4}" srcId="{F0CE59E2-F63C-4A9B-A53E-069DE89F8F1B}" destId="{2A0C5315-8C1D-48EE-9F7B-A7877073AA3F}" srcOrd="0" destOrd="0" parTransId="{F63738EA-CB57-4FCD-83FE-C3D72FC4EC70}" sibTransId="{11E6B5D1-BE56-41D8-BF8E-2E180455F40D}"/>
    <dgm:cxn modelId="{055213D6-85F5-4804-A5FC-6CE1A02E6CFB}" type="presOf" srcId="{2C80D6BB-5661-4236-A141-F592BD7D1697}" destId="{30716617-88BB-454A-9991-A08F8E971971}" srcOrd="0" destOrd="1" presId="urn:microsoft.com/office/officeart/2005/8/layout/vList5"/>
    <dgm:cxn modelId="{F429E730-329E-470A-ABCB-41153A936993}" type="presOf" srcId="{EDE1ED3A-D9A0-4BD3-9095-A63397EB1236}" destId="{30716617-88BB-454A-9991-A08F8E971971}" srcOrd="0" destOrd="0" presId="urn:microsoft.com/office/officeart/2005/8/layout/vList5"/>
    <dgm:cxn modelId="{47615759-3039-4265-A690-284BCCB8049F}" type="presOf" srcId="{2CEECB3C-176F-4C21-ADBC-E9E1DEC9266F}" destId="{E3344F83-27FD-41E5-9D63-9B3131DF06AB}" srcOrd="0" destOrd="0" presId="urn:microsoft.com/office/officeart/2005/8/layout/vList5"/>
    <dgm:cxn modelId="{0F5F8E12-6DCB-4D42-85EF-1303937410D6}" srcId="{2A0C5315-8C1D-48EE-9F7B-A7877073AA3F}" destId="{A89E53DD-82CE-4D32-A7F4-DC4DAD9A8705}" srcOrd="0" destOrd="0" parTransId="{677F9EBC-861E-44B2-A4D9-FBC57875A37F}" sibTransId="{66C8A7E6-2D84-4EC5-8C8B-694D56CC37A7}"/>
    <dgm:cxn modelId="{FBBCC739-954B-4534-BB88-81EDF84B0DE8}" type="presOf" srcId="{A89E53DD-82CE-4D32-A7F4-DC4DAD9A8705}" destId="{94AC9C83-B3A7-4717-9A09-C84946F97287}" srcOrd="0" destOrd="0" presId="urn:microsoft.com/office/officeart/2005/8/layout/vList5"/>
    <dgm:cxn modelId="{14A5A279-7EFE-40E4-8F78-F5012BCB857A}" type="presOf" srcId="{F0CE59E2-F63C-4A9B-A53E-069DE89F8F1B}" destId="{10E12F49-6F5A-4AAA-8562-E582BA33E73A}" srcOrd="0" destOrd="0" presId="urn:microsoft.com/office/officeart/2005/8/layout/vList5"/>
    <dgm:cxn modelId="{F1D15083-EBAD-4D03-A80B-F7AF8E6F5057}" srcId="{F0CE59E2-F63C-4A9B-A53E-069DE89F8F1B}" destId="{2CEECB3C-176F-4C21-ADBC-E9E1DEC9266F}" srcOrd="1" destOrd="0" parTransId="{CB6E30C3-6B0A-4030-8DF4-26F860338981}" sibTransId="{A0A55FE1-53D3-4200-90CC-0BCA39471B71}"/>
    <dgm:cxn modelId="{EE416BB0-23F8-4A04-BB9F-0BA0263D39BF}" type="presParOf" srcId="{10E12F49-6F5A-4AAA-8562-E582BA33E73A}" destId="{412D1029-D606-4B8E-92E2-6333B920FFA2}" srcOrd="0" destOrd="0" presId="urn:microsoft.com/office/officeart/2005/8/layout/vList5"/>
    <dgm:cxn modelId="{47E15D2C-E582-46FD-BFD5-75FE56564EFD}" type="presParOf" srcId="{412D1029-D606-4B8E-92E2-6333B920FFA2}" destId="{B37184F0-B1A5-4D1C-9ACE-FD54F4B16D59}" srcOrd="0" destOrd="0" presId="urn:microsoft.com/office/officeart/2005/8/layout/vList5"/>
    <dgm:cxn modelId="{A6FDF339-8751-4111-B08E-2A81D40DB2E9}" type="presParOf" srcId="{412D1029-D606-4B8E-92E2-6333B920FFA2}" destId="{94AC9C83-B3A7-4717-9A09-C84946F97287}" srcOrd="1" destOrd="0" presId="urn:microsoft.com/office/officeart/2005/8/layout/vList5"/>
    <dgm:cxn modelId="{5178C04F-B504-434B-950E-FF68BE933524}" type="presParOf" srcId="{10E12F49-6F5A-4AAA-8562-E582BA33E73A}" destId="{DCD859DB-81CF-41D2-98BC-EA97A8BCE4C2}" srcOrd="1" destOrd="0" presId="urn:microsoft.com/office/officeart/2005/8/layout/vList5"/>
    <dgm:cxn modelId="{019BE68E-5D7E-4AC7-9509-2FD8B0B67366}" type="presParOf" srcId="{10E12F49-6F5A-4AAA-8562-E582BA33E73A}" destId="{FE28F90D-9F3C-4295-B083-04FDDF0B2425}" srcOrd="2" destOrd="0" presId="urn:microsoft.com/office/officeart/2005/8/layout/vList5"/>
    <dgm:cxn modelId="{A21932FA-BB6C-4C8D-B16A-B53274649AA7}" type="presParOf" srcId="{FE28F90D-9F3C-4295-B083-04FDDF0B2425}" destId="{E3344F83-27FD-41E5-9D63-9B3131DF06AB}" srcOrd="0" destOrd="0" presId="urn:microsoft.com/office/officeart/2005/8/layout/vList5"/>
    <dgm:cxn modelId="{DC36A60E-F4C7-40D8-A65D-BECA00A3466E}" type="presParOf" srcId="{FE28F90D-9F3C-4295-B083-04FDDF0B2425}" destId="{30716617-88BB-454A-9991-A08F8E9719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0D72D-4868-4856-9DED-9DABA85F5EBA}">
      <dsp:nvSpPr>
        <dsp:cNvPr id="0" name=""/>
        <dsp:cNvSpPr/>
      </dsp:nvSpPr>
      <dsp:spPr>
        <a:xfrm>
          <a:off x="4520" y="0"/>
          <a:ext cx="4348081" cy="34496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100" kern="1200" smtClean="0"/>
            <a:t>City</a:t>
          </a:r>
          <a:endParaRPr lang="fr-FR" sz="5100" kern="1200"/>
        </a:p>
      </dsp:txBody>
      <dsp:txXfrm>
        <a:off x="4520" y="0"/>
        <a:ext cx="4348081" cy="1034884"/>
      </dsp:txXfrm>
    </dsp:sp>
    <dsp:sp modelId="{119278DB-53A2-4AB3-A8DA-31830F16878C}">
      <dsp:nvSpPr>
        <dsp:cNvPr id="0" name=""/>
        <dsp:cNvSpPr/>
      </dsp:nvSpPr>
      <dsp:spPr>
        <a:xfrm>
          <a:off x="439328" y="1035895"/>
          <a:ext cx="3478465" cy="1040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/>
            <a:t>ID</a:t>
          </a:r>
          <a:endParaRPr lang="fr-FR" sz="2900" kern="1200"/>
        </a:p>
      </dsp:txBody>
      <dsp:txXfrm>
        <a:off x="469792" y="1066359"/>
        <a:ext cx="3417537" cy="979178"/>
      </dsp:txXfrm>
    </dsp:sp>
    <dsp:sp modelId="{05B3D02B-E5F8-4461-B672-EA8AC030991D}">
      <dsp:nvSpPr>
        <dsp:cNvPr id="0" name=""/>
        <dsp:cNvSpPr/>
      </dsp:nvSpPr>
      <dsp:spPr>
        <a:xfrm>
          <a:off x="439328" y="2236017"/>
          <a:ext cx="3478465" cy="1040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/>
            <a:t>Name</a:t>
          </a:r>
          <a:endParaRPr lang="fr-FR" sz="2900" kern="1200"/>
        </a:p>
      </dsp:txBody>
      <dsp:txXfrm>
        <a:off x="469792" y="2266481"/>
        <a:ext cx="3417537" cy="979178"/>
      </dsp:txXfrm>
    </dsp:sp>
    <dsp:sp modelId="{7E618D6E-9969-4578-B6CA-C907357365B3}">
      <dsp:nvSpPr>
        <dsp:cNvPr id="0" name=""/>
        <dsp:cNvSpPr/>
      </dsp:nvSpPr>
      <dsp:spPr>
        <a:xfrm>
          <a:off x="4678708" y="0"/>
          <a:ext cx="4348081" cy="34496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100" kern="1200" smtClean="0"/>
            <a:t>Citizen</a:t>
          </a:r>
          <a:endParaRPr lang="fr-FR" sz="5100" kern="1200"/>
        </a:p>
      </dsp:txBody>
      <dsp:txXfrm>
        <a:off x="4678708" y="0"/>
        <a:ext cx="4348081" cy="1034884"/>
      </dsp:txXfrm>
    </dsp:sp>
    <dsp:sp modelId="{0D6D105D-1E7E-4B9A-A8FE-B20AF6621E6B}">
      <dsp:nvSpPr>
        <dsp:cNvPr id="0" name=""/>
        <dsp:cNvSpPr/>
      </dsp:nvSpPr>
      <dsp:spPr>
        <a:xfrm>
          <a:off x="5113516" y="1034968"/>
          <a:ext cx="3478465" cy="502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/>
            <a:t>ID</a:t>
          </a:r>
          <a:endParaRPr lang="fr-FR" sz="2900" kern="1200"/>
        </a:p>
      </dsp:txBody>
      <dsp:txXfrm>
        <a:off x="5128235" y="1049687"/>
        <a:ext cx="3449027" cy="473097"/>
      </dsp:txXfrm>
    </dsp:sp>
    <dsp:sp modelId="{FE986A08-EEE2-429B-84DE-EDE2FCE716BB}">
      <dsp:nvSpPr>
        <dsp:cNvPr id="0" name=""/>
        <dsp:cNvSpPr/>
      </dsp:nvSpPr>
      <dsp:spPr>
        <a:xfrm>
          <a:off x="5113516" y="1614817"/>
          <a:ext cx="3478465" cy="502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/>
            <a:t>First Name</a:t>
          </a:r>
        </a:p>
      </dsp:txBody>
      <dsp:txXfrm>
        <a:off x="5128235" y="1629536"/>
        <a:ext cx="3449027" cy="473097"/>
      </dsp:txXfrm>
    </dsp:sp>
    <dsp:sp modelId="{56DDD3AC-EF24-425E-BB4F-D048F0ADD4BA}">
      <dsp:nvSpPr>
        <dsp:cNvPr id="0" name=""/>
        <dsp:cNvSpPr/>
      </dsp:nvSpPr>
      <dsp:spPr>
        <a:xfrm>
          <a:off x="5113516" y="2194665"/>
          <a:ext cx="3478465" cy="502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/>
            <a:t>Name</a:t>
          </a:r>
        </a:p>
      </dsp:txBody>
      <dsp:txXfrm>
        <a:off x="5128235" y="2209384"/>
        <a:ext cx="3449027" cy="473097"/>
      </dsp:txXfrm>
    </dsp:sp>
    <dsp:sp modelId="{5123E848-01F8-48FF-9E44-2F8C9AD2D478}">
      <dsp:nvSpPr>
        <dsp:cNvPr id="0" name=""/>
        <dsp:cNvSpPr/>
      </dsp:nvSpPr>
      <dsp:spPr>
        <a:xfrm>
          <a:off x="5113516" y="2774514"/>
          <a:ext cx="3478465" cy="502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/>
            <a:t>City ID</a:t>
          </a:r>
        </a:p>
      </dsp:txBody>
      <dsp:txXfrm>
        <a:off x="5128235" y="2789233"/>
        <a:ext cx="3449027" cy="473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C9C83-B3A7-4717-9A09-C84946F97287}">
      <dsp:nvSpPr>
        <dsp:cNvPr id="0" name=""/>
        <dsp:cNvSpPr/>
      </dsp:nvSpPr>
      <dsp:spPr>
        <a:xfrm rot="5400000">
          <a:off x="6185324" y="-2489100"/>
          <a:ext cx="1081858" cy="6330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smtClean="0"/>
            <a:t>Cookies chiffrés de 4 ko</a:t>
          </a:r>
          <a:endParaRPr lang="fr-FR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smtClean="0"/>
            <a:t>Stockés côté client</a:t>
          </a:r>
          <a:endParaRPr lang="fr-FR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smtClean="0"/>
            <a:t>Décentralise la charge du serveur</a:t>
          </a:r>
          <a:endParaRPr lang="fr-FR" sz="2100" kern="1200"/>
        </a:p>
      </dsp:txBody>
      <dsp:txXfrm rot="-5400000">
        <a:off x="3560957" y="188079"/>
        <a:ext cx="6277780" cy="976234"/>
      </dsp:txXfrm>
    </dsp:sp>
    <dsp:sp modelId="{B37184F0-B1A5-4D1C-9ACE-FD54F4B16D59}">
      <dsp:nvSpPr>
        <dsp:cNvPr id="0" name=""/>
        <dsp:cNvSpPr/>
      </dsp:nvSpPr>
      <dsp:spPr>
        <a:xfrm>
          <a:off x="0" y="33"/>
          <a:ext cx="3560958" cy="1352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smtClean="0"/>
            <a:t>Play</a:t>
          </a:r>
          <a:endParaRPr lang="fr-FR" sz="6500" kern="1200"/>
        </a:p>
      </dsp:txBody>
      <dsp:txXfrm>
        <a:off x="66015" y="66048"/>
        <a:ext cx="3428928" cy="1220292"/>
      </dsp:txXfrm>
    </dsp:sp>
    <dsp:sp modelId="{30716617-88BB-454A-9991-A08F8E971971}">
      <dsp:nvSpPr>
        <dsp:cNvPr id="0" name=""/>
        <dsp:cNvSpPr/>
      </dsp:nvSpPr>
      <dsp:spPr>
        <a:xfrm rot="5400000">
          <a:off x="6185324" y="-1069162"/>
          <a:ext cx="1081858" cy="6330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smtClean="0"/>
            <a:t>Conteneurs EJB plus larges</a:t>
          </a:r>
          <a:endParaRPr lang="fr-FR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smtClean="0"/>
            <a:t>Stockés côté serveur</a:t>
          </a:r>
          <a:endParaRPr lang="fr-FR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smtClean="0"/>
            <a:t>Charge supplémentaire et traitement complexe pour chaque utilisateur</a:t>
          </a:r>
          <a:endParaRPr lang="fr-FR" sz="2000" kern="1200"/>
        </a:p>
      </dsp:txBody>
      <dsp:txXfrm rot="-5400000">
        <a:off x="3560957" y="1608017"/>
        <a:ext cx="6277780" cy="976234"/>
      </dsp:txXfrm>
    </dsp:sp>
    <dsp:sp modelId="{E3344F83-27FD-41E5-9D63-9B3131DF06AB}">
      <dsp:nvSpPr>
        <dsp:cNvPr id="0" name=""/>
        <dsp:cNvSpPr/>
      </dsp:nvSpPr>
      <dsp:spPr>
        <a:xfrm>
          <a:off x="0" y="1419972"/>
          <a:ext cx="3560958" cy="1352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smtClean="0"/>
            <a:t>Java EE</a:t>
          </a:r>
          <a:endParaRPr lang="fr-FR" sz="6500" kern="1200"/>
        </a:p>
      </dsp:txBody>
      <dsp:txXfrm>
        <a:off x="66015" y="1485987"/>
        <a:ext cx="3428928" cy="1220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B0DD7-687C-4973-9F96-F582E214FF19}" type="datetimeFigureOut">
              <a:rPr lang="fr-CH" smtClean="0"/>
              <a:t>13.01.2014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CAAB-BEA7-4466-B692-69593D3AB9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509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CAAB-BEA7-4466-B692-69593D3AB9F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919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61FA095-00E4-4959-94AF-B897A02E4F8D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272-A6F1-466C-AFE4-5F498C7A2AB5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03CE-CD34-474B-8293-844DE904DBB4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739-B38E-41A9-84C9-F86BEEEAD395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2316-85C5-49BA-AA09-44ADB2AE1225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47-BD79-4A3D-8FBB-72BD0EAE2208}" type="datetime1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F0A2-6C55-40D4-8AF4-74D40FA4947C}" type="datetime1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997F-216D-4D34-A3F6-BAEB777026E5}" type="datetime1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9BDF-35B6-4029-AC6E-E54F24DA0C57}" type="datetime1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2D3F-3909-47BD-BAFC-755A9C08D19C}" type="datetime1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ED21-9494-43B0-9640-FE5F89DBDB0E}" type="datetime1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792403-D48D-4A7C-9CCF-33608A2B9E03}" type="datetime1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qs/osf2014_poc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000" smtClean="0"/>
              <a:t>Play </a:t>
            </a:r>
            <a:r>
              <a:rPr lang="fr-CH" sz="4000" err="1" smtClean="0"/>
              <a:t>framework</a:t>
            </a:r>
            <a:r>
              <a:rPr lang="fr-CH" sz="4000" smtClean="0"/>
              <a:t> &amp; </a:t>
            </a:r>
            <a:r>
              <a:rPr lang="fr-CH" sz="4000" err="1" smtClean="0"/>
              <a:t>Distributed</a:t>
            </a:r>
            <a:r>
              <a:rPr lang="fr-CH" sz="4000" smtClean="0"/>
              <a:t> </a:t>
            </a:r>
            <a:r>
              <a:rPr lang="fr-CH" sz="4000" err="1" smtClean="0"/>
              <a:t>caching</a:t>
            </a:r>
            <a:endParaRPr lang="fr-CH" sz="40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smtClean="0"/>
              <a:t>Romain </a:t>
            </a:r>
            <a:r>
              <a:rPr lang="fr-CH" err="1" smtClean="0"/>
              <a:t>Gisiger</a:t>
            </a:r>
            <a:endParaRPr lang="fr-CH"/>
          </a:p>
          <a:p>
            <a:r>
              <a:rPr lang="fr-CH" smtClean="0"/>
              <a:t>Jean-Luc Pasquier</a:t>
            </a:r>
          </a:p>
          <a:p>
            <a:r>
              <a:rPr lang="fr-CH" smtClean="0"/>
              <a:t>Oscar Fabian Soto </a:t>
            </a:r>
            <a:r>
              <a:rPr lang="fr-CH" err="1" smtClean="0"/>
              <a:t>Perafan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58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Résultats (100 threads)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10</a:t>
            </a:fld>
            <a:endParaRPr lang="en-US" sz="200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09306"/>
              </p:ext>
            </p:extLst>
          </p:nvPr>
        </p:nvGraphicFramePr>
        <p:xfrm>
          <a:off x="2010825" y="1795587"/>
          <a:ext cx="9344112" cy="458374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704258"/>
                <a:gridCol w="1704258"/>
                <a:gridCol w="1704258"/>
                <a:gridCol w="2123767"/>
                <a:gridCol w="2107571"/>
              </a:tblGrid>
              <a:tr h="6365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Temps (ms)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smtClean="0">
                          <a:effectLst/>
                          <a:latin typeface="Arial"/>
                          <a:cs typeface="Arial"/>
                        </a:rPr>
                        <a:t>Serveur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Cluster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smtClean="0">
                          <a:effectLst/>
                          <a:latin typeface="Arial"/>
                          <a:cs typeface="Arial"/>
                        </a:rPr>
                        <a:t>Serveur </a:t>
                      </a:r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+ Cache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Cluster </a:t>
                      </a:r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+ </a:t>
                      </a:r>
                      <a:r>
                        <a:rPr lang="fr-FR" sz="2000" b="1" u="none" strike="noStrike" smtClean="0">
                          <a:effectLst/>
                          <a:latin typeface="Arial"/>
                          <a:cs typeface="Arial"/>
                        </a:rPr>
                        <a:t>Cache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GET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31.4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15.2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POST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26.3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12.2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PUT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18.2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DELETE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13.5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SUBTOTAL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33.85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22.575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19.075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15.225</a:t>
                      </a: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GET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41.1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26.4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19.4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14.5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POST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38.3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22.4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16.3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PUT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37.1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26.1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20.2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17.2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DELETE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33.4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15.2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SUBTOTAL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37.475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24.975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18.4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15.8</a:t>
                      </a: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lang="fr-FR" sz="20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35.6625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23.775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18.7375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15.5125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823107" y="2868889"/>
            <a:ext cx="829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City</a:t>
            </a:r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98372" y="4501166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Citizen</a:t>
            </a:r>
          </a:p>
        </p:txBody>
      </p:sp>
      <p:sp>
        <p:nvSpPr>
          <p:cNvPr id="15" name="Flèche vers la droite 10"/>
          <p:cNvSpPr/>
          <p:nvPr/>
        </p:nvSpPr>
        <p:spPr>
          <a:xfrm>
            <a:off x="723891" y="3297468"/>
            <a:ext cx="1117600" cy="42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a droite 11"/>
          <p:cNvSpPr/>
          <p:nvPr/>
        </p:nvSpPr>
        <p:spPr>
          <a:xfrm>
            <a:off x="723891" y="5007735"/>
            <a:ext cx="1117600" cy="42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5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Résultats (200 threads)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11</a:t>
            </a:fld>
            <a:endParaRPr lang="en-US" sz="200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98392"/>
              </p:ext>
            </p:extLst>
          </p:nvPr>
        </p:nvGraphicFramePr>
        <p:xfrm>
          <a:off x="2010058" y="1795586"/>
          <a:ext cx="9349108" cy="458374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704258"/>
                <a:gridCol w="1704258"/>
                <a:gridCol w="1704258"/>
                <a:gridCol w="2123767"/>
                <a:gridCol w="2112567"/>
              </a:tblGrid>
              <a:tr h="6365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Temps (ms)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smtClean="0">
                          <a:effectLst/>
                          <a:latin typeface="Arial"/>
                          <a:cs typeface="Arial"/>
                        </a:rPr>
                        <a:t>Serveur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Cluster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smtClean="0">
                          <a:effectLst/>
                          <a:latin typeface="Arial"/>
                          <a:cs typeface="Arial"/>
                        </a:rPr>
                        <a:t>Serveur </a:t>
                      </a:r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+ Cache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Cluster </a:t>
                      </a:r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+ </a:t>
                      </a:r>
                      <a:r>
                        <a:rPr lang="fr-FR" sz="2000" b="1" u="none" strike="noStrike" smtClean="0">
                          <a:effectLst/>
                          <a:latin typeface="Arial"/>
                          <a:cs typeface="Arial"/>
                        </a:rPr>
                        <a:t>Cache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GET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73.3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56.3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42.1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24.2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POST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76.4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60.5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45.2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37.4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PUT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48.5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47.3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34.3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DELETE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38.5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36.3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SUBTOTAL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75.55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54.6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43.275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33.05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GET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78.4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44.2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20.1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POST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86.4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58.4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45.3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33.6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PUT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73.5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65.4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39.4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38.5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DELETE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79.3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51.2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42.1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32.1</a:t>
                      </a: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SUBTOTAL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79.4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57.05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42.75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31.075</a:t>
                      </a: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lang="fr-FR" sz="20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77.475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55.825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43.0125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32.0625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827643" y="2862827"/>
            <a:ext cx="829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City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96091" y="4506847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Citizen</a:t>
            </a:r>
          </a:p>
        </p:txBody>
      </p:sp>
      <p:sp>
        <p:nvSpPr>
          <p:cNvPr id="18" name="Flèche vers la droite 10"/>
          <p:cNvSpPr/>
          <p:nvPr/>
        </p:nvSpPr>
        <p:spPr>
          <a:xfrm>
            <a:off x="723124" y="3297467"/>
            <a:ext cx="1117600" cy="42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a droite 11"/>
          <p:cNvSpPr/>
          <p:nvPr/>
        </p:nvSpPr>
        <p:spPr>
          <a:xfrm>
            <a:off x="723124" y="5007734"/>
            <a:ext cx="1117600" cy="42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1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Résultats généraux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12</a:t>
            </a:fld>
            <a:endParaRPr lang="en-US" sz="2000"/>
          </a:p>
        </p:txBody>
      </p:sp>
      <p:sp>
        <p:nvSpPr>
          <p:cNvPr id="6" name="ZoneTexte 5"/>
          <p:cNvSpPr txBox="1"/>
          <p:nvPr/>
        </p:nvSpPr>
        <p:spPr>
          <a:xfrm>
            <a:off x="3985146" y="6488668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Nombre de Threads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16200000">
            <a:off x="191071" y="3998796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Temps (ms)</a:t>
            </a:r>
            <a:endParaRPr lang="fr-FR"/>
          </a:p>
        </p:txBody>
      </p:sp>
      <p:graphicFrame>
        <p:nvGraphicFramePr>
          <p:cNvPr id="8" name="Graphique 7" title="Performanc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41990"/>
              </p:ext>
            </p:extLst>
          </p:nvPr>
        </p:nvGraphicFramePr>
        <p:xfrm>
          <a:off x="1196909" y="1695257"/>
          <a:ext cx="8816824" cy="488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3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5734716"/>
            <a:ext cx="2841020" cy="9696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mtClean="0"/>
              <a:t>Impact des performances avec/sans cache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CH" smtClean="0"/>
              <a:t> Accès au cache lors de la lecture des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mtClean="0"/>
              <a:t> Bénéfice </a:t>
            </a:r>
            <a:r>
              <a:rPr lang="fr-CH"/>
              <a:t>du cache pour de nombreuses </a:t>
            </a:r>
            <a:r>
              <a:rPr lang="fr-CH"/>
              <a:t>requêtes </a:t>
            </a:r>
            <a:r>
              <a:rPr lang="fr-CH" smtClean="0"/>
              <a:t>GET</a:t>
            </a:r>
            <a:endParaRPr lang="fr-CH" smtClean="0"/>
          </a:p>
          <a:p>
            <a:pPr>
              <a:buFont typeface="Wingdings" panose="05000000000000000000" pitchFamily="2" charset="2"/>
              <a:buChar char="v"/>
            </a:pPr>
            <a:endParaRPr lang="fr-CH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H"/>
              <a:t> </a:t>
            </a:r>
            <a:r>
              <a:rPr lang="fr-CH" smtClean="0"/>
              <a:t>Suppression de certaines valeurs en cache lors d’ajout, de modification et de suppression (temps des opérations négligeables)</a:t>
            </a:r>
            <a:endParaRPr lang="fr-CH" smtClean="0"/>
          </a:p>
          <a:p>
            <a:pPr marL="0" indent="0">
              <a:buNone/>
            </a:pPr>
            <a:endParaRPr lang="fr-CH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H" smtClean="0"/>
              <a:t> Temps </a:t>
            </a:r>
            <a:r>
              <a:rPr lang="fr-CH" smtClean="0"/>
              <a:t>de </a:t>
            </a:r>
            <a:r>
              <a:rPr lang="fr-CH" smtClean="0"/>
              <a:t>réponse relativement </a:t>
            </a:r>
            <a:r>
              <a:rPr lang="fr-CH" smtClean="0"/>
              <a:t>plus </a:t>
            </a:r>
            <a:r>
              <a:rPr lang="fr-CH" smtClean="0"/>
              <a:t>courts avec un cache</a:t>
            </a:r>
            <a:endParaRPr lang="fr-CH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13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379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5734716"/>
            <a:ext cx="2841020" cy="9696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mtClean="0"/>
              <a:t>Du cache dans un environnement de cluster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CH" smtClean="0"/>
              <a:t> Chacun des serveurs gère des méthodes de synchronisation avec la base de données mise en commun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CH"/>
              <a:t> </a:t>
            </a:r>
            <a:r>
              <a:rPr lang="fr-CH" smtClean="0"/>
              <a:t>Il faut s</a:t>
            </a:r>
            <a:r>
              <a:rPr lang="fr-CH" smtClean="0"/>
              <a:t>avoir </a:t>
            </a:r>
            <a:r>
              <a:rPr lang="fr-CH" smtClean="0"/>
              <a:t>gérer un cache distribué sur plusieurs instances </a:t>
            </a:r>
            <a:r>
              <a:rPr lang="fr-CH" smtClean="0"/>
              <a:t>d’application</a:t>
            </a:r>
            <a:endParaRPr lang="fr-CH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H" smtClean="0"/>
              <a:t> Deux types d’implémentations :</a:t>
            </a:r>
            <a:endParaRPr lang="fr-CH" smtClean="0"/>
          </a:p>
          <a:p>
            <a:pPr marL="0" indent="0">
              <a:buNone/>
            </a:pP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14</a:t>
            </a:fld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661375" y="5370491"/>
            <a:ext cx="1390918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Web Application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53177" y="5368344"/>
            <a:ext cx="1390918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Web Application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163908" y="4142704"/>
            <a:ext cx="1390918" cy="1159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Cache indépendant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667813" y="4153435"/>
            <a:ext cx="1390918" cy="1159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Cache indépendant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504093" y="5366197"/>
            <a:ext cx="1390918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Web Application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972284" y="5366198"/>
            <a:ext cx="1390918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Web Application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14824" y="4140558"/>
            <a:ext cx="2852672" cy="1159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Cache combiné</a:t>
            </a:r>
            <a:endParaRPr lang="fr-FR"/>
          </a:p>
        </p:txBody>
      </p:sp>
      <p:sp>
        <p:nvSpPr>
          <p:cNvPr id="14" name="Différent de 13"/>
          <p:cNvSpPr/>
          <p:nvPr/>
        </p:nvSpPr>
        <p:spPr>
          <a:xfrm>
            <a:off x="5550794" y="4906851"/>
            <a:ext cx="1030310" cy="978794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/>
          <p:cNvCxnSpPr>
            <a:stCxn id="10" idx="2"/>
          </p:cNvCxnSpPr>
          <p:nvPr/>
        </p:nvCxnSpPr>
        <p:spPr>
          <a:xfrm flipH="1">
            <a:off x="2356834" y="5312534"/>
            <a:ext cx="6438" cy="23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2"/>
          </p:cNvCxnSpPr>
          <p:nvPr/>
        </p:nvCxnSpPr>
        <p:spPr>
          <a:xfrm flipH="1">
            <a:off x="3850783" y="5301803"/>
            <a:ext cx="8584" cy="22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2"/>
          </p:cNvCxnSpPr>
          <p:nvPr/>
        </p:nvCxnSpPr>
        <p:spPr>
          <a:xfrm flipH="1">
            <a:off x="8203842" y="5299657"/>
            <a:ext cx="737318" cy="30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2"/>
          </p:cNvCxnSpPr>
          <p:nvPr/>
        </p:nvCxnSpPr>
        <p:spPr>
          <a:xfrm>
            <a:off x="8941160" y="5299657"/>
            <a:ext cx="602085" cy="27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46855" y="2388259"/>
            <a:ext cx="9720072" cy="1499616"/>
          </a:xfrm>
        </p:spPr>
        <p:txBody>
          <a:bodyPr/>
          <a:lstStyle/>
          <a:p>
            <a:pPr algn="ctr"/>
            <a:r>
              <a:rPr lang="fr-CH" smtClean="0"/>
              <a:t>Questions ?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15</a:t>
            </a:fld>
            <a:endParaRPr lang="en-US" sz="2000"/>
          </a:p>
        </p:txBody>
      </p:sp>
      <p:sp>
        <p:nvSpPr>
          <p:cNvPr id="2" name="ZoneTexte 1"/>
          <p:cNvSpPr txBox="1"/>
          <p:nvPr/>
        </p:nvSpPr>
        <p:spPr>
          <a:xfrm>
            <a:off x="3309871" y="5022760"/>
            <a:ext cx="535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mtClean="0">
                <a:hlinkClick r:id="rId2"/>
              </a:rPr>
              <a:t>Repository Git: https</a:t>
            </a:r>
            <a:r>
              <a:rPr lang="fr-CH">
                <a:hlinkClick r:id="rId2"/>
              </a:rPr>
              <a:t>://github.com/Bloqs/osf2014_poc/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5734716"/>
            <a:ext cx="2841020" cy="969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Plan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1) Présentation</a:t>
            </a:r>
          </a:p>
          <a:p>
            <a:r>
              <a:rPr lang="fr-CH" smtClean="0"/>
              <a:t>2) Structure du projet</a:t>
            </a:r>
          </a:p>
          <a:p>
            <a:r>
              <a:rPr lang="fr-CH" smtClean="0"/>
              <a:t>3) Gestion des sessions HTTP</a:t>
            </a:r>
          </a:p>
          <a:p>
            <a:r>
              <a:rPr lang="fr-CH" smtClean="0"/>
              <a:t>4) Questions du projet</a:t>
            </a:r>
          </a:p>
          <a:p>
            <a:r>
              <a:rPr lang="fr-CH" smtClean="0"/>
              <a:t>5) </a:t>
            </a:r>
            <a:r>
              <a:rPr lang="fr-CH"/>
              <a:t>Processus de </a:t>
            </a:r>
            <a:r>
              <a:rPr lang="fr-CH" smtClean="0"/>
              <a:t>tests</a:t>
            </a:r>
          </a:p>
          <a:p>
            <a:r>
              <a:rPr lang="fr-CH"/>
              <a:t>6</a:t>
            </a:r>
            <a:r>
              <a:rPr lang="fr-CH" smtClean="0"/>
              <a:t>) Résultats</a:t>
            </a:r>
          </a:p>
          <a:p>
            <a:r>
              <a:rPr lang="fr-CH" smtClean="0"/>
              <a:t>7) Observations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10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5734716"/>
            <a:ext cx="2841020" cy="969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Présentation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1) </a:t>
            </a:r>
            <a:r>
              <a:rPr lang="fr-CH" u="sng" dirty="0" smtClean="0"/>
              <a:t>But : </a:t>
            </a:r>
          </a:p>
          <a:p>
            <a:r>
              <a:rPr lang="fr-CH" dirty="0" smtClean="0"/>
              <a:t>Mesurer l’impact sur les performances de l’implémentation d’une couche de cache</a:t>
            </a:r>
          </a:p>
          <a:p>
            <a:endParaRPr lang="fr-CH" dirty="0" smtClean="0"/>
          </a:p>
          <a:p>
            <a:r>
              <a:rPr lang="fr-CH" dirty="0" smtClean="0"/>
              <a:t>2) </a:t>
            </a:r>
            <a:r>
              <a:rPr lang="fr-CH" u="sng" dirty="0" smtClean="0"/>
              <a:t>Comment :</a:t>
            </a:r>
            <a:r>
              <a:rPr lang="fr-CH" dirty="0" smtClean="0"/>
              <a:t> </a:t>
            </a:r>
          </a:p>
          <a:p>
            <a:r>
              <a:rPr lang="fr-CH" dirty="0" smtClean="0"/>
              <a:t>En créant une API REST grâce au Framework Play et en mesurant les différentes performances associées à son utilisation</a:t>
            </a:r>
          </a:p>
          <a:p>
            <a:pPr lvl="1"/>
            <a:r>
              <a:rPr lang="fr-CH" dirty="0" smtClean="0"/>
              <a:t> Modèles API : Ville et citoyen.</a:t>
            </a:r>
          </a:p>
          <a:p>
            <a:pPr lvl="1"/>
            <a:r>
              <a:rPr lang="fr-CH" dirty="0" smtClean="0"/>
              <a:t> Méthodes HTTP : GET, POST, PUT et DELETE.</a:t>
            </a:r>
          </a:p>
          <a:p>
            <a:pPr lvl="1"/>
            <a:r>
              <a:rPr lang="fr-CH" dirty="0" smtClean="0"/>
              <a:t> Distribution des instances en utilisant du </a:t>
            </a:r>
            <a:r>
              <a:rPr lang="fr-CH" dirty="0" err="1" smtClean="0"/>
              <a:t>load-balancing</a:t>
            </a:r>
            <a:r>
              <a:rPr lang="fr-CH" dirty="0" smtClean="0"/>
              <a:t> avec un serveur Apache.</a:t>
            </a:r>
          </a:p>
          <a:p>
            <a:pPr lvl="1"/>
            <a:r>
              <a:rPr lang="fr-CH" dirty="0"/>
              <a:t> </a:t>
            </a:r>
            <a:r>
              <a:rPr lang="fr-CH" dirty="0" smtClean="0"/>
              <a:t>Utilisation d’un serveur </a:t>
            </a:r>
            <a:r>
              <a:rPr lang="fr-CH" dirty="0" err="1" smtClean="0"/>
              <a:t>Memcached</a:t>
            </a:r>
            <a:r>
              <a:rPr lang="fr-CH" dirty="0" smtClean="0"/>
              <a:t> pour distribuer le cache des différentes instances.</a:t>
            </a:r>
          </a:p>
          <a:p>
            <a:pPr lvl="1"/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98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5734716"/>
            <a:ext cx="2841020" cy="969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Structure du projet</a:t>
            </a:r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631605"/>
              </p:ext>
            </p:extLst>
          </p:nvPr>
        </p:nvGraphicFramePr>
        <p:xfrm>
          <a:off x="1171978" y="2756079"/>
          <a:ext cx="9031310" cy="344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4</a:t>
            </a:fld>
            <a:endParaRPr lang="en-US" sz="2000"/>
          </a:p>
        </p:txBody>
      </p:sp>
      <p:sp>
        <p:nvSpPr>
          <p:cNvPr id="6" name="ZoneTexte 5"/>
          <p:cNvSpPr txBox="1"/>
          <p:nvPr/>
        </p:nvSpPr>
        <p:spPr>
          <a:xfrm>
            <a:off x="1197735" y="2163651"/>
            <a:ext cx="408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API REST implémentée sur Play :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951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5734716"/>
            <a:ext cx="2841020" cy="96963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211392" y="2009105"/>
            <a:ext cx="7753081" cy="370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Structure du projet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1) Plusieurs instances Play</a:t>
            </a:r>
          </a:p>
          <a:p>
            <a:r>
              <a:rPr lang="fr-CH" dirty="0" smtClean="0"/>
              <a:t>2) Un serveur Apache</a:t>
            </a:r>
          </a:p>
          <a:p>
            <a:r>
              <a:rPr lang="fr-CH" dirty="0"/>
              <a:t>3</a:t>
            </a:r>
            <a:r>
              <a:rPr lang="fr-CH" dirty="0" smtClean="0"/>
              <a:t>) Un serveur </a:t>
            </a:r>
            <a:r>
              <a:rPr lang="fr-CH" dirty="0" err="1" smtClean="0"/>
              <a:t>Memcached</a:t>
            </a:r>
            <a:endParaRPr lang="fr-CH" dirty="0" smtClean="0"/>
          </a:p>
          <a:p>
            <a:r>
              <a:rPr lang="fr-CH" dirty="0" smtClean="0"/>
              <a:t>4) Une base de données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5</a:t>
            </a:fld>
            <a:endParaRPr lang="en-US" sz="2000"/>
          </a:p>
        </p:txBody>
      </p:sp>
      <p:grpSp>
        <p:nvGrpSpPr>
          <p:cNvPr id="23" name="Groupe 22"/>
          <p:cNvGrpSpPr/>
          <p:nvPr/>
        </p:nvGrpSpPr>
        <p:grpSpPr>
          <a:xfrm>
            <a:off x="4353058" y="2215476"/>
            <a:ext cx="7475068" cy="3151031"/>
            <a:chOff x="4417453" y="1520018"/>
            <a:chExt cx="7475068" cy="3151031"/>
          </a:xfrm>
        </p:grpSpPr>
        <p:pic>
          <p:nvPicPr>
            <p:cNvPr id="1026" name="Picture 2" descr="http://icons.iconarchive.com/icons/visualpharm/hardware/256/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1759" y="1854557"/>
              <a:ext cx="1144385" cy="114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icons.iconarchive.com/icons/visualpharm/hardware/256/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5371" y="3526664"/>
              <a:ext cx="1144385" cy="114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027" y="3196418"/>
              <a:ext cx="867781" cy="296171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123" y="1520018"/>
              <a:ext cx="867781" cy="296171"/>
            </a:xfrm>
            <a:prstGeom prst="rect">
              <a:avLst/>
            </a:prstGeom>
          </p:spPr>
        </p:pic>
        <p:pic>
          <p:nvPicPr>
            <p:cNvPr id="1028" name="Picture 4" descr="http://cpanelcloudvps.com/wp-content/uploads/2013/12/database-server-pnganalytics-database-firewall-server-storage-icon-icon-search-s3gzzga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9346" y="2343956"/>
              <a:ext cx="1273175" cy="168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icons.iconarchive.com/icons/visualpharm/hardware/256/server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089" y="2700269"/>
              <a:ext cx="1144385" cy="114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377" y="1802557"/>
              <a:ext cx="944651" cy="1032406"/>
            </a:xfrm>
            <a:prstGeom prst="rect">
              <a:avLst/>
            </a:prstGeom>
          </p:spPr>
        </p:pic>
        <p:pic>
          <p:nvPicPr>
            <p:cNvPr id="1030" name="Picture 6" descr="joomla-user-managemen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7453" y="2671650"/>
              <a:ext cx="1215935" cy="1215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eur droit avec flèche 12"/>
            <p:cNvCxnSpPr>
              <a:stCxn id="1030" idx="3"/>
              <a:endCxn id="12" idx="1"/>
            </p:cNvCxnSpPr>
            <p:nvPr/>
          </p:nvCxnSpPr>
          <p:spPr>
            <a:xfrm flipV="1">
              <a:off x="5633388" y="3272462"/>
              <a:ext cx="937701" cy="7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2" idx="3"/>
              <a:endCxn id="1026" idx="1"/>
            </p:cNvCxnSpPr>
            <p:nvPr/>
          </p:nvCxnSpPr>
          <p:spPr>
            <a:xfrm flipV="1">
              <a:off x="7715474" y="2426750"/>
              <a:ext cx="946285" cy="845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12" idx="3"/>
              <a:endCxn id="8" idx="1"/>
            </p:cNvCxnSpPr>
            <p:nvPr/>
          </p:nvCxnSpPr>
          <p:spPr>
            <a:xfrm>
              <a:off x="7715474" y="3272462"/>
              <a:ext cx="969897" cy="826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026" idx="3"/>
              <a:endCxn id="1028" idx="1"/>
            </p:cNvCxnSpPr>
            <p:nvPr/>
          </p:nvCxnSpPr>
          <p:spPr>
            <a:xfrm>
              <a:off x="9806144" y="2426750"/>
              <a:ext cx="813202" cy="75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8" idx="3"/>
              <a:endCxn id="1028" idx="1"/>
            </p:cNvCxnSpPr>
            <p:nvPr/>
          </p:nvCxnSpPr>
          <p:spPr>
            <a:xfrm flipV="1">
              <a:off x="9829756" y="3186605"/>
              <a:ext cx="789590" cy="912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0058399" y="2678806"/>
            <a:ext cx="154547" cy="2627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6"/>
          <a:stretch/>
        </p:blipFill>
        <p:spPr>
          <a:xfrm>
            <a:off x="9784075" y="4610637"/>
            <a:ext cx="1669866" cy="1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5734716"/>
            <a:ext cx="2841020" cy="969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Gestion des Sessions HTTP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6</a:t>
            </a:fld>
            <a:endParaRPr lang="en-US" sz="200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61989439"/>
              </p:ext>
            </p:extLst>
          </p:nvPr>
        </p:nvGraphicFramePr>
        <p:xfrm>
          <a:off x="811370" y="2318196"/>
          <a:ext cx="9891550" cy="277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21" y="5325413"/>
            <a:ext cx="10090338" cy="4023360"/>
          </a:xfrm>
        </p:spPr>
        <p:txBody>
          <a:bodyPr>
            <a:normAutofit/>
          </a:bodyPr>
          <a:lstStyle/>
          <a:p>
            <a:pPr lvl="1"/>
            <a:r>
              <a:rPr lang="fr-CH" sz="2400" smtClean="0"/>
              <a:t>En conséquence : </a:t>
            </a:r>
          </a:p>
          <a:p>
            <a:pPr marL="128016" lvl="1" indent="0">
              <a:buNone/>
            </a:pPr>
            <a:r>
              <a:rPr lang="fr-CH" sz="2400" smtClean="0"/>
              <a:t>Deux choix de gestion des sessions </a:t>
            </a:r>
            <a:r>
              <a:rPr lang="fr-CH" sz="2400" smtClean="0"/>
              <a:t>en vue de l’utilisation nécessaire, de </a:t>
            </a:r>
            <a:r>
              <a:rPr lang="fr-CH" sz="2400" smtClean="0"/>
              <a:t>l’information </a:t>
            </a:r>
            <a:r>
              <a:rPr lang="fr-CH" sz="2400" smtClean="0"/>
              <a:t>mise en </a:t>
            </a:r>
            <a:r>
              <a:rPr lang="fr-CH" sz="2400" smtClean="0"/>
              <a:t>session, de </a:t>
            </a:r>
            <a:r>
              <a:rPr lang="fr-CH" sz="2400" smtClean="0"/>
              <a:t>la </a:t>
            </a:r>
            <a:r>
              <a:rPr lang="fr-CH" sz="2400" smtClean="0"/>
              <a:t>quantité et du type de données à stocker.</a:t>
            </a:r>
            <a:endParaRPr lang="fr-FR" sz="2400" dirty="0"/>
          </a:p>
        </p:txBody>
      </p:sp>
      <p:sp>
        <p:nvSpPr>
          <p:cNvPr id="5" name="Différent de 4"/>
          <p:cNvSpPr/>
          <p:nvPr/>
        </p:nvSpPr>
        <p:spPr>
          <a:xfrm>
            <a:off x="9775065" y="2987899"/>
            <a:ext cx="1751527" cy="1313645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5734716"/>
            <a:ext cx="2841020" cy="9696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mtClean="0"/>
              <a:t>Questions du projet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590541"/>
          </a:xfrm>
        </p:spPr>
        <p:txBody>
          <a:bodyPr>
            <a:normAutofit/>
          </a:bodyPr>
          <a:lstStyle/>
          <a:p>
            <a:r>
              <a:rPr lang="fr-CH" u="sng" smtClean="0"/>
              <a:t>Question 1 : </a:t>
            </a:r>
          </a:p>
          <a:p>
            <a:r>
              <a:rPr lang="fr-FR" smtClean="0"/>
              <a:t>Quel est l’impact sur les performances lorsqu’on utilise une couche de cache dans une API REST implémenté avec le Framework </a:t>
            </a:r>
            <a:r>
              <a:rPr lang="en-US" smtClean="0"/>
              <a:t>Play</a:t>
            </a:r>
            <a:r>
              <a:rPr lang="fr-CH" smtClean="0"/>
              <a:t> ?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021981" y="4215683"/>
            <a:ext cx="9720073" cy="21078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u="sng" smtClean="0"/>
              <a:t>Question 2 :</a:t>
            </a:r>
            <a:r>
              <a:rPr lang="fr-CH" smtClean="0"/>
              <a:t> </a:t>
            </a:r>
          </a:p>
          <a:p>
            <a:r>
              <a:rPr lang="en-US" smtClean="0"/>
              <a:t>Comment </a:t>
            </a:r>
            <a:r>
              <a:rPr lang="fr-FR" smtClean="0"/>
              <a:t>est-ce</a:t>
            </a:r>
            <a:r>
              <a:rPr lang="en-US" smtClean="0"/>
              <a:t> possible </a:t>
            </a:r>
            <a:r>
              <a:rPr lang="fr-FR" smtClean="0"/>
              <a:t>d’utiliser une couche de cache dans un environnement de cluster, quand plusieurs instances Play sont configurés pour répondre à des requêtes HTTP 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8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5734716"/>
            <a:ext cx="2841020" cy="969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Processus de tests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8</a:t>
            </a:fld>
            <a:endParaRPr lang="en-US" sz="2000"/>
          </a:p>
        </p:txBody>
      </p:sp>
      <p:pic>
        <p:nvPicPr>
          <p:cNvPr id="1026" name="Picture 2" descr="https://encrypted-tbn2.gstatic.com/images?q=tbn:ANd9GcQfC0CcZynG7ucvuJ2OTCQ1Rt71AWq7nhP9lhMQ6LMYra8dnqA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64" y="5422023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2302846"/>
            <a:ext cx="2143125" cy="2143125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026" idx="0"/>
            <a:endCxn id="8" idx="2"/>
          </p:cNvCxnSpPr>
          <p:nvPr/>
        </p:nvCxnSpPr>
        <p:spPr>
          <a:xfrm flipV="1">
            <a:off x="2417539" y="4445971"/>
            <a:ext cx="20861" cy="97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725469" y="1323834"/>
            <a:ext cx="3248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50 Requêtes</a:t>
            </a:r>
          </a:p>
          <a:p>
            <a:endParaRPr lang="fr-FR"/>
          </a:p>
          <a:p>
            <a:endParaRPr lang="fr-FR" smtClean="0"/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r>
              <a:rPr lang="fr-FR" smtClean="0"/>
              <a:t>100 Requêtes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endParaRPr lang="fr-FR" smtClean="0"/>
          </a:p>
          <a:p>
            <a:endParaRPr lang="fr-FR"/>
          </a:p>
          <a:p>
            <a:r>
              <a:rPr lang="fr-FR" smtClean="0"/>
              <a:t>200 Requêtes</a:t>
            </a:r>
          </a:p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3" y="2127913"/>
            <a:ext cx="2438400" cy="2438400"/>
          </a:xfrm>
          <a:prstGeom prst="rect">
            <a:avLst/>
          </a:prstGeom>
        </p:spPr>
      </p:pic>
      <p:cxnSp>
        <p:nvCxnSpPr>
          <p:cNvPr id="14" name="Connecteur droit avec flèche 13"/>
          <p:cNvCxnSpPr>
            <a:stCxn id="8" idx="3"/>
            <a:endCxn id="12" idx="1"/>
          </p:cNvCxnSpPr>
          <p:nvPr/>
        </p:nvCxnSpPr>
        <p:spPr>
          <a:xfrm flipV="1">
            <a:off x="3509962" y="3347113"/>
            <a:ext cx="2021931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ccolade ouvrante 14"/>
          <p:cNvSpPr/>
          <p:nvPr/>
        </p:nvSpPr>
        <p:spPr>
          <a:xfrm>
            <a:off x="8379725" y="1514901"/>
            <a:ext cx="218365" cy="3603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 descr="http://www.netforge.fr/images/icones/gestion_reseau_configur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53" y="3766781"/>
            <a:ext cx="830831" cy="8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2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Résultats (50 threads)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9</a:t>
            </a:fld>
            <a:endParaRPr lang="en-US" sz="200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75708"/>
              </p:ext>
            </p:extLst>
          </p:nvPr>
        </p:nvGraphicFramePr>
        <p:xfrm>
          <a:off x="2010058" y="1795587"/>
          <a:ext cx="9349108" cy="458374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704258"/>
                <a:gridCol w="1704258"/>
                <a:gridCol w="1704258"/>
                <a:gridCol w="2123767"/>
                <a:gridCol w="2112567"/>
              </a:tblGrid>
              <a:tr h="6365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Temps</a:t>
                      </a:r>
                      <a:r>
                        <a:rPr lang="fr-FR" sz="20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(ms)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smtClean="0">
                          <a:effectLst/>
                          <a:latin typeface="Arial"/>
                          <a:cs typeface="Arial"/>
                        </a:rPr>
                        <a:t>Serveur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Cluster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smtClean="0">
                          <a:effectLst/>
                          <a:latin typeface="Arial"/>
                          <a:cs typeface="Arial"/>
                        </a:rPr>
                        <a:t>Serveur </a:t>
                      </a:r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+ Cache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Cluster </a:t>
                      </a:r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+ </a:t>
                      </a:r>
                      <a:r>
                        <a:rPr lang="fr-FR" sz="2000" b="1" u="none" strike="noStrike" smtClean="0">
                          <a:effectLst/>
                          <a:latin typeface="Arial"/>
                          <a:cs typeface="Arial"/>
                        </a:rPr>
                        <a:t>Cache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GET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15.3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9.3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8.4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POST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10.3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11.4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PUT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17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14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12.5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10.4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DELETE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14.2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12.5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SUBTOTAL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14.625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12.375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11.275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10.55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GET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16.5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10.3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9.2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POST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11.4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9.7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  <a:latin typeface="Arial"/>
                          <a:cs typeface="Arial"/>
                        </a:rPr>
                        <a:t>PUT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15.6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13.2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11.3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11.2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DELETE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11.2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14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8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  <a:latin typeface="Arial"/>
                          <a:cs typeface="Arial"/>
                        </a:rPr>
                        <a:t>SUBTOTAL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14.775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  <a:latin typeface="Arial"/>
                          <a:cs typeface="Arial"/>
                        </a:rPr>
                        <a:t>11.45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11.325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Arial"/>
                          <a:cs typeface="Arial"/>
                        </a:rPr>
                        <a:t>10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328936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lang="fr-FR" sz="20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14.7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11.9125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11.3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10.275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09461" y="2868888"/>
            <a:ext cx="829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City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10484" y="4501166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Citizen</a:t>
            </a:r>
          </a:p>
        </p:txBody>
      </p:sp>
      <p:sp>
        <p:nvSpPr>
          <p:cNvPr id="10" name="Flèche vers la droite 10"/>
          <p:cNvSpPr/>
          <p:nvPr/>
        </p:nvSpPr>
        <p:spPr>
          <a:xfrm>
            <a:off x="723124" y="3297468"/>
            <a:ext cx="1117600" cy="42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droite 11"/>
          <p:cNvSpPr/>
          <p:nvPr/>
        </p:nvSpPr>
        <p:spPr>
          <a:xfrm>
            <a:off x="723124" y="5007735"/>
            <a:ext cx="1117600" cy="42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1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695</TotalTime>
  <Words>671</Words>
  <Application>Microsoft Office PowerPoint</Application>
  <PresentationFormat>Grand écran</PresentationFormat>
  <Paragraphs>296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Play framework &amp; Distributed caching</vt:lpstr>
      <vt:lpstr>Plan</vt:lpstr>
      <vt:lpstr>Présentation</vt:lpstr>
      <vt:lpstr>Structure du projet</vt:lpstr>
      <vt:lpstr>Structure du projet</vt:lpstr>
      <vt:lpstr>Gestion des Sessions HTTP</vt:lpstr>
      <vt:lpstr>Questions du projet</vt:lpstr>
      <vt:lpstr>Processus de tests</vt:lpstr>
      <vt:lpstr>Résultats (50 threads)</vt:lpstr>
      <vt:lpstr>Résultats (100 threads)</vt:lpstr>
      <vt:lpstr>Résultats (200 threads)</vt:lpstr>
      <vt:lpstr>Résultats généraux</vt:lpstr>
      <vt:lpstr>Impact des performances avec/sans cache</vt:lpstr>
      <vt:lpstr>Du cache dans un environnement de cluster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GISIGER</dc:creator>
  <cp:lastModifiedBy>Romain GISIGER</cp:lastModifiedBy>
  <cp:revision>67</cp:revision>
  <dcterms:created xsi:type="dcterms:W3CDTF">2014-01-10T23:20:11Z</dcterms:created>
  <dcterms:modified xsi:type="dcterms:W3CDTF">2014-01-13T10:11:03Z</dcterms:modified>
</cp:coreProperties>
</file>