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2428-6AB8-CCFF-3D68-7AB2D7D77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D784A-4485-FD0E-A4D5-21BB43763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2A1F-7140-3F40-4A07-C95BB728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7DF6-C242-CC99-0FEE-7A483644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966F-ED1E-72F9-5AE9-66F2E9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0C3C-5F52-84B4-9BDC-8F36C440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A2807-BF3B-9F2F-5528-BC04771DF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3190-7A21-E061-7538-EE8013F8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34D2-9672-5C60-01D7-10D73250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3448-B688-E3E0-EE7C-75A0EAD7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A142A-BB47-4F80-E6B5-39A064153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D8870-5810-D087-BC9D-83D4491E8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D272-F9E9-1042-045F-54B269C9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C3B5-CD4F-39EA-9855-3C9563B1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09AA-4E44-AED8-22D8-3E166E1F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3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0603-2628-9AC5-ED76-751B93A3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2FFB-ECDB-E318-1151-1294DDEF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6F18-5A42-ED9B-4C26-2C178EE4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0A3D-6817-C2E4-07E0-4AA8582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99A3-D3BF-15A4-DAF1-AB7E35C2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092D-61AA-158F-9947-F8F04E62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ACC4-3D5E-65C0-428C-11088366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407F-92DD-3018-FB86-06D45584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2C5D-C07E-A357-80FB-6C680E1C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F208-06B3-A0BB-22FE-74329F3C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A9A0-E3EA-D53C-C7CD-159D2521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4775-AA78-AB9C-E13C-A93C497BF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BE49-7E20-EF6C-1A67-616BA1874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9DF1-1B8F-CABF-8563-5C45402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1CCE-FFD9-66BA-84D0-842B3FFA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2E0D-3780-88FB-4896-A8FAF437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5B6B-7FED-76F0-8FCD-BD4981F0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BAC49-9491-D58C-729C-174F2505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26BB7-C2FE-F0DC-C6F7-197C1E7C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2DC90-8DED-E359-EABE-B6A64B23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74D4B-5800-1C11-13E3-515A6D3D8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9FDFE-D7F6-C01A-5E96-B09661BF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63F56-59A1-7768-9DAE-E4A0A8B5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08CFA-F359-4545-9F63-AD273735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A257-6791-CC79-0C4A-DB5A6B0F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C5F2D-DCDF-3007-CB7F-4CD9F206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A80FE-146B-E771-0751-8EE0C770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2375F-FA85-C8F0-538C-2621BC07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70F65-7056-5BF7-9410-92C08A64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F67C8-770B-3F18-1E21-0FDB8BC4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AE9C-3D17-FBBD-FA02-3E5A4AB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4522-9922-2F62-5C35-ECFCB723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5BDA-6875-82F9-5D51-F14D8ADF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45071-2329-5836-F1BB-2C56C1D5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986E-5444-D894-A502-F30D0A0F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252DD-6033-8580-02D7-0F49B63C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F846-0868-E96F-6D03-F0EFAA78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224-0C3A-6AD4-02DF-6F0ADBBE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31DD7-7197-3682-0E08-ACEC10724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46A7-E539-F995-C9C8-4D817DBBE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1F25-6390-0357-80FE-F96502C1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AC9C8-31E8-0F03-63E4-A623C9D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15EFA-E2B2-B012-E78C-5EB8D8D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3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3F5D1-E37E-2A5F-3F18-10C6186B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F4599-2CA1-54AD-9B07-BD63337B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DD43-7815-D5FF-E5DB-AD3423F1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EAB7-A019-4E4B-9F32-7262B02A357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C889-81D9-B4B5-0832-B750989A5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B776-A4A0-8F85-EF67-3C39ACC0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8052-E234-436C-95C7-6D2CBCC2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3.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0683-DBB3-6380-858D-CBE5EEF3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6985E33-0F11-9885-B02D-EC18A97AB2E5}"/>
              </a:ext>
            </a:extLst>
          </p:cNvPr>
          <p:cNvSpPr txBox="1"/>
          <p:nvPr/>
        </p:nvSpPr>
        <p:spPr>
          <a:xfrm>
            <a:off x="838201" y="1690688"/>
            <a:ext cx="10515600" cy="3985193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11150" marR="1143000" indent="-298450" algn="just">
              <a:lnSpc>
                <a:spcPct val="97700"/>
              </a:lnSpc>
              <a:spcBef>
                <a:spcPts val="204"/>
              </a:spcBef>
              <a:buSzPct val="96491"/>
              <a:buFont typeface="Arial"/>
              <a:buChar char="•"/>
              <a:tabLst>
                <a:tab pos="311150" algn="l"/>
              </a:tabLst>
            </a:pPr>
            <a:r>
              <a:rPr sz="2850" i="1" spc="375" dirty="0">
                <a:solidFill>
                  <a:srgbClr val="FF0000"/>
                </a:solidFill>
                <a:latin typeface="Gill Sans MT"/>
                <a:cs typeface="Gill Sans MT"/>
              </a:rPr>
              <a:t>Recursion </a:t>
            </a:r>
            <a:r>
              <a:rPr sz="2850" i="1" spc="330" dirty="0">
                <a:solidFill>
                  <a:srgbClr val="FF0000"/>
                </a:solidFill>
                <a:latin typeface="Gill Sans MT"/>
                <a:cs typeface="Gill Sans MT"/>
              </a:rPr>
              <a:t>is </a:t>
            </a:r>
            <a:r>
              <a:rPr sz="2850" i="1" spc="365" dirty="0">
                <a:solidFill>
                  <a:srgbClr val="FF0000"/>
                </a:solidFill>
                <a:latin typeface="Gill Sans MT"/>
                <a:cs typeface="Gill Sans MT"/>
              </a:rPr>
              <a:t>a </a:t>
            </a:r>
            <a:r>
              <a:rPr sz="2850" i="1" spc="395" dirty="0">
                <a:solidFill>
                  <a:srgbClr val="FF0000"/>
                </a:solidFill>
                <a:latin typeface="Gill Sans MT"/>
                <a:cs typeface="Gill Sans MT"/>
              </a:rPr>
              <a:t>technique </a:t>
            </a:r>
            <a:r>
              <a:rPr sz="2850" i="1" spc="340" dirty="0">
                <a:solidFill>
                  <a:srgbClr val="FF0000"/>
                </a:solidFill>
                <a:latin typeface="Gill Sans MT"/>
                <a:cs typeface="Gill Sans MT"/>
              </a:rPr>
              <a:t>that </a:t>
            </a:r>
            <a:r>
              <a:rPr sz="2850" i="1" spc="380" dirty="0">
                <a:solidFill>
                  <a:srgbClr val="FF0000"/>
                </a:solidFill>
                <a:latin typeface="Gill Sans MT"/>
                <a:cs typeface="Gill Sans MT"/>
              </a:rPr>
              <a:t>leads </a:t>
            </a:r>
            <a:r>
              <a:rPr sz="2850" i="1" spc="350" dirty="0">
                <a:solidFill>
                  <a:srgbClr val="FF0000"/>
                </a:solidFill>
                <a:latin typeface="Gill Sans MT"/>
                <a:cs typeface="Gill Sans MT"/>
              </a:rPr>
              <a:t>to  </a:t>
            </a:r>
            <a:r>
              <a:rPr sz="2850" i="1" spc="395" dirty="0">
                <a:solidFill>
                  <a:srgbClr val="FF0000"/>
                </a:solidFill>
                <a:latin typeface="Gill Sans MT"/>
                <a:cs typeface="Gill Sans MT"/>
              </a:rPr>
              <a:t>elegant</a:t>
            </a:r>
            <a:r>
              <a:rPr sz="2850" i="1" spc="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65" dirty="0">
                <a:solidFill>
                  <a:srgbClr val="FF0000"/>
                </a:solidFill>
                <a:latin typeface="Gill Sans MT"/>
                <a:cs typeface="Gill Sans MT"/>
              </a:rPr>
              <a:t>solutions</a:t>
            </a:r>
            <a:r>
              <a:rPr sz="2850" i="1" spc="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50" dirty="0">
                <a:solidFill>
                  <a:srgbClr val="FF0000"/>
                </a:solidFill>
                <a:latin typeface="Gill Sans MT"/>
                <a:cs typeface="Gill Sans MT"/>
              </a:rPr>
              <a:t>to</a:t>
            </a:r>
            <a:r>
              <a:rPr sz="2850" i="1" spc="8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90" dirty="0">
                <a:solidFill>
                  <a:srgbClr val="FF0000"/>
                </a:solidFill>
                <a:latin typeface="Gill Sans MT"/>
                <a:cs typeface="Gill Sans MT"/>
              </a:rPr>
              <a:t>problems</a:t>
            </a:r>
            <a:r>
              <a:rPr sz="2850" i="1" spc="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40" dirty="0">
                <a:solidFill>
                  <a:srgbClr val="FF0000"/>
                </a:solidFill>
                <a:latin typeface="Gill Sans MT"/>
                <a:cs typeface="Gill Sans MT"/>
              </a:rPr>
              <a:t>that</a:t>
            </a:r>
            <a:r>
              <a:rPr sz="2850" i="1" spc="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35" dirty="0">
                <a:solidFill>
                  <a:srgbClr val="FF0000"/>
                </a:solidFill>
                <a:latin typeface="Gill Sans MT"/>
                <a:cs typeface="Gill Sans MT"/>
              </a:rPr>
              <a:t>are  </a:t>
            </a:r>
            <a:r>
              <a:rPr sz="2850" i="1" spc="290" dirty="0">
                <a:solidFill>
                  <a:srgbClr val="FF0000"/>
                </a:solidFill>
                <a:latin typeface="Gill Sans MT"/>
                <a:cs typeface="Gill Sans MT"/>
              </a:rPr>
              <a:t>difficult</a:t>
            </a:r>
            <a:r>
              <a:rPr sz="2850" i="1" spc="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50" dirty="0">
                <a:solidFill>
                  <a:srgbClr val="FF0000"/>
                </a:solidFill>
                <a:latin typeface="Gill Sans MT"/>
                <a:cs typeface="Gill Sans MT"/>
              </a:rPr>
              <a:t>to</a:t>
            </a:r>
            <a:r>
              <a:rPr sz="2850" i="1" spc="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85" dirty="0">
                <a:solidFill>
                  <a:srgbClr val="FF0000"/>
                </a:solidFill>
                <a:latin typeface="Gill Sans MT"/>
                <a:cs typeface="Gill Sans MT"/>
              </a:rPr>
              <a:t>program</a:t>
            </a:r>
            <a:r>
              <a:rPr sz="2850" i="1" spc="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409" dirty="0">
                <a:solidFill>
                  <a:srgbClr val="FF0000"/>
                </a:solidFill>
                <a:latin typeface="Gill Sans MT"/>
                <a:cs typeface="Gill Sans MT"/>
              </a:rPr>
              <a:t>using</a:t>
            </a:r>
            <a:r>
              <a:rPr sz="2850" i="1" spc="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85" dirty="0">
                <a:solidFill>
                  <a:srgbClr val="FF0000"/>
                </a:solidFill>
                <a:latin typeface="Gill Sans MT"/>
                <a:cs typeface="Gill Sans MT"/>
              </a:rPr>
              <a:t>simple</a:t>
            </a:r>
            <a:r>
              <a:rPr sz="2850" i="1" spc="10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65" dirty="0">
                <a:solidFill>
                  <a:srgbClr val="FF0000"/>
                </a:solidFill>
                <a:latin typeface="Gill Sans MT"/>
                <a:cs typeface="Gill Sans MT"/>
              </a:rPr>
              <a:t>loops.</a:t>
            </a:r>
            <a:endParaRPr sz="2850" dirty="0">
              <a:latin typeface="Gill Sans MT"/>
              <a:cs typeface="Gill Sans MT"/>
            </a:endParaRPr>
          </a:p>
          <a:p>
            <a:pPr marL="311150" indent="-298450">
              <a:lnSpc>
                <a:spcPct val="100000"/>
              </a:lnSpc>
              <a:spcBef>
                <a:spcPts val="480"/>
              </a:spcBef>
              <a:buSzPct val="96491"/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z="2850" i="1" spc="415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2850" i="1" spc="10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80" dirty="0">
                <a:solidFill>
                  <a:srgbClr val="FF0000"/>
                </a:solidFill>
                <a:latin typeface="Gill Sans MT"/>
                <a:cs typeface="Gill Sans MT"/>
              </a:rPr>
              <a:t>recursive</a:t>
            </a:r>
            <a:r>
              <a:rPr sz="2850" i="1" spc="9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55" dirty="0">
                <a:solidFill>
                  <a:srgbClr val="FF0000"/>
                </a:solidFill>
                <a:latin typeface="Gill Sans MT"/>
                <a:cs typeface="Gill Sans MT"/>
              </a:rPr>
              <a:t>function</a:t>
            </a:r>
            <a:r>
              <a:rPr sz="2850" i="1" spc="10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35" dirty="0">
                <a:solidFill>
                  <a:srgbClr val="FF0000"/>
                </a:solidFill>
                <a:latin typeface="Gill Sans MT"/>
                <a:cs typeface="Gill Sans MT"/>
              </a:rPr>
              <a:t>is</a:t>
            </a:r>
            <a:r>
              <a:rPr sz="2850" i="1" spc="10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434" dirty="0">
                <a:solidFill>
                  <a:srgbClr val="FF0000"/>
                </a:solidFill>
                <a:latin typeface="Gill Sans MT"/>
                <a:cs typeface="Gill Sans MT"/>
              </a:rPr>
              <a:t>one</a:t>
            </a:r>
            <a:r>
              <a:rPr sz="2850" i="1" spc="10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35" dirty="0">
                <a:solidFill>
                  <a:srgbClr val="FF0000"/>
                </a:solidFill>
                <a:latin typeface="Gill Sans MT"/>
                <a:cs typeface="Gill Sans MT"/>
              </a:rPr>
              <a:t>that</a:t>
            </a:r>
            <a:r>
              <a:rPr sz="2850" i="1" spc="10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390" dirty="0">
                <a:solidFill>
                  <a:srgbClr val="FF0000"/>
                </a:solidFill>
                <a:latin typeface="Gill Sans MT"/>
                <a:cs typeface="Gill Sans MT"/>
              </a:rPr>
              <a:t>invokes</a:t>
            </a:r>
            <a:r>
              <a:rPr sz="2850" i="1" spc="10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i="1" spc="280" dirty="0">
                <a:solidFill>
                  <a:srgbClr val="FF0000"/>
                </a:solidFill>
                <a:latin typeface="Gill Sans MT"/>
                <a:cs typeface="Gill Sans MT"/>
              </a:rPr>
              <a:t>itself.</a:t>
            </a:r>
            <a:endParaRPr sz="2850" dirty="0">
              <a:latin typeface="Gill Sans MT"/>
              <a:cs typeface="Gill Sans MT"/>
            </a:endParaRPr>
          </a:p>
          <a:p>
            <a:pPr marL="311150" marR="19050" indent="-298450">
              <a:lnSpc>
                <a:spcPct val="101299"/>
              </a:lnSpc>
              <a:spcBef>
                <a:spcPts val="535"/>
              </a:spcBef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z="2750" spc="229" dirty="0">
                <a:latin typeface="Tahoma"/>
                <a:cs typeface="Tahoma"/>
              </a:rPr>
              <a:t>Suppose</a:t>
            </a:r>
            <a:r>
              <a:rPr sz="2750" spc="35" dirty="0">
                <a:latin typeface="Tahoma"/>
                <a:cs typeface="Tahoma"/>
              </a:rPr>
              <a:t> </a:t>
            </a:r>
            <a:r>
              <a:rPr sz="2750" spc="229" dirty="0">
                <a:latin typeface="Tahoma"/>
                <a:cs typeface="Tahoma"/>
              </a:rPr>
              <a:t>you</a:t>
            </a:r>
            <a:r>
              <a:rPr sz="2750" spc="30" dirty="0">
                <a:latin typeface="Tahoma"/>
                <a:cs typeface="Tahoma"/>
              </a:rPr>
              <a:t> </a:t>
            </a:r>
            <a:r>
              <a:rPr sz="2750" spc="220" dirty="0">
                <a:latin typeface="Tahoma"/>
                <a:cs typeface="Tahoma"/>
              </a:rPr>
              <a:t>want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190" dirty="0">
                <a:latin typeface="Tahoma"/>
                <a:cs typeface="Tahoma"/>
              </a:rPr>
              <a:t>to</a:t>
            </a:r>
            <a:r>
              <a:rPr sz="2750" spc="20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find</a:t>
            </a:r>
            <a:r>
              <a:rPr sz="2750" spc="35" dirty="0">
                <a:latin typeface="Tahoma"/>
                <a:cs typeface="Tahoma"/>
              </a:rPr>
              <a:t> </a:t>
            </a:r>
            <a:r>
              <a:rPr sz="2750" spc="175" dirty="0">
                <a:latin typeface="Tahoma"/>
                <a:cs typeface="Tahoma"/>
              </a:rPr>
              <a:t>all</a:t>
            </a:r>
            <a:r>
              <a:rPr sz="2750" spc="15" dirty="0">
                <a:latin typeface="Tahoma"/>
                <a:cs typeface="Tahoma"/>
              </a:rPr>
              <a:t> </a:t>
            </a:r>
            <a:r>
              <a:rPr sz="2750" spc="220" dirty="0">
                <a:latin typeface="Tahoma"/>
                <a:cs typeface="Tahoma"/>
              </a:rPr>
              <a:t>the</a:t>
            </a:r>
            <a:r>
              <a:rPr sz="2750" spc="30" dirty="0">
                <a:latin typeface="Tahoma"/>
                <a:cs typeface="Tahoma"/>
              </a:rPr>
              <a:t> </a:t>
            </a:r>
            <a:r>
              <a:rPr sz="2750" spc="170" dirty="0">
                <a:latin typeface="Tahoma"/>
                <a:cs typeface="Tahoma"/>
              </a:rPr>
              <a:t>files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220" dirty="0">
                <a:latin typeface="Tahoma"/>
                <a:cs typeface="Tahoma"/>
              </a:rPr>
              <a:t>under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spc="260" dirty="0">
                <a:latin typeface="Tahoma"/>
                <a:cs typeface="Tahoma"/>
              </a:rPr>
              <a:t>a  </a:t>
            </a:r>
            <a:r>
              <a:rPr sz="2750" spc="195" dirty="0">
                <a:latin typeface="Tahoma"/>
                <a:cs typeface="Tahoma"/>
              </a:rPr>
              <a:t>directory </a:t>
            </a:r>
            <a:r>
              <a:rPr sz="2750" spc="204" dirty="0">
                <a:latin typeface="Tahoma"/>
                <a:cs typeface="Tahoma"/>
              </a:rPr>
              <a:t>that </a:t>
            </a:r>
            <a:r>
              <a:rPr sz="2750" spc="210" dirty="0">
                <a:latin typeface="Tahoma"/>
                <a:cs typeface="Tahoma"/>
              </a:rPr>
              <a:t>contains </a:t>
            </a:r>
            <a:r>
              <a:rPr sz="2750" spc="260" dirty="0">
                <a:latin typeface="Tahoma"/>
                <a:cs typeface="Tahoma"/>
              </a:rPr>
              <a:t>a </a:t>
            </a:r>
            <a:r>
              <a:rPr sz="2750" spc="195" dirty="0">
                <a:latin typeface="Tahoma"/>
                <a:cs typeface="Tahoma"/>
              </a:rPr>
              <a:t>particular </a:t>
            </a:r>
            <a:r>
              <a:rPr sz="2750" spc="165" dirty="0">
                <a:latin typeface="Tahoma"/>
                <a:cs typeface="Tahoma"/>
              </a:rPr>
              <a:t>word. </a:t>
            </a:r>
            <a:r>
              <a:rPr sz="2750" spc="220" dirty="0">
                <a:latin typeface="Tahoma"/>
                <a:cs typeface="Tahoma"/>
              </a:rPr>
              <a:t>How </a:t>
            </a:r>
            <a:r>
              <a:rPr sz="2750" spc="225" dirty="0">
                <a:latin typeface="Tahoma"/>
                <a:cs typeface="Tahoma"/>
              </a:rPr>
              <a:t>do </a:t>
            </a:r>
            <a:r>
              <a:rPr sz="2750" spc="229" dirty="0">
                <a:latin typeface="Tahoma"/>
                <a:cs typeface="Tahoma"/>
              </a:rPr>
              <a:t>you </a:t>
            </a:r>
            <a:r>
              <a:rPr sz="2750" spc="215" dirty="0">
                <a:latin typeface="Tahoma"/>
                <a:cs typeface="Tahoma"/>
              </a:rPr>
              <a:t>solve </a:t>
            </a:r>
            <a:r>
              <a:rPr sz="2750" spc="185" dirty="0">
                <a:latin typeface="Tahoma"/>
                <a:cs typeface="Tahoma"/>
              </a:rPr>
              <a:t>this </a:t>
            </a:r>
            <a:r>
              <a:rPr sz="2750" spc="215" dirty="0">
                <a:latin typeface="Tahoma"/>
                <a:cs typeface="Tahoma"/>
              </a:rPr>
              <a:t>problem? </a:t>
            </a:r>
            <a:r>
              <a:rPr sz="2750" spc="185" dirty="0">
                <a:latin typeface="Tahoma"/>
                <a:cs typeface="Tahoma"/>
              </a:rPr>
              <a:t>There </a:t>
            </a:r>
            <a:r>
              <a:rPr sz="2750" spc="200" dirty="0">
                <a:latin typeface="Tahoma"/>
                <a:cs typeface="Tahoma"/>
              </a:rPr>
              <a:t>are  </a:t>
            </a:r>
            <a:r>
              <a:rPr sz="2750" spc="225" dirty="0">
                <a:latin typeface="Tahoma"/>
                <a:cs typeface="Tahoma"/>
              </a:rPr>
              <a:t>several </a:t>
            </a:r>
            <a:r>
              <a:rPr sz="2750" spc="245" dirty="0">
                <a:latin typeface="Tahoma"/>
                <a:cs typeface="Tahoma"/>
              </a:rPr>
              <a:t>ways </a:t>
            </a:r>
            <a:r>
              <a:rPr sz="2750" spc="185" dirty="0">
                <a:latin typeface="Tahoma"/>
                <a:cs typeface="Tahoma"/>
              </a:rPr>
              <a:t>to </a:t>
            </a:r>
            <a:r>
              <a:rPr sz="2750" spc="220" dirty="0">
                <a:latin typeface="Tahoma"/>
                <a:cs typeface="Tahoma"/>
              </a:rPr>
              <a:t>solve </a:t>
            </a:r>
            <a:r>
              <a:rPr sz="2750" spc="190" dirty="0">
                <a:latin typeface="Tahoma"/>
                <a:cs typeface="Tahoma"/>
              </a:rPr>
              <a:t>this </a:t>
            </a:r>
            <a:r>
              <a:rPr sz="2750" spc="200" dirty="0">
                <a:latin typeface="Tahoma"/>
                <a:cs typeface="Tahoma"/>
              </a:rPr>
              <a:t>problem. </a:t>
            </a:r>
            <a:r>
              <a:rPr sz="2750" spc="240" dirty="0">
                <a:latin typeface="Tahoma"/>
                <a:cs typeface="Tahoma"/>
              </a:rPr>
              <a:t>An  </a:t>
            </a:r>
            <a:r>
              <a:rPr sz="2750" spc="190" dirty="0">
                <a:latin typeface="Tahoma"/>
                <a:cs typeface="Tahoma"/>
              </a:rPr>
              <a:t>intuitive solution </a:t>
            </a:r>
            <a:r>
              <a:rPr sz="2750" spc="180" dirty="0">
                <a:latin typeface="Tahoma"/>
                <a:cs typeface="Tahoma"/>
              </a:rPr>
              <a:t>is </a:t>
            </a:r>
            <a:r>
              <a:rPr sz="2750" spc="185" dirty="0">
                <a:latin typeface="Tahoma"/>
                <a:cs typeface="Tahoma"/>
              </a:rPr>
              <a:t>to </a:t>
            </a:r>
            <a:r>
              <a:rPr sz="2750" spc="235" dirty="0">
                <a:latin typeface="Tahoma"/>
                <a:cs typeface="Tahoma"/>
              </a:rPr>
              <a:t>use </a:t>
            </a:r>
            <a:r>
              <a:rPr sz="2750" spc="195" dirty="0">
                <a:latin typeface="Tahoma"/>
                <a:cs typeface="Tahoma"/>
              </a:rPr>
              <a:t>recursion </a:t>
            </a:r>
            <a:r>
              <a:rPr sz="2750" spc="260" dirty="0">
                <a:latin typeface="Tahoma"/>
                <a:cs typeface="Tahoma"/>
              </a:rPr>
              <a:t>by </a:t>
            </a:r>
            <a:r>
              <a:rPr sz="2750" spc="210" dirty="0">
                <a:latin typeface="Tahoma"/>
                <a:cs typeface="Tahoma"/>
              </a:rPr>
              <a:t>searching </a:t>
            </a:r>
            <a:r>
              <a:rPr sz="2750" spc="215" dirty="0">
                <a:latin typeface="Tahoma"/>
                <a:cs typeface="Tahoma"/>
              </a:rPr>
              <a:t>the </a:t>
            </a:r>
            <a:r>
              <a:rPr sz="2750" spc="170" dirty="0">
                <a:latin typeface="Tahoma"/>
                <a:cs typeface="Tahoma"/>
              </a:rPr>
              <a:t>files </a:t>
            </a:r>
            <a:r>
              <a:rPr sz="2750" spc="180" dirty="0">
                <a:latin typeface="Tahoma"/>
                <a:cs typeface="Tahoma"/>
              </a:rPr>
              <a:t>in </a:t>
            </a:r>
            <a:r>
              <a:rPr sz="2750" spc="220" dirty="0">
                <a:latin typeface="Tahoma"/>
                <a:cs typeface="Tahoma"/>
              </a:rPr>
              <a:t>the </a:t>
            </a:r>
            <a:r>
              <a:rPr sz="2750" spc="200" dirty="0">
                <a:latin typeface="Tahoma"/>
                <a:cs typeface="Tahoma"/>
              </a:rPr>
              <a:t>subdirectories </a:t>
            </a:r>
            <a:r>
              <a:rPr sz="2750" spc="160" dirty="0">
                <a:latin typeface="Tahoma"/>
                <a:cs typeface="Tahoma"/>
              </a:rPr>
              <a:t>recursively.</a:t>
            </a:r>
            <a:endParaRPr sz="27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1274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8167-72AE-23FE-AF17-D5430254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Factorial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A3FD86A-81EB-3E5D-1054-078C5F331DC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720330" cy="457945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2617470" algn="ctr">
              <a:lnSpc>
                <a:spcPct val="100000"/>
              </a:lnSpc>
              <a:spcBef>
                <a:spcPts val="670"/>
              </a:spcBef>
            </a:pPr>
            <a:r>
              <a:rPr lang="pt-BR" spc="150" dirty="0"/>
              <a:t>factorial(4) </a:t>
            </a:r>
            <a:r>
              <a:rPr lang="pt-BR" spc="305" dirty="0"/>
              <a:t>= </a:t>
            </a:r>
            <a:r>
              <a:rPr lang="pt-BR" spc="250" dirty="0"/>
              <a:t>4</a:t>
            </a:r>
            <a:r>
              <a:rPr lang="pt-BR" spc="-290" dirty="0"/>
              <a:t> </a:t>
            </a:r>
            <a:r>
              <a:rPr lang="pt-BR" spc="-130" dirty="0"/>
              <a:t>* </a:t>
            </a:r>
            <a:r>
              <a:rPr lang="pt-BR" spc="150" dirty="0"/>
              <a:t>factorial(3)</a:t>
            </a:r>
          </a:p>
          <a:p>
            <a:pPr marL="1926590" indent="0">
              <a:lnSpc>
                <a:spcPct val="100000"/>
              </a:lnSpc>
              <a:spcBef>
                <a:spcPts val="570"/>
              </a:spcBef>
              <a:buNone/>
            </a:pPr>
            <a:r>
              <a:rPr lang="pt-BR" spc="305" dirty="0"/>
              <a:t>   = </a:t>
            </a:r>
            <a:r>
              <a:rPr lang="pt-BR" spc="250" dirty="0"/>
              <a:t>4 </a:t>
            </a:r>
            <a:r>
              <a:rPr lang="pt-BR" spc="-130" dirty="0"/>
              <a:t>* </a:t>
            </a:r>
            <a:r>
              <a:rPr lang="pt-BR" spc="250" dirty="0"/>
              <a:t>3</a:t>
            </a:r>
            <a:r>
              <a:rPr lang="pt-BR" spc="-270" dirty="0"/>
              <a:t> </a:t>
            </a:r>
            <a:r>
              <a:rPr lang="pt-BR" spc="-130" dirty="0"/>
              <a:t>* </a:t>
            </a:r>
            <a:r>
              <a:rPr lang="pt-BR" spc="150" dirty="0"/>
              <a:t>factorial(2)</a:t>
            </a:r>
          </a:p>
          <a:p>
            <a:pPr marL="192659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pt-BR" spc="305" dirty="0"/>
              <a:t>   = </a:t>
            </a:r>
            <a:r>
              <a:rPr lang="pt-BR" spc="250" dirty="0"/>
              <a:t>4 </a:t>
            </a:r>
            <a:r>
              <a:rPr lang="pt-BR" spc="-130" dirty="0"/>
              <a:t>* </a:t>
            </a:r>
            <a:r>
              <a:rPr lang="pt-BR" spc="250" dirty="0"/>
              <a:t>3 </a:t>
            </a:r>
            <a:r>
              <a:rPr lang="pt-BR" spc="-130" dirty="0"/>
              <a:t>* </a:t>
            </a:r>
            <a:r>
              <a:rPr lang="pt-BR" spc="130" dirty="0"/>
              <a:t>(2</a:t>
            </a:r>
            <a:r>
              <a:rPr lang="pt-BR" spc="-380" dirty="0"/>
              <a:t> </a:t>
            </a:r>
            <a:r>
              <a:rPr lang="pt-BR" spc="-130" dirty="0"/>
              <a:t>* </a:t>
            </a:r>
            <a:r>
              <a:rPr lang="pt-BR" spc="140" dirty="0"/>
              <a:t>factorial(1))</a:t>
            </a:r>
          </a:p>
          <a:p>
            <a:pPr marL="192659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pt-BR" spc="305" dirty="0"/>
              <a:t>   = </a:t>
            </a:r>
            <a:r>
              <a:rPr lang="pt-BR" spc="250" dirty="0"/>
              <a:t>4 </a:t>
            </a:r>
            <a:r>
              <a:rPr lang="pt-BR" spc="-130" dirty="0"/>
              <a:t>* </a:t>
            </a:r>
            <a:r>
              <a:rPr lang="pt-BR" spc="250" dirty="0"/>
              <a:t>3 </a:t>
            </a:r>
            <a:r>
              <a:rPr lang="pt-BR" spc="-130" dirty="0"/>
              <a:t>* </a:t>
            </a:r>
            <a:r>
              <a:rPr lang="pt-BR" spc="20" dirty="0"/>
              <a:t>( </a:t>
            </a:r>
            <a:r>
              <a:rPr lang="pt-BR" spc="250" dirty="0"/>
              <a:t>2 </a:t>
            </a:r>
            <a:r>
              <a:rPr lang="pt-BR" spc="-130" dirty="0"/>
              <a:t>* </a:t>
            </a:r>
            <a:r>
              <a:rPr lang="pt-BR" spc="130" dirty="0"/>
              <a:t>(1</a:t>
            </a:r>
            <a:r>
              <a:rPr lang="pt-BR" spc="-484" dirty="0"/>
              <a:t> </a:t>
            </a:r>
            <a:r>
              <a:rPr lang="pt-BR" spc="-130" dirty="0"/>
              <a:t>* </a:t>
            </a:r>
            <a:r>
              <a:rPr lang="pt-BR" spc="130" dirty="0"/>
              <a:t>factorial(0)))</a:t>
            </a:r>
          </a:p>
          <a:p>
            <a:pPr marL="192659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pt-BR" spc="305" dirty="0"/>
              <a:t>   = </a:t>
            </a:r>
            <a:r>
              <a:rPr lang="pt-BR" spc="250" dirty="0"/>
              <a:t>4 </a:t>
            </a:r>
            <a:r>
              <a:rPr lang="pt-BR" spc="-130" dirty="0"/>
              <a:t>* </a:t>
            </a:r>
            <a:r>
              <a:rPr lang="pt-BR" spc="250" dirty="0"/>
              <a:t>3 </a:t>
            </a:r>
            <a:r>
              <a:rPr lang="pt-BR" spc="-130" dirty="0"/>
              <a:t>* </a:t>
            </a:r>
            <a:r>
              <a:rPr lang="pt-BR" spc="20" dirty="0"/>
              <a:t>( </a:t>
            </a:r>
            <a:r>
              <a:rPr lang="pt-BR" spc="250" dirty="0"/>
              <a:t>2 </a:t>
            </a:r>
            <a:r>
              <a:rPr lang="pt-BR" spc="-130" dirty="0"/>
              <a:t>* </a:t>
            </a:r>
            <a:r>
              <a:rPr lang="pt-BR" spc="20" dirty="0"/>
              <a:t>( </a:t>
            </a:r>
            <a:r>
              <a:rPr lang="pt-BR" spc="250" dirty="0"/>
              <a:t>1</a:t>
            </a:r>
            <a:r>
              <a:rPr lang="pt-BR" spc="-520" dirty="0"/>
              <a:t> </a:t>
            </a:r>
            <a:r>
              <a:rPr lang="pt-BR" spc="-130" dirty="0"/>
              <a:t>* </a:t>
            </a:r>
            <a:r>
              <a:rPr lang="pt-BR" spc="70" dirty="0"/>
              <a:t>1)))</a:t>
            </a:r>
          </a:p>
          <a:p>
            <a:pPr marL="192659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pt-BR" spc="305" dirty="0"/>
              <a:t>   = </a:t>
            </a:r>
            <a:r>
              <a:rPr lang="pt-BR" spc="250" dirty="0"/>
              <a:t>4 </a:t>
            </a:r>
            <a:r>
              <a:rPr lang="pt-BR" spc="-130" dirty="0"/>
              <a:t>* </a:t>
            </a:r>
            <a:r>
              <a:rPr lang="pt-BR" spc="250" dirty="0"/>
              <a:t>3 </a:t>
            </a:r>
            <a:r>
              <a:rPr lang="pt-BR" spc="-130" dirty="0"/>
              <a:t>* </a:t>
            </a:r>
            <a:r>
              <a:rPr lang="pt-BR" spc="20" dirty="0"/>
              <a:t>( </a:t>
            </a:r>
            <a:r>
              <a:rPr lang="pt-BR" spc="250" dirty="0"/>
              <a:t>2</a:t>
            </a:r>
            <a:r>
              <a:rPr lang="pt-BR" spc="-395" dirty="0"/>
              <a:t> </a:t>
            </a:r>
            <a:r>
              <a:rPr lang="pt-BR" spc="-130" dirty="0"/>
              <a:t>* </a:t>
            </a:r>
            <a:r>
              <a:rPr lang="pt-BR" spc="130" dirty="0"/>
              <a:t>1)</a:t>
            </a:r>
          </a:p>
          <a:p>
            <a:pPr marL="192659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pt-BR" spc="305" dirty="0"/>
              <a:t>   = </a:t>
            </a:r>
            <a:r>
              <a:rPr lang="pt-BR" spc="250" dirty="0"/>
              <a:t>4 </a:t>
            </a:r>
            <a:r>
              <a:rPr lang="pt-BR" spc="-130" dirty="0"/>
              <a:t>* </a:t>
            </a:r>
            <a:r>
              <a:rPr lang="pt-BR" spc="250" dirty="0"/>
              <a:t>3</a:t>
            </a:r>
            <a:r>
              <a:rPr lang="pt-BR" spc="-270" dirty="0"/>
              <a:t> </a:t>
            </a:r>
            <a:r>
              <a:rPr lang="pt-BR" spc="-130" dirty="0"/>
              <a:t>* </a:t>
            </a:r>
            <a:r>
              <a:rPr lang="pt-BR" spc="250" dirty="0"/>
              <a:t>2</a:t>
            </a:r>
          </a:p>
          <a:p>
            <a:pPr marL="192659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pt-BR" spc="305" dirty="0"/>
              <a:t>   = </a:t>
            </a:r>
            <a:r>
              <a:rPr lang="pt-BR" spc="250" dirty="0"/>
              <a:t>4 </a:t>
            </a:r>
            <a:r>
              <a:rPr lang="pt-BR" spc="-130" dirty="0"/>
              <a:t>*</a:t>
            </a:r>
            <a:r>
              <a:rPr lang="pt-BR" spc="-545" dirty="0"/>
              <a:t> </a:t>
            </a:r>
            <a:r>
              <a:rPr lang="pt-BR" spc="250" dirty="0"/>
              <a:t>6</a:t>
            </a:r>
          </a:p>
          <a:p>
            <a:pPr marL="1926590" indent="0">
              <a:lnSpc>
                <a:spcPct val="100000"/>
              </a:lnSpc>
              <a:spcBef>
                <a:spcPts val="560"/>
              </a:spcBef>
              <a:buNone/>
            </a:pPr>
            <a:r>
              <a:rPr lang="pt-BR" spc="305" dirty="0"/>
              <a:t>   =</a:t>
            </a:r>
            <a:r>
              <a:rPr lang="pt-BR" spc="-5" dirty="0"/>
              <a:t> </a:t>
            </a:r>
            <a:r>
              <a:rPr lang="pt-BR" spc="245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8868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A9C-A547-2D8E-CC25-0AD37D0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"/>
            <a:ext cx="10515600" cy="1325563"/>
          </a:xfrm>
        </p:spPr>
        <p:txBody>
          <a:bodyPr/>
          <a:lstStyle/>
          <a:p>
            <a:r>
              <a:rPr lang="en-US" dirty="0"/>
              <a:t>ComputeFactorial.cpp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CC3DFEB-4AA5-A3E0-3CE9-E5EC06D608F8}"/>
              </a:ext>
            </a:extLst>
          </p:cNvPr>
          <p:cNvSpPr txBox="1"/>
          <p:nvPr/>
        </p:nvSpPr>
        <p:spPr>
          <a:xfrm>
            <a:off x="838200" y="991845"/>
            <a:ext cx="5507990" cy="148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4863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F7F7F"/>
                </a:solidFill>
                <a:latin typeface="Lucida Sans Typewriter"/>
                <a:cs typeface="Lucida Sans Typewriter"/>
              </a:rPr>
              <a:t>#include </a:t>
            </a:r>
            <a:r>
              <a:rPr sz="1600" b="1" spc="-10" dirty="0">
                <a:solidFill>
                  <a:srgbClr val="A21414"/>
                </a:solidFill>
                <a:latin typeface="Lucida Sans Typewriter"/>
                <a:cs typeface="Lucida Sans Typewriter"/>
              </a:rPr>
              <a:t>&lt;iostream&gt;  </a:t>
            </a:r>
            <a:r>
              <a:rPr sz="16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using namespace</a:t>
            </a:r>
            <a:r>
              <a:rPr sz="1600" b="1" spc="-2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10" dirty="0">
                <a:latin typeface="Lucida Sans Typewriter"/>
                <a:cs typeface="Lucida Sans Typewriter"/>
              </a:rPr>
              <a:t>std;</a:t>
            </a:r>
            <a:endParaRPr sz="16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Return </a:t>
            </a: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the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factorial </a:t>
            </a: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for a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specified index  </a:t>
            </a:r>
            <a:r>
              <a:rPr sz="16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long long </a:t>
            </a:r>
            <a:r>
              <a:rPr sz="1600" b="1" spc="-10" dirty="0">
                <a:latin typeface="Lucida Sans Typewriter"/>
                <a:cs typeface="Lucida Sans Typewriter"/>
              </a:rPr>
              <a:t>factorial(</a:t>
            </a:r>
            <a:r>
              <a:rPr sz="16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</a:t>
            </a:r>
            <a:r>
              <a:rPr sz="1600" b="1" spc="-5" dirty="0">
                <a:latin typeface="Lucida Sans Typewriter"/>
                <a:cs typeface="Lucida Sans Typewriter"/>
              </a:rPr>
              <a:t>)</a:t>
            </a:r>
            <a:endParaRPr sz="160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Lucida Sans Typewriter"/>
                <a:cs typeface="Lucida Sans Typewriter"/>
              </a:rPr>
              <a:t>{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791D66-8E4B-802A-AD49-AB6F34235918}"/>
              </a:ext>
            </a:extLst>
          </p:cNvPr>
          <p:cNvSpPr txBox="1"/>
          <p:nvPr/>
        </p:nvSpPr>
        <p:spPr>
          <a:xfrm>
            <a:off x="1165898" y="2398459"/>
            <a:ext cx="4151826" cy="1045798"/>
          </a:xfrm>
          <a:prstGeom prst="rect">
            <a:avLst/>
          </a:prstGeom>
          <a:ln w="25559">
            <a:solidFill>
              <a:srgbClr val="FF0000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659765" marR="580390" indent="-487680">
              <a:lnSpc>
                <a:spcPct val="100000"/>
              </a:lnSpc>
              <a:spcBef>
                <a:spcPts val="515"/>
              </a:spcBef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if </a:t>
            </a:r>
            <a:r>
              <a:rPr sz="1600" b="1" spc="-5" dirty="0">
                <a:latin typeface="Lucida Sans Typewriter"/>
                <a:cs typeface="Lucida Sans Typewriter"/>
              </a:rPr>
              <a:t>(</a:t>
            </a:r>
            <a:r>
              <a:rPr sz="16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 </a:t>
            </a:r>
            <a:r>
              <a:rPr sz="1600" b="1" spc="-5" dirty="0">
                <a:latin typeface="Lucida Sans Typewriter"/>
                <a:cs typeface="Lucida Sans Typewriter"/>
              </a:rPr>
              <a:t>== 0) </a:t>
            </a: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Base</a:t>
            </a:r>
            <a:r>
              <a:rPr sz="1600" b="1" spc="-8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case  </a:t>
            </a:r>
            <a:r>
              <a:rPr sz="16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return</a:t>
            </a:r>
            <a:r>
              <a:rPr sz="1600" b="1" spc="-1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latin typeface="Lucida Sans Typewriter"/>
                <a:cs typeface="Lucida Sans Typewriter"/>
              </a:rPr>
              <a:t>1;</a:t>
            </a:r>
            <a:endParaRPr sz="1600">
              <a:latin typeface="Lucida Sans Typewriter"/>
              <a:cs typeface="Lucida Sans Typewriter"/>
            </a:endParaRPr>
          </a:p>
          <a:p>
            <a:pPr marL="172720">
              <a:lnSpc>
                <a:spcPts val="1914"/>
              </a:lnSpc>
            </a:pPr>
            <a:r>
              <a:rPr sz="16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else</a:t>
            </a:r>
            <a:endParaRPr sz="1600">
              <a:latin typeface="Lucida Sans Typewriter"/>
              <a:cs typeface="Lucida Sans Typewriter"/>
            </a:endParaRPr>
          </a:p>
          <a:p>
            <a:pPr marL="659765">
              <a:lnSpc>
                <a:spcPts val="1914"/>
              </a:lnSpc>
            </a:pPr>
            <a:r>
              <a:rPr sz="16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return </a:t>
            </a:r>
            <a:r>
              <a:rPr sz="16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 </a:t>
            </a:r>
            <a:r>
              <a:rPr sz="1600" b="1" spc="-5" dirty="0">
                <a:latin typeface="Lucida Sans Typewriter"/>
                <a:cs typeface="Lucida Sans Typewriter"/>
              </a:rPr>
              <a:t>* </a:t>
            </a:r>
            <a:r>
              <a:rPr sz="1600" b="1" spc="-10" dirty="0">
                <a:latin typeface="Lucida Sans Typewriter"/>
                <a:cs typeface="Lucida Sans Typewriter"/>
              </a:rPr>
              <a:t>factorial(</a:t>
            </a:r>
            <a:r>
              <a:rPr sz="1600" b="1" spc="-10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</a:t>
            </a:r>
            <a:r>
              <a:rPr sz="1600" b="1" spc="-2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latin typeface="Lucida Sans Typewriter"/>
                <a:cs typeface="Lucida Sans Typewriter"/>
              </a:rPr>
              <a:t>-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289F744-9D17-43F8-C3C3-B84C61BDCD4A}"/>
              </a:ext>
            </a:extLst>
          </p:cNvPr>
          <p:cNvSpPr txBox="1"/>
          <p:nvPr/>
        </p:nvSpPr>
        <p:spPr>
          <a:xfrm>
            <a:off x="4861262" y="3181363"/>
            <a:ext cx="2585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Lucida Sans Typewriter"/>
                <a:cs typeface="Lucida Sans Typewriter"/>
              </a:rPr>
              <a:t>1); </a:t>
            </a: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Recursive</a:t>
            </a:r>
            <a:r>
              <a:rPr sz="1600" b="1" spc="-6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call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AB608C8-1FFE-FA34-4AB6-8E7720DB218B}"/>
              </a:ext>
            </a:extLst>
          </p:cNvPr>
          <p:cNvSpPr txBox="1"/>
          <p:nvPr/>
        </p:nvSpPr>
        <p:spPr>
          <a:xfrm>
            <a:off x="838200" y="3425444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Lucida Sans Typewriter"/>
                <a:cs typeface="Lucida Sans Typewriter"/>
              </a:rPr>
              <a:t>}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B582866-B947-1D6F-6584-F5E514F5C15C}"/>
              </a:ext>
            </a:extLst>
          </p:cNvPr>
          <p:cNvSpPr txBox="1"/>
          <p:nvPr/>
        </p:nvSpPr>
        <p:spPr>
          <a:xfrm>
            <a:off x="838200" y="3911803"/>
            <a:ext cx="7218045" cy="2216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600" b="1" spc="-1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10" dirty="0">
                <a:latin typeface="Lucida Sans Typewriter"/>
                <a:cs typeface="Lucida Sans Typewriter"/>
              </a:rPr>
              <a:t>main()</a:t>
            </a:r>
            <a:endParaRPr sz="1600">
              <a:latin typeface="Lucida Sans Typewriter"/>
              <a:cs typeface="Lucida Sans Typewriter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Lucida Sans Typewriter"/>
                <a:cs typeface="Lucida Sans Typewriter"/>
              </a:rPr>
              <a:t>{</a:t>
            </a:r>
            <a:endParaRPr sz="1600">
              <a:latin typeface="Lucida Sans Typewriter"/>
              <a:cs typeface="Lucida Sans Typewriter"/>
            </a:endParaRPr>
          </a:p>
          <a:p>
            <a:pPr marL="500380">
              <a:lnSpc>
                <a:spcPts val="1914"/>
              </a:lnSpc>
            </a:pP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Prompt </a:t>
            </a: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the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user </a:t>
            </a: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to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enter </a:t>
            </a: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an</a:t>
            </a:r>
            <a:r>
              <a:rPr sz="1600" b="1" spc="-2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integer</a:t>
            </a:r>
            <a:endParaRPr sz="1600">
              <a:latin typeface="Lucida Sans Typewriter"/>
              <a:cs typeface="Lucida Sans Typewriter"/>
            </a:endParaRPr>
          </a:p>
          <a:p>
            <a:pPr marL="500380" marR="856615">
              <a:lnSpc>
                <a:spcPct val="100000"/>
              </a:lnSpc>
            </a:pPr>
            <a:r>
              <a:rPr sz="1600" b="1" spc="-10" dirty="0">
                <a:latin typeface="Lucida Sans Typewriter"/>
                <a:cs typeface="Lucida Sans Typewriter"/>
              </a:rPr>
              <a:t>cout </a:t>
            </a:r>
            <a:r>
              <a:rPr sz="1600" b="1" spc="-5" dirty="0">
                <a:solidFill>
                  <a:srgbClr val="007F7F"/>
                </a:solidFill>
                <a:latin typeface="Lucida Sans Typewriter"/>
                <a:cs typeface="Lucida Sans Typewriter"/>
              </a:rPr>
              <a:t>&lt;&lt; </a:t>
            </a:r>
            <a:r>
              <a:rPr sz="1600" b="1" spc="-10" dirty="0">
                <a:solidFill>
                  <a:srgbClr val="A21414"/>
                </a:solidFill>
                <a:latin typeface="Lucida Sans Typewriter"/>
                <a:cs typeface="Lucida Sans Typewriter"/>
              </a:rPr>
              <a:t>"Please enter </a:t>
            </a:r>
            <a:r>
              <a:rPr sz="160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a </a:t>
            </a:r>
            <a:r>
              <a:rPr sz="1600" b="1" spc="-10" dirty="0">
                <a:solidFill>
                  <a:srgbClr val="A21414"/>
                </a:solidFill>
                <a:latin typeface="Lucida Sans Typewriter"/>
                <a:cs typeface="Lucida Sans Typewriter"/>
              </a:rPr>
              <a:t>non-negative integer: </a:t>
            </a:r>
            <a:r>
              <a:rPr sz="1600" b="1" spc="10" dirty="0">
                <a:solidFill>
                  <a:srgbClr val="A21414"/>
                </a:solidFill>
                <a:latin typeface="Lucida Sans Typewriter"/>
                <a:cs typeface="Lucida Sans Typewriter"/>
              </a:rPr>
              <a:t>"</a:t>
            </a:r>
            <a:r>
              <a:rPr sz="1600" b="1" spc="10" dirty="0">
                <a:latin typeface="Lucida Sans Typewriter"/>
                <a:cs typeface="Lucida Sans Typewriter"/>
              </a:rPr>
              <a:t>;  </a:t>
            </a:r>
            <a:r>
              <a:rPr sz="16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600" b="1" spc="-1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latin typeface="Lucida Sans Typewriter"/>
                <a:cs typeface="Lucida Sans Typewriter"/>
              </a:rPr>
              <a:t>n;</a:t>
            </a:r>
            <a:endParaRPr sz="1600">
              <a:latin typeface="Lucida Sans Typewriter"/>
              <a:cs typeface="Lucida Sans Typewriter"/>
            </a:endParaRPr>
          </a:p>
          <a:p>
            <a:pPr marL="500380">
              <a:lnSpc>
                <a:spcPts val="1910"/>
              </a:lnSpc>
            </a:pPr>
            <a:r>
              <a:rPr sz="1600" b="1" spc="-5" dirty="0">
                <a:latin typeface="Lucida Sans Typewriter"/>
                <a:cs typeface="Lucida Sans Typewriter"/>
              </a:rPr>
              <a:t>cin </a:t>
            </a:r>
            <a:r>
              <a:rPr sz="1600" b="1" spc="-5" dirty="0">
                <a:solidFill>
                  <a:srgbClr val="007F7F"/>
                </a:solidFill>
                <a:latin typeface="Lucida Sans Typewriter"/>
                <a:cs typeface="Lucida Sans Typewriter"/>
              </a:rPr>
              <a:t>&gt;&gt;</a:t>
            </a:r>
            <a:r>
              <a:rPr sz="1600" b="1" spc="-15" dirty="0">
                <a:solidFill>
                  <a:srgbClr val="007F7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latin typeface="Lucida Sans Typewriter"/>
                <a:cs typeface="Lucida Sans Typewriter"/>
              </a:rPr>
              <a:t>n;</a:t>
            </a:r>
            <a:endParaRPr sz="160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Display</a:t>
            </a:r>
            <a:r>
              <a:rPr sz="1600" b="1" spc="-2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factorial</a:t>
            </a:r>
            <a:endParaRPr sz="1600">
              <a:latin typeface="Lucida Sans Typewriter"/>
              <a:cs typeface="Lucida Sans Typewriter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Lucida Sans Typewriter"/>
                <a:cs typeface="Lucida Sans Typewriter"/>
              </a:rPr>
              <a:t>cout </a:t>
            </a:r>
            <a:r>
              <a:rPr sz="1600" b="1" spc="-5" dirty="0">
                <a:solidFill>
                  <a:srgbClr val="007F7F"/>
                </a:solidFill>
                <a:latin typeface="Lucida Sans Typewriter"/>
                <a:cs typeface="Lucida Sans Typewriter"/>
              </a:rPr>
              <a:t>&lt;&lt; </a:t>
            </a:r>
            <a:r>
              <a:rPr sz="1600" b="1" spc="-10" dirty="0">
                <a:solidFill>
                  <a:srgbClr val="A21414"/>
                </a:solidFill>
                <a:latin typeface="Lucida Sans Typewriter"/>
                <a:cs typeface="Lucida Sans Typewriter"/>
              </a:rPr>
              <a:t>"Factorial </a:t>
            </a:r>
            <a:r>
              <a:rPr sz="160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of " </a:t>
            </a:r>
            <a:r>
              <a:rPr sz="1600" b="1" spc="-5" dirty="0">
                <a:solidFill>
                  <a:srgbClr val="007F7F"/>
                </a:solidFill>
                <a:latin typeface="Lucida Sans Typewriter"/>
                <a:cs typeface="Lucida Sans Typewriter"/>
              </a:rPr>
              <a:t>&lt;&lt; </a:t>
            </a:r>
            <a:r>
              <a:rPr sz="1600" b="1" spc="-5" dirty="0">
                <a:latin typeface="Lucida Sans Typewriter"/>
                <a:cs typeface="Lucida Sans Typewriter"/>
              </a:rPr>
              <a:t>n </a:t>
            </a:r>
            <a:r>
              <a:rPr sz="1600" b="1" spc="-5" dirty="0">
                <a:solidFill>
                  <a:srgbClr val="007F7F"/>
                </a:solidFill>
                <a:latin typeface="Lucida Sans Typewriter"/>
                <a:cs typeface="Lucida Sans Typewriter"/>
              </a:rPr>
              <a:t>&lt;&lt; </a:t>
            </a:r>
            <a:r>
              <a:rPr sz="160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" is </a:t>
            </a:r>
            <a:r>
              <a:rPr sz="1600" b="1" u="heavy" spc="-5" dirty="0">
                <a:solidFill>
                  <a:srgbClr val="A21414"/>
                </a:solidFill>
                <a:uFill>
                  <a:solidFill>
                    <a:srgbClr val="FF0000"/>
                  </a:solidFill>
                </a:uFill>
                <a:latin typeface="Lucida Sans Typewriter"/>
                <a:cs typeface="Lucida Sans Typewriter"/>
              </a:rPr>
              <a:t>" </a:t>
            </a:r>
            <a:r>
              <a:rPr sz="1600" b="1" u="heavy" spc="-5" dirty="0">
                <a:solidFill>
                  <a:srgbClr val="007F7F"/>
                </a:solidFill>
                <a:uFill>
                  <a:solidFill>
                    <a:srgbClr val="FF0000"/>
                  </a:solidFill>
                </a:uFill>
                <a:latin typeface="Lucida Sans Typewriter"/>
                <a:cs typeface="Lucida Sans Typewriter"/>
              </a:rPr>
              <a:t>&lt;&lt; </a:t>
            </a:r>
            <a:r>
              <a:rPr sz="1600" b="1" u="heavy" spc="-10" dirty="0">
                <a:uFill>
                  <a:solidFill>
                    <a:srgbClr val="FF0000"/>
                  </a:solidFill>
                </a:uFill>
                <a:latin typeface="Lucida Sans Typewriter"/>
                <a:cs typeface="Lucida Sans Typewriter"/>
              </a:rPr>
              <a:t>factoria</a:t>
            </a:r>
            <a:r>
              <a:rPr sz="1600" b="1" spc="-10" dirty="0">
                <a:latin typeface="Lucida Sans Typewriter"/>
                <a:cs typeface="Lucida Sans Typewriter"/>
              </a:rPr>
              <a:t>l(n);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4292180-B8AE-C2A6-B279-55C1A0B21DA7}"/>
              </a:ext>
            </a:extLst>
          </p:cNvPr>
          <p:cNvSpPr txBox="1"/>
          <p:nvPr/>
        </p:nvSpPr>
        <p:spPr>
          <a:xfrm>
            <a:off x="1325994" y="6345047"/>
            <a:ext cx="1123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return</a:t>
            </a:r>
            <a:r>
              <a:rPr sz="1600" b="1" spc="-7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600" b="1" spc="-5" dirty="0">
                <a:latin typeface="Lucida Sans Typewriter"/>
                <a:cs typeface="Lucida Sans Typewriter"/>
              </a:rPr>
              <a:t>0;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64BC40C-B29A-363B-63A5-A3A69426E3F1}"/>
              </a:ext>
            </a:extLst>
          </p:cNvPr>
          <p:cNvSpPr txBox="1"/>
          <p:nvPr/>
        </p:nvSpPr>
        <p:spPr>
          <a:xfrm>
            <a:off x="838200" y="6588760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Lucida Sans Typewriter"/>
                <a:cs typeface="Lucida Sans Typewriter"/>
              </a:rPr>
              <a:t>}</a:t>
            </a:r>
            <a:endParaRPr sz="1600">
              <a:latin typeface="Lucida Sans Typewriter"/>
              <a:cs typeface="Lucida Sans Typewriter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0011039-9C9E-1E0C-310F-24671C6AA540}"/>
              </a:ext>
            </a:extLst>
          </p:cNvPr>
          <p:cNvSpPr txBox="1"/>
          <p:nvPr/>
        </p:nvSpPr>
        <p:spPr>
          <a:xfrm>
            <a:off x="3217900" y="6358814"/>
            <a:ext cx="4188460" cy="456565"/>
          </a:xfrm>
          <a:prstGeom prst="rect">
            <a:avLst/>
          </a:prstGeom>
          <a:ln w="25559">
            <a:solidFill>
              <a:srgbClr val="00AF4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400" b="1" spc="-10" dirty="0">
                <a:solidFill>
                  <a:srgbClr val="00AF4F"/>
                </a:solidFill>
                <a:latin typeface="Lucida Sans Typewriter"/>
                <a:cs typeface="Lucida Sans Typewriter"/>
              </a:rPr>
              <a:t>Factorial </a:t>
            </a:r>
            <a:r>
              <a:rPr sz="2400" b="1" spc="-5" dirty="0">
                <a:solidFill>
                  <a:srgbClr val="00AF4F"/>
                </a:solidFill>
                <a:latin typeface="Lucida Sans Typewriter"/>
                <a:cs typeface="Lucida Sans Typewriter"/>
              </a:rPr>
              <a:t>of 4 is</a:t>
            </a:r>
            <a:r>
              <a:rPr sz="2400" b="1" spc="-75" dirty="0">
                <a:solidFill>
                  <a:srgbClr val="00AF4F"/>
                </a:solidFill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solidFill>
                  <a:srgbClr val="00AF4F"/>
                </a:solidFill>
                <a:latin typeface="Lucida Sans Typewriter"/>
                <a:cs typeface="Lucida Sans Typewriter"/>
              </a:rPr>
              <a:t>24</a:t>
            </a:r>
            <a:endParaRPr sz="240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1571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143A-3856-C3E1-DE91-A0086BEC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B69F2FA-2603-F1E2-B716-CAF01AA37283}"/>
              </a:ext>
            </a:extLst>
          </p:cNvPr>
          <p:cNvSpPr/>
          <p:nvPr/>
        </p:nvSpPr>
        <p:spPr>
          <a:xfrm>
            <a:off x="2201383" y="1690688"/>
            <a:ext cx="7143532" cy="4712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C339258-5ABF-8B82-DCDC-075C88ED57BE}"/>
              </a:ext>
            </a:extLst>
          </p:cNvPr>
          <p:cNvSpPr txBox="1"/>
          <p:nvPr/>
        </p:nvSpPr>
        <p:spPr>
          <a:xfrm>
            <a:off x="4808271" y="6341606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1921291-BD46-7375-DC1E-1D64CC42F841}"/>
              </a:ext>
            </a:extLst>
          </p:cNvPr>
          <p:cNvSpPr txBox="1"/>
          <p:nvPr/>
        </p:nvSpPr>
        <p:spPr>
          <a:xfrm>
            <a:off x="3053271" y="2694446"/>
            <a:ext cx="8661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AC33C52-D85A-4F43-1453-C1F1155FF565}"/>
              </a:ext>
            </a:extLst>
          </p:cNvPr>
          <p:cNvSpPr txBox="1"/>
          <p:nvPr/>
        </p:nvSpPr>
        <p:spPr>
          <a:xfrm>
            <a:off x="2692553" y="3439644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 *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C279278-EF3C-E5A2-42D9-8FB22AEE2D22}"/>
              </a:ext>
            </a:extLst>
          </p:cNvPr>
          <p:cNvSpPr txBox="1"/>
          <p:nvPr/>
        </p:nvSpPr>
        <p:spPr>
          <a:xfrm>
            <a:off x="3064790" y="4205733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CE10F3E0-DD32-613D-93CC-EA0CA7F826B0}"/>
              </a:ext>
            </a:extLst>
          </p:cNvPr>
          <p:cNvSpPr txBox="1"/>
          <p:nvPr/>
        </p:nvSpPr>
        <p:spPr>
          <a:xfrm>
            <a:off x="3530638" y="4947324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7BC1E7B1-D2D8-6A84-10F4-A43951667071}"/>
              </a:ext>
            </a:extLst>
          </p:cNvPr>
          <p:cNvSpPr txBox="1"/>
          <p:nvPr/>
        </p:nvSpPr>
        <p:spPr>
          <a:xfrm>
            <a:off x="3948595" y="5669853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EC0C2BD3-6B9A-E94F-27BC-FF1D6BBD14D7}"/>
              </a:ext>
            </a:extLst>
          </p:cNvPr>
          <p:cNvSpPr txBox="1"/>
          <p:nvPr/>
        </p:nvSpPr>
        <p:spPr>
          <a:xfrm>
            <a:off x="838200" y="3157767"/>
            <a:ext cx="12725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F2000033-FA99-23AE-3208-CD4C69C6EB4B}"/>
              </a:ext>
            </a:extLst>
          </p:cNvPr>
          <p:cNvSpPr txBox="1"/>
          <p:nvPr/>
        </p:nvSpPr>
        <p:spPr>
          <a:xfrm>
            <a:off x="3554756" y="3018093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83B0C670-2776-A458-9CB2-038008A78A20}"/>
              </a:ext>
            </a:extLst>
          </p:cNvPr>
          <p:cNvSpPr txBox="1"/>
          <p:nvPr/>
        </p:nvSpPr>
        <p:spPr>
          <a:xfrm>
            <a:off x="3847542" y="3786074"/>
            <a:ext cx="2141220" cy="234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675"/>
              </a:lnSpc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F0E874-CBC8-3A3A-AA01-01C6DD32C76E}"/>
              </a:ext>
            </a:extLst>
          </p:cNvPr>
          <p:cNvSpPr txBox="1"/>
          <p:nvPr/>
        </p:nvSpPr>
        <p:spPr>
          <a:xfrm>
            <a:off x="4346029" y="4529367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3632EE9A-0F14-5E63-3362-2F3ABD7353C0}"/>
              </a:ext>
            </a:extLst>
          </p:cNvPr>
          <p:cNvSpPr txBox="1"/>
          <p:nvPr/>
        </p:nvSpPr>
        <p:spPr>
          <a:xfrm>
            <a:off x="4763999" y="5270971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324FBA23-1CC6-B125-585A-80D7DCA8942B}"/>
              </a:ext>
            </a:extLst>
          </p:cNvPr>
          <p:cNvSpPr txBox="1"/>
          <p:nvPr/>
        </p:nvSpPr>
        <p:spPr>
          <a:xfrm>
            <a:off x="2999994" y="6062244"/>
            <a:ext cx="11785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60714D71-AE4A-00EA-6C8C-5B6FDDCFDFB6}"/>
              </a:ext>
            </a:extLst>
          </p:cNvPr>
          <p:cNvSpPr txBox="1"/>
          <p:nvPr/>
        </p:nvSpPr>
        <p:spPr>
          <a:xfrm>
            <a:off x="2139950" y="5364926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756F2CDE-C841-1692-6244-852ED6F7D648}"/>
              </a:ext>
            </a:extLst>
          </p:cNvPr>
          <p:cNvSpPr txBox="1"/>
          <p:nvPr/>
        </p:nvSpPr>
        <p:spPr>
          <a:xfrm>
            <a:off x="1720914" y="4669042"/>
            <a:ext cx="11817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25DF40E5-77BF-93F3-DE85-EDAD6A7CBC90}"/>
              </a:ext>
            </a:extLst>
          </p:cNvPr>
          <p:cNvSpPr txBox="1"/>
          <p:nvPr/>
        </p:nvSpPr>
        <p:spPr>
          <a:xfrm>
            <a:off x="1301877" y="3857613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0C25A5AA-6AED-BF00-B611-9CC6E4835015}"/>
              </a:ext>
            </a:extLst>
          </p:cNvPr>
          <p:cNvSpPr/>
          <p:nvPr/>
        </p:nvSpPr>
        <p:spPr>
          <a:xfrm>
            <a:off x="2730818" y="3415628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E9AB57B6-C249-CE74-8CBA-3033EBBA2EF6}"/>
              </a:ext>
            </a:extLst>
          </p:cNvPr>
          <p:cNvSpPr/>
          <p:nvPr/>
        </p:nvSpPr>
        <p:spPr>
          <a:xfrm>
            <a:off x="2730818" y="341562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D01B5EA3-31A1-B2CF-EF98-9F40DFA80058}"/>
              </a:ext>
            </a:extLst>
          </p:cNvPr>
          <p:cNvSpPr/>
          <p:nvPr/>
        </p:nvSpPr>
        <p:spPr>
          <a:xfrm>
            <a:off x="4313378" y="341562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7AD88C4A-BFB9-CE7E-DD4F-545985182621}"/>
              </a:ext>
            </a:extLst>
          </p:cNvPr>
          <p:cNvSpPr/>
          <p:nvPr/>
        </p:nvSpPr>
        <p:spPr>
          <a:xfrm>
            <a:off x="3079293" y="4182429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7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2233CBC3-B4C6-B096-E82C-E63D91E82423}"/>
              </a:ext>
            </a:extLst>
          </p:cNvPr>
          <p:cNvSpPr/>
          <p:nvPr/>
        </p:nvSpPr>
        <p:spPr>
          <a:xfrm>
            <a:off x="3079293" y="41824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2AAC1A1B-785B-C578-C26B-01BA5AE73B78}"/>
              </a:ext>
            </a:extLst>
          </p:cNvPr>
          <p:cNvSpPr/>
          <p:nvPr/>
        </p:nvSpPr>
        <p:spPr>
          <a:xfrm>
            <a:off x="4662221" y="41824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58237CAC-F633-179B-2219-58CFF6E9C4FD}"/>
              </a:ext>
            </a:extLst>
          </p:cNvPr>
          <p:cNvSpPr/>
          <p:nvPr/>
        </p:nvSpPr>
        <p:spPr>
          <a:xfrm>
            <a:off x="3545497" y="4926547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71AF7A5F-A88B-423C-87E4-0596ADB86F73}"/>
              </a:ext>
            </a:extLst>
          </p:cNvPr>
          <p:cNvSpPr/>
          <p:nvPr/>
        </p:nvSpPr>
        <p:spPr>
          <a:xfrm>
            <a:off x="3545497" y="492654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70E83439-85C8-7AD1-57C0-A1064FCBB416}"/>
              </a:ext>
            </a:extLst>
          </p:cNvPr>
          <p:cNvSpPr/>
          <p:nvPr/>
        </p:nvSpPr>
        <p:spPr>
          <a:xfrm>
            <a:off x="5125530" y="492654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DFC71109-EFCA-999D-FE67-2330BEE700C2}"/>
              </a:ext>
            </a:extLst>
          </p:cNvPr>
          <p:cNvSpPr/>
          <p:nvPr/>
        </p:nvSpPr>
        <p:spPr>
          <a:xfrm>
            <a:off x="3964890" y="5646193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ED8AA1CF-97E4-3306-2257-C4DC2BEE87EB}"/>
              </a:ext>
            </a:extLst>
          </p:cNvPr>
          <p:cNvSpPr/>
          <p:nvPr/>
        </p:nvSpPr>
        <p:spPr>
          <a:xfrm>
            <a:off x="3964890" y="564619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E9163426-B814-D869-64C3-A613E7D8C5E8}"/>
              </a:ext>
            </a:extLst>
          </p:cNvPr>
          <p:cNvSpPr/>
          <p:nvPr/>
        </p:nvSpPr>
        <p:spPr>
          <a:xfrm>
            <a:off x="5544935" y="564619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8D4C4438-9A75-129D-9B32-1AE15583C7AE}"/>
              </a:ext>
            </a:extLst>
          </p:cNvPr>
          <p:cNvSpPr/>
          <p:nvPr/>
        </p:nvSpPr>
        <p:spPr>
          <a:xfrm>
            <a:off x="4801896" y="6342788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4BAC3F91-D421-D601-31C7-16C7F7EF49F3}"/>
              </a:ext>
            </a:extLst>
          </p:cNvPr>
          <p:cNvSpPr/>
          <p:nvPr/>
        </p:nvSpPr>
        <p:spPr>
          <a:xfrm>
            <a:off x="4801896" y="634278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30FBAA2D-BCD9-D813-8805-DF900DB025FF}"/>
              </a:ext>
            </a:extLst>
          </p:cNvPr>
          <p:cNvSpPr/>
          <p:nvPr/>
        </p:nvSpPr>
        <p:spPr>
          <a:xfrm>
            <a:off x="5430101" y="634278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01C2CC4F-6E24-8834-5952-F9BC86083B97}"/>
              </a:ext>
            </a:extLst>
          </p:cNvPr>
          <p:cNvSpPr txBox="1"/>
          <p:nvPr/>
        </p:nvSpPr>
        <p:spPr>
          <a:xfrm>
            <a:off x="5208601" y="5945608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36" name="object 37">
            <a:extLst>
              <a:ext uri="{FF2B5EF4-FFF2-40B4-BE49-F238E27FC236}">
                <a16:creationId xmlns:a16="http://schemas.microsoft.com/office/drawing/2014/main" id="{43112DFC-5B61-6ECB-16E8-1FDCF8A25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71240"/>
              </p:ext>
            </p:extLst>
          </p:nvPr>
        </p:nvGraphicFramePr>
        <p:xfrm>
          <a:off x="8338464" y="4497427"/>
          <a:ext cx="673100" cy="217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9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F21139B-FC09-7E7C-1562-DA4AA69171C8}"/>
              </a:ext>
            </a:extLst>
          </p:cNvPr>
          <p:cNvSpPr txBox="1"/>
          <p:nvPr/>
        </p:nvSpPr>
        <p:spPr>
          <a:xfrm>
            <a:off x="6592825" y="1690688"/>
            <a:ext cx="257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49580" algn="r">
              <a:lnSpc>
                <a:spcPct val="100000"/>
              </a:lnSpc>
              <a:spcBef>
                <a:spcPts val="1005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Executes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factorial(4)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960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2DC207D-22C7-4E23-9795-C503A467B674}"/>
              </a:ext>
            </a:extLst>
          </p:cNvPr>
          <p:cNvSpPr/>
          <p:nvPr/>
        </p:nvSpPr>
        <p:spPr>
          <a:xfrm>
            <a:off x="4252532" y="2670689"/>
            <a:ext cx="5377180" cy="435609"/>
          </a:xfrm>
          <a:custGeom>
            <a:avLst/>
            <a:gdLst/>
            <a:ahLst/>
            <a:cxnLst/>
            <a:rect l="l" t="t" r="r" b="b"/>
            <a:pathLst>
              <a:path w="5377180" h="435610">
                <a:moveTo>
                  <a:pt x="1906917" y="0"/>
                </a:moveTo>
                <a:lnTo>
                  <a:pt x="1867886" y="13352"/>
                </a:lnTo>
                <a:lnTo>
                  <a:pt x="1845006" y="47512"/>
                </a:lnTo>
                <a:lnTo>
                  <a:pt x="1842846" y="64071"/>
                </a:lnTo>
                <a:lnTo>
                  <a:pt x="1842846" y="224269"/>
                </a:lnTo>
                <a:lnTo>
                  <a:pt x="0" y="435228"/>
                </a:lnTo>
                <a:lnTo>
                  <a:pt x="1842479" y="320418"/>
                </a:lnTo>
                <a:lnTo>
                  <a:pt x="5376608" y="320395"/>
                </a:lnTo>
                <a:lnTo>
                  <a:pt x="5376584" y="64071"/>
                </a:lnTo>
                <a:lnTo>
                  <a:pt x="5363243" y="25395"/>
                </a:lnTo>
                <a:lnTo>
                  <a:pt x="5329083" y="2516"/>
                </a:lnTo>
                <a:lnTo>
                  <a:pt x="5312524" y="355"/>
                </a:lnTo>
                <a:lnTo>
                  <a:pt x="2431808" y="355"/>
                </a:lnTo>
                <a:lnTo>
                  <a:pt x="1906917" y="0"/>
                </a:lnTo>
                <a:close/>
              </a:path>
              <a:path w="5377180" h="435610">
                <a:moveTo>
                  <a:pt x="5376608" y="320395"/>
                </a:moveTo>
                <a:lnTo>
                  <a:pt x="1842846" y="320395"/>
                </a:lnTo>
                <a:lnTo>
                  <a:pt x="1842479" y="320418"/>
                </a:lnTo>
                <a:lnTo>
                  <a:pt x="1855842" y="359432"/>
                </a:lnTo>
                <a:lnTo>
                  <a:pt x="1890002" y="382317"/>
                </a:lnTo>
                <a:lnTo>
                  <a:pt x="1906562" y="384479"/>
                </a:lnTo>
                <a:lnTo>
                  <a:pt x="5312524" y="384479"/>
                </a:lnTo>
                <a:lnTo>
                  <a:pt x="5351561" y="371115"/>
                </a:lnTo>
                <a:lnTo>
                  <a:pt x="5374446" y="336954"/>
                </a:lnTo>
                <a:lnTo>
                  <a:pt x="5376608" y="320395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F5701C2-6C2A-6BE2-8921-8A73B5B29487}"/>
              </a:ext>
            </a:extLst>
          </p:cNvPr>
          <p:cNvSpPr/>
          <p:nvPr/>
        </p:nvSpPr>
        <p:spPr>
          <a:xfrm>
            <a:off x="4252532" y="2670689"/>
            <a:ext cx="5377180" cy="435609"/>
          </a:xfrm>
          <a:custGeom>
            <a:avLst/>
            <a:gdLst/>
            <a:ahLst/>
            <a:cxnLst/>
            <a:rect l="l" t="t" r="r" b="b"/>
            <a:pathLst>
              <a:path w="5377180" h="435610">
                <a:moveTo>
                  <a:pt x="1842846" y="64071"/>
                </a:moveTo>
                <a:lnTo>
                  <a:pt x="1843386" y="55723"/>
                </a:lnTo>
                <a:lnTo>
                  <a:pt x="1845006" y="47512"/>
                </a:lnTo>
                <a:lnTo>
                  <a:pt x="1867886" y="13352"/>
                </a:lnTo>
                <a:lnTo>
                  <a:pt x="1906917" y="0"/>
                </a:lnTo>
                <a:lnTo>
                  <a:pt x="2431808" y="355"/>
                </a:lnTo>
                <a:lnTo>
                  <a:pt x="3315246" y="355"/>
                </a:lnTo>
                <a:lnTo>
                  <a:pt x="5312524" y="355"/>
                </a:lnTo>
                <a:lnTo>
                  <a:pt x="5320872" y="895"/>
                </a:lnTo>
                <a:lnTo>
                  <a:pt x="5329083" y="2516"/>
                </a:lnTo>
                <a:lnTo>
                  <a:pt x="5363243" y="25395"/>
                </a:lnTo>
                <a:lnTo>
                  <a:pt x="5376608" y="64439"/>
                </a:lnTo>
                <a:lnTo>
                  <a:pt x="5376608" y="224269"/>
                </a:lnTo>
                <a:lnTo>
                  <a:pt x="5376608" y="320395"/>
                </a:lnTo>
                <a:lnTo>
                  <a:pt x="5376067" y="328743"/>
                </a:lnTo>
                <a:lnTo>
                  <a:pt x="5374446" y="336954"/>
                </a:lnTo>
                <a:lnTo>
                  <a:pt x="5351561" y="371115"/>
                </a:lnTo>
                <a:lnTo>
                  <a:pt x="5312524" y="384479"/>
                </a:lnTo>
                <a:lnTo>
                  <a:pt x="3315246" y="384479"/>
                </a:lnTo>
                <a:lnTo>
                  <a:pt x="2431808" y="384479"/>
                </a:lnTo>
                <a:lnTo>
                  <a:pt x="1906562" y="384479"/>
                </a:lnTo>
                <a:lnTo>
                  <a:pt x="1898214" y="383939"/>
                </a:lnTo>
                <a:lnTo>
                  <a:pt x="1890002" y="382317"/>
                </a:lnTo>
                <a:lnTo>
                  <a:pt x="1855842" y="359432"/>
                </a:lnTo>
                <a:lnTo>
                  <a:pt x="1842477" y="320395"/>
                </a:lnTo>
                <a:lnTo>
                  <a:pt x="0" y="435228"/>
                </a:lnTo>
                <a:lnTo>
                  <a:pt x="1842846" y="224269"/>
                </a:lnTo>
                <a:lnTo>
                  <a:pt x="1842846" y="64071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06CC634-F5D2-4B99-CECE-A61AAC5A2B7C}"/>
              </a:ext>
            </a:extLst>
          </p:cNvPr>
          <p:cNvSpPr txBox="1"/>
          <p:nvPr/>
        </p:nvSpPr>
        <p:spPr>
          <a:xfrm>
            <a:off x="6891236" y="2722784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Executes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factorial(3)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79E62E8-B78C-A2A6-0FB2-1FD9D218B098}"/>
              </a:ext>
            </a:extLst>
          </p:cNvPr>
          <p:cNvSpPr txBox="1"/>
          <p:nvPr/>
        </p:nvSpPr>
        <p:spPr>
          <a:xfrm>
            <a:off x="4808271" y="5852978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4E217C9-C7E8-EC70-0A61-177B609E6E84}"/>
              </a:ext>
            </a:extLst>
          </p:cNvPr>
          <p:cNvSpPr txBox="1"/>
          <p:nvPr/>
        </p:nvSpPr>
        <p:spPr>
          <a:xfrm>
            <a:off x="3065615" y="2230037"/>
            <a:ext cx="852805" cy="2203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450" spc="-5" dirty="0">
                <a:latin typeface="Times New Roman"/>
                <a:cs typeface="Times New Roman"/>
              </a:rPr>
              <a:t>f</a:t>
            </a:r>
            <a:r>
              <a:rPr sz="1450" spc="15" dirty="0">
                <a:latin typeface="Times New Roman"/>
                <a:cs typeface="Times New Roman"/>
              </a:rPr>
              <a:t>ac</a:t>
            </a:r>
            <a:r>
              <a:rPr sz="1450" spc="5" dirty="0">
                <a:latin typeface="Times New Roman"/>
                <a:cs typeface="Times New Roman"/>
              </a:rPr>
              <a:t>to</a:t>
            </a:r>
            <a:r>
              <a:rPr sz="1450" spc="-5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5" dirty="0">
                <a:latin typeface="Times New Roman"/>
                <a:cs typeface="Times New Roman"/>
              </a:rPr>
              <a:t>l</a:t>
            </a:r>
            <a:r>
              <a:rPr sz="1450" spc="5" dirty="0">
                <a:latin typeface="Times New Roman"/>
                <a:cs typeface="Times New Roman"/>
              </a:rPr>
              <a:t>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C00D631-B046-E849-41C0-5670A7EBFF11}"/>
              </a:ext>
            </a:extLst>
          </p:cNvPr>
          <p:cNvSpPr/>
          <p:nvPr/>
        </p:nvSpPr>
        <p:spPr>
          <a:xfrm>
            <a:off x="2498611" y="2974523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8993"/>
                </a:lnTo>
                <a:lnTo>
                  <a:pt x="2024646" y="278993"/>
                </a:lnTo>
                <a:lnTo>
                  <a:pt x="2024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B492678-AC69-4D82-8F13-DC1968515E4F}"/>
              </a:ext>
            </a:extLst>
          </p:cNvPr>
          <p:cNvSpPr/>
          <p:nvPr/>
        </p:nvSpPr>
        <p:spPr>
          <a:xfrm>
            <a:off x="2201383" y="2449406"/>
            <a:ext cx="3368037" cy="346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CE1C8DA-9144-CAE9-6E38-A1D2BD5AF7AA}"/>
              </a:ext>
            </a:extLst>
          </p:cNvPr>
          <p:cNvSpPr txBox="1"/>
          <p:nvPr/>
        </p:nvSpPr>
        <p:spPr>
          <a:xfrm>
            <a:off x="2692553" y="2951016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 *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C127084-0624-9DC4-9FFA-BA3BC848B892}"/>
              </a:ext>
            </a:extLst>
          </p:cNvPr>
          <p:cNvSpPr txBox="1"/>
          <p:nvPr/>
        </p:nvSpPr>
        <p:spPr>
          <a:xfrm>
            <a:off x="3064790" y="3717105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25036F8-9517-35F7-0041-CD92683B332C}"/>
              </a:ext>
            </a:extLst>
          </p:cNvPr>
          <p:cNvSpPr txBox="1"/>
          <p:nvPr/>
        </p:nvSpPr>
        <p:spPr>
          <a:xfrm>
            <a:off x="3530638" y="4458696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982B495-AB79-BAE3-2863-EBA59FEDF175}"/>
              </a:ext>
            </a:extLst>
          </p:cNvPr>
          <p:cNvSpPr txBox="1"/>
          <p:nvPr/>
        </p:nvSpPr>
        <p:spPr>
          <a:xfrm>
            <a:off x="3948595" y="5181225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97E56E9-FA56-F54C-9BA5-13E22B5128B7}"/>
              </a:ext>
            </a:extLst>
          </p:cNvPr>
          <p:cNvSpPr txBox="1"/>
          <p:nvPr/>
        </p:nvSpPr>
        <p:spPr>
          <a:xfrm>
            <a:off x="838200" y="2669139"/>
            <a:ext cx="12725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D793A8F-5A8C-AE79-5A38-5E94D3B6125C}"/>
              </a:ext>
            </a:extLst>
          </p:cNvPr>
          <p:cNvSpPr/>
          <p:nvPr/>
        </p:nvSpPr>
        <p:spPr>
          <a:xfrm>
            <a:off x="3545497" y="2556566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14"/>
                </a:lnTo>
                <a:lnTo>
                  <a:pt x="2139111" y="231114"/>
                </a:lnTo>
                <a:lnTo>
                  <a:pt x="21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C06F02D-D180-5DD9-4ED1-B916750A4C90}"/>
              </a:ext>
            </a:extLst>
          </p:cNvPr>
          <p:cNvSpPr txBox="1"/>
          <p:nvPr/>
        </p:nvSpPr>
        <p:spPr>
          <a:xfrm>
            <a:off x="3554756" y="2529465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9E442C4-725D-90D7-AA59-039C6E536EBC}"/>
              </a:ext>
            </a:extLst>
          </p:cNvPr>
          <p:cNvSpPr/>
          <p:nvPr/>
        </p:nvSpPr>
        <p:spPr>
          <a:xfrm>
            <a:off x="3847542" y="3297446"/>
            <a:ext cx="2141220" cy="234950"/>
          </a:xfrm>
          <a:custGeom>
            <a:avLst/>
            <a:gdLst/>
            <a:ahLst/>
            <a:cxnLst/>
            <a:rect l="l" t="t" r="r" b="b"/>
            <a:pathLst>
              <a:path w="2141220" h="234950">
                <a:moveTo>
                  <a:pt x="0" y="0"/>
                </a:moveTo>
                <a:lnTo>
                  <a:pt x="0" y="234353"/>
                </a:lnTo>
                <a:lnTo>
                  <a:pt x="2140915" y="234353"/>
                </a:lnTo>
                <a:lnTo>
                  <a:pt x="214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4E76208-666A-97D5-3C6C-C92B2AE7FD28}"/>
              </a:ext>
            </a:extLst>
          </p:cNvPr>
          <p:cNvSpPr txBox="1"/>
          <p:nvPr/>
        </p:nvSpPr>
        <p:spPr>
          <a:xfrm>
            <a:off x="3857156" y="3273583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649410C-668D-48D1-DC31-56A738EF4221}"/>
              </a:ext>
            </a:extLst>
          </p:cNvPr>
          <p:cNvSpPr txBox="1"/>
          <p:nvPr/>
        </p:nvSpPr>
        <p:spPr>
          <a:xfrm>
            <a:off x="4346029" y="4040739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A90825C-5112-A2A1-353B-A8602978CBA0}"/>
              </a:ext>
            </a:extLst>
          </p:cNvPr>
          <p:cNvSpPr txBox="1"/>
          <p:nvPr/>
        </p:nvSpPr>
        <p:spPr>
          <a:xfrm>
            <a:off x="4763999" y="4782343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8659059-C15C-FFD6-A265-C3C7DABFEAB7}"/>
              </a:ext>
            </a:extLst>
          </p:cNvPr>
          <p:cNvSpPr txBox="1"/>
          <p:nvPr/>
        </p:nvSpPr>
        <p:spPr>
          <a:xfrm>
            <a:off x="2999994" y="5573616"/>
            <a:ext cx="11785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08E3441-0B4D-1057-BB1E-06BCBE321ABB}"/>
              </a:ext>
            </a:extLst>
          </p:cNvPr>
          <p:cNvSpPr txBox="1"/>
          <p:nvPr/>
        </p:nvSpPr>
        <p:spPr>
          <a:xfrm>
            <a:off x="2139950" y="4876298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3258207-2639-F8CE-12D5-601DC4BDD6A5}"/>
              </a:ext>
            </a:extLst>
          </p:cNvPr>
          <p:cNvSpPr txBox="1"/>
          <p:nvPr/>
        </p:nvSpPr>
        <p:spPr>
          <a:xfrm>
            <a:off x="1720914" y="4180414"/>
            <a:ext cx="11817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95AFB2C-E007-EA01-0731-65856A235ED5}"/>
              </a:ext>
            </a:extLst>
          </p:cNvPr>
          <p:cNvSpPr txBox="1"/>
          <p:nvPr/>
        </p:nvSpPr>
        <p:spPr>
          <a:xfrm>
            <a:off x="1301877" y="3368985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061C9BF-9359-D338-6F5E-8351351A9870}"/>
              </a:ext>
            </a:extLst>
          </p:cNvPr>
          <p:cNvSpPr/>
          <p:nvPr/>
        </p:nvSpPr>
        <p:spPr>
          <a:xfrm>
            <a:off x="2730818" y="2927000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736A730-BC33-027F-4475-596EE3798A97}"/>
              </a:ext>
            </a:extLst>
          </p:cNvPr>
          <p:cNvSpPr/>
          <p:nvPr/>
        </p:nvSpPr>
        <p:spPr>
          <a:xfrm>
            <a:off x="2730818" y="292700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9D35336-8C72-2575-8828-2F5D3D9F5B30}"/>
              </a:ext>
            </a:extLst>
          </p:cNvPr>
          <p:cNvSpPr/>
          <p:nvPr/>
        </p:nvSpPr>
        <p:spPr>
          <a:xfrm>
            <a:off x="4313378" y="292700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21C5C62-0A08-4CD3-DCC1-3B5FC145A800}"/>
              </a:ext>
            </a:extLst>
          </p:cNvPr>
          <p:cNvSpPr/>
          <p:nvPr/>
        </p:nvSpPr>
        <p:spPr>
          <a:xfrm>
            <a:off x="3079293" y="3693801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7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BEB8932-0245-C2AE-E002-79A33A201C0A}"/>
              </a:ext>
            </a:extLst>
          </p:cNvPr>
          <p:cNvSpPr/>
          <p:nvPr/>
        </p:nvSpPr>
        <p:spPr>
          <a:xfrm>
            <a:off x="3079293" y="369380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5241A06-ACBE-B2D7-8570-2DC3D3ED4B1D}"/>
              </a:ext>
            </a:extLst>
          </p:cNvPr>
          <p:cNvSpPr/>
          <p:nvPr/>
        </p:nvSpPr>
        <p:spPr>
          <a:xfrm>
            <a:off x="4662221" y="369380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8924D46-E76D-ED82-081F-9B096BA4FA73}"/>
              </a:ext>
            </a:extLst>
          </p:cNvPr>
          <p:cNvSpPr/>
          <p:nvPr/>
        </p:nvSpPr>
        <p:spPr>
          <a:xfrm>
            <a:off x="3545497" y="4437919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3D336E3-B1A6-BC3E-C36A-104848F2C3B8}"/>
              </a:ext>
            </a:extLst>
          </p:cNvPr>
          <p:cNvSpPr/>
          <p:nvPr/>
        </p:nvSpPr>
        <p:spPr>
          <a:xfrm>
            <a:off x="3545497" y="44379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8AC1B52-4ED1-B9DB-5D56-6EA5F639C4E3}"/>
              </a:ext>
            </a:extLst>
          </p:cNvPr>
          <p:cNvSpPr/>
          <p:nvPr/>
        </p:nvSpPr>
        <p:spPr>
          <a:xfrm>
            <a:off x="5125530" y="44379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4E9A872-27EC-7E09-5F4E-D8F3DAB8C936}"/>
              </a:ext>
            </a:extLst>
          </p:cNvPr>
          <p:cNvSpPr/>
          <p:nvPr/>
        </p:nvSpPr>
        <p:spPr>
          <a:xfrm>
            <a:off x="3964890" y="5157565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7B998BC-5CE5-0C47-8162-CFBBBD7EC7DA}"/>
              </a:ext>
            </a:extLst>
          </p:cNvPr>
          <p:cNvSpPr/>
          <p:nvPr/>
        </p:nvSpPr>
        <p:spPr>
          <a:xfrm>
            <a:off x="3964890" y="51575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153AEA2-7230-F04A-742F-D5580B779C57}"/>
              </a:ext>
            </a:extLst>
          </p:cNvPr>
          <p:cNvSpPr/>
          <p:nvPr/>
        </p:nvSpPr>
        <p:spPr>
          <a:xfrm>
            <a:off x="5544935" y="51575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3BF6D1F-3153-0B4B-4247-58E48042FB44}"/>
              </a:ext>
            </a:extLst>
          </p:cNvPr>
          <p:cNvSpPr/>
          <p:nvPr/>
        </p:nvSpPr>
        <p:spPr>
          <a:xfrm>
            <a:off x="4801896" y="5854160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BCADEFFE-5628-04B4-8BB0-6E8223C7D5CA}"/>
              </a:ext>
            </a:extLst>
          </p:cNvPr>
          <p:cNvSpPr/>
          <p:nvPr/>
        </p:nvSpPr>
        <p:spPr>
          <a:xfrm>
            <a:off x="4801896" y="585416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CE4196A-7FBB-F271-0968-1975947F774E}"/>
              </a:ext>
            </a:extLst>
          </p:cNvPr>
          <p:cNvSpPr/>
          <p:nvPr/>
        </p:nvSpPr>
        <p:spPr>
          <a:xfrm>
            <a:off x="5430101" y="585416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081F597-D840-842B-E9AD-8C05FC6D423C}"/>
              </a:ext>
            </a:extLst>
          </p:cNvPr>
          <p:cNvSpPr txBox="1"/>
          <p:nvPr/>
        </p:nvSpPr>
        <p:spPr>
          <a:xfrm>
            <a:off x="5208601" y="5456980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43" name="object 43">
            <a:extLst>
              <a:ext uri="{FF2B5EF4-FFF2-40B4-BE49-F238E27FC236}">
                <a16:creationId xmlns:a16="http://schemas.microsoft.com/office/drawing/2014/main" id="{332A57DB-FC1E-3379-C20F-0A5919D03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53999"/>
              </p:ext>
            </p:extLst>
          </p:nvPr>
        </p:nvGraphicFramePr>
        <p:xfrm>
          <a:off x="8326857" y="4005205"/>
          <a:ext cx="635000" cy="2031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8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64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0"/>
                        </a:lnSpc>
                        <a:spcBef>
                          <a:spcPts val="2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918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9"/>
                        </a:lnSpc>
                        <a:spcBef>
                          <a:spcPts val="1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6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3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6F20D80-FE30-2875-72C6-A61CAF65E692}"/>
              </a:ext>
            </a:extLst>
          </p:cNvPr>
          <p:cNvSpPr/>
          <p:nvPr/>
        </p:nvSpPr>
        <p:spPr>
          <a:xfrm>
            <a:off x="4530090" y="2059065"/>
            <a:ext cx="4991100" cy="1535430"/>
          </a:xfrm>
          <a:custGeom>
            <a:avLst/>
            <a:gdLst/>
            <a:ahLst/>
            <a:cxnLst/>
            <a:rect l="l" t="t" r="r" b="b"/>
            <a:pathLst>
              <a:path w="4991100" h="1535429">
                <a:moveTo>
                  <a:pt x="2929686" y="384479"/>
                </a:moveTo>
                <a:lnTo>
                  <a:pt x="2046249" y="384479"/>
                </a:lnTo>
                <a:lnTo>
                  <a:pt x="0" y="1535049"/>
                </a:lnTo>
                <a:lnTo>
                  <a:pt x="2929686" y="384479"/>
                </a:lnTo>
                <a:close/>
              </a:path>
              <a:path w="4991100" h="1535429">
                <a:moveTo>
                  <a:pt x="1521371" y="0"/>
                </a:moveTo>
                <a:lnTo>
                  <a:pt x="1482326" y="13364"/>
                </a:lnTo>
                <a:lnTo>
                  <a:pt x="1459447" y="47524"/>
                </a:lnTo>
                <a:lnTo>
                  <a:pt x="1457286" y="64084"/>
                </a:lnTo>
                <a:lnTo>
                  <a:pt x="1457286" y="320408"/>
                </a:lnTo>
                <a:lnTo>
                  <a:pt x="1456931" y="320408"/>
                </a:lnTo>
                <a:lnTo>
                  <a:pt x="1470283" y="359445"/>
                </a:lnTo>
                <a:lnTo>
                  <a:pt x="1504443" y="382323"/>
                </a:lnTo>
                <a:lnTo>
                  <a:pt x="1521002" y="384479"/>
                </a:lnTo>
                <a:lnTo>
                  <a:pt x="4926965" y="384479"/>
                </a:lnTo>
                <a:lnTo>
                  <a:pt x="4966002" y="371127"/>
                </a:lnTo>
                <a:lnTo>
                  <a:pt x="4988887" y="336967"/>
                </a:lnTo>
                <a:lnTo>
                  <a:pt x="4991049" y="320408"/>
                </a:lnTo>
                <a:lnTo>
                  <a:pt x="4991026" y="64084"/>
                </a:lnTo>
                <a:lnTo>
                  <a:pt x="4977684" y="25408"/>
                </a:lnTo>
                <a:lnTo>
                  <a:pt x="4943524" y="2528"/>
                </a:lnTo>
                <a:lnTo>
                  <a:pt x="4926965" y="368"/>
                </a:lnTo>
                <a:lnTo>
                  <a:pt x="2046249" y="368"/>
                </a:lnTo>
                <a:lnTo>
                  <a:pt x="1521371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247DFA9F-5DC1-6AD2-FCF0-FD38A45B5DBC}"/>
              </a:ext>
            </a:extLst>
          </p:cNvPr>
          <p:cNvSpPr/>
          <p:nvPr/>
        </p:nvSpPr>
        <p:spPr>
          <a:xfrm>
            <a:off x="4530090" y="2059065"/>
            <a:ext cx="4991100" cy="1535430"/>
          </a:xfrm>
          <a:custGeom>
            <a:avLst/>
            <a:gdLst/>
            <a:ahLst/>
            <a:cxnLst/>
            <a:rect l="l" t="t" r="r" b="b"/>
            <a:pathLst>
              <a:path w="4991100" h="1535429">
                <a:moveTo>
                  <a:pt x="1457286" y="64084"/>
                </a:moveTo>
                <a:lnTo>
                  <a:pt x="1457827" y="55736"/>
                </a:lnTo>
                <a:lnTo>
                  <a:pt x="1459447" y="47524"/>
                </a:lnTo>
                <a:lnTo>
                  <a:pt x="1482326" y="13364"/>
                </a:lnTo>
                <a:lnTo>
                  <a:pt x="1521371" y="0"/>
                </a:lnTo>
                <a:lnTo>
                  <a:pt x="2046249" y="368"/>
                </a:lnTo>
                <a:lnTo>
                  <a:pt x="2929686" y="368"/>
                </a:lnTo>
                <a:lnTo>
                  <a:pt x="4926965" y="368"/>
                </a:lnTo>
                <a:lnTo>
                  <a:pt x="4935313" y="908"/>
                </a:lnTo>
                <a:lnTo>
                  <a:pt x="4943524" y="2528"/>
                </a:lnTo>
                <a:lnTo>
                  <a:pt x="4977684" y="25408"/>
                </a:lnTo>
                <a:lnTo>
                  <a:pt x="4991049" y="64439"/>
                </a:lnTo>
                <a:lnTo>
                  <a:pt x="4991049" y="224282"/>
                </a:lnTo>
                <a:lnTo>
                  <a:pt x="4991049" y="320408"/>
                </a:lnTo>
                <a:lnTo>
                  <a:pt x="4990508" y="328756"/>
                </a:lnTo>
                <a:lnTo>
                  <a:pt x="4988887" y="336967"/>
                </a:lnTo>
                <a:lnTo>
                  <a:pt x="4966002" y="371127"/>
                </a:lnTo>
                <a:lnTo>
                  <a:pt x="4926965" y="384479"/>
                </a:lnTo>
                <a:lnTo>
                  <a:pt x="2929686" y="384479"/>
                </a:lnTo>
                <a:lnTo>
                  <a:pt x="0" y="1535049"/>
                </a:lnTo>
                <a:lnTo>
                  <a:pt x="2046249" y="384479"/>
                </a:lnTo>
                <a:lnTo>
                  <a:pt x="1521002" y="384479"/>
                </a:lnTo>
                <a:lnTo>
                  <a:pt x="1482015" y="371277"/>
                </a:lnTo>
                <a:lnTo>
                  <a:pt x="1459087" y="336967"/>
                </a:lnTo>
                <a:lnTo>
                  <a:pt x="1456931" y="320408"/>
                </a:lnTo>
                <a:lnTo>
                  <a:pt x="1457286" y="320408"/>
                </a:lnTo>
                <a:lnTo>
                  <a:pt x="1457286" y="224282"/>
                </a:lnTo>
                <a:lnTo>
                  <a:pt x="1457286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9AEABF9-EB6E-B0E0-9258-C3C95487F07E}"/>
              </a:ext>
            </a:extLst>
          </p:cNvPr>
          <p:cNvSpPr txBox="1"/>
          <p:nvPr/>
        </p:nvSpPr>
        <p:spPr>
          <a:xfrm>
            <a:off x="6783236" y="2110805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Executes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BBAE52A3-553B-54FE-BDC4-860BCFEDCAAA}"/>
              </a:ext>
            </a:extLst>
          </p:cNvPr>
          <p:cNvSpPr txBox="1"/>
          <p:nvPr/>
        </p:nvSpPr>
        <p:spPr>
          <a:xfrm>
            <a:off x="4808271" y="5746446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53DCC84-1457-3FE9-3E86-01ECD6CC9347}"/>
              </a:ext>
            </a:extLst>
          </p:cNvPr>
          <p:cNvSpPr/>
          <p:nvPr/>
        </p:nvSpPr>
        <p:spPr>
          <a:xfrm>
            <a:off x="2201383" y="2123505"/>
            <a:ext cx="3368037" cy="368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8FC80BA6-B8A3-6DDA-5D0D-94DD67A074FA}"/>
              </a:ext>
            </a:extLst>
          </p:cNvPr>
          <p:cNvSpPr txBox="1"/>
          <p:nvPr/>
        </p:nvSpPr>
        <p:spPr>
          <a:xfrm>
            <a:off x="3053271" y="2099286"/>
            <a:ext cx="8661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7D565806-5076-51BF-FFBB-E5C8576E2198}"/>
              </a:ext>
            </a:extLst>
          </p:cNvPr>
          <p:cNvSpPr txBox="1"/>
          <p:nvPr/>
        </p:nvSpPr>
        <p:spPr>
          <a:xfrm>
            <a:off x="2692553" y="2844484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 *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A0C5CF61-02DB-3D7C-A393-23EC0A67667F}"/>
              </a:ext>
            </a:extLst>
          </p:cNvPr>
          <p:cNvSpPr txBox="1"/>
          <p:nvPr/>
        </p:nvSpPr>
        <p:spPr>
          <a:xfrm>
            <a:off x="3064790" y="3610573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8B821369-41C0-C36D-D088-323731069BD8}"/>
              </a:ext>
            </a:extLst>
          </p:cNvPr>
          <p:cNvSpPr txBox="1"/>
          <p:nvPr/>
        </p:nvSpPr>
        <p:spPr>
          <a:xfrm>
            <a:off x="3530638" y="4352164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151371BA-0AB2-156F-9B81-F00E2EA6196A}"/>
              </a:ext>
            </a:extLst>
          </p:cNvPr>
          <p:cNvSpPr txBox="1"/>
          <p:nvPr/>
        </p:nvSpPr>
        <p:spPr>
          <a:xfrm>
            <a:off x="3948595" y="5074693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A3087A7D-61EC-7BBC-289D-55B67C7E2331}"/>
              </a:ext>
            </a:extLst>
          </p:cNvPr>
          <p:cNvSpPr txBox="1"/>
          <p:nvPr/>
        </p:nvSpPr>
        <p:spPr>
          <a:xfrm>
            <a:off x="838200" y="2562607"/>
            <a:ext cx="12725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47D5B072-FA1A-ABC0-1043-C6731C433CB1}"/>
              </a:ext>
            </a:extLst>
          </p:cNvPr>
          <p:cNvSpPr/>
          <p:nvPr/>
        </p:nvSpPr>
        <p:spPr>
          <a:xfrm>
            <a:off x="3545497" y="2450034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14"/>
                </a:lnTo>
                <a:lnTo>
                  <a:pt x="2139111" y="231114"/>
                </a:lnTo>
                <a:lnTo>
                  <a:pt x="21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F40F83D3-55B3-2735-AF7D-C689AC948096}"/>
              </a:ext>
            </a:extLst>
          </p:cNvPr>
          <p:cNvSpPr txBox="1"/>
          <p:nvPr/>
        </p:nvSpPr>
        <p:spPr>
          <a:xfrm>
            <a:off x="3554756" y="2422933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04663F5F-D75A-C469-607F-8DAF50252DA0}"/>
              </a:ext>
            </a:extLst>
          </p:cNvPr>
          <p:cNvSpPr/>
          <p:nvPr/>
        </p:nvSpPr>
        <p:spPr>
          <a:xfrm>
            <a:off x="3847542" y="3190914"/>
            <a:ext cx="2141220" cy="234950"/>
          </a:xfrm>
          <a:custGeom>
            <a:avLst/>
            <a:gdLst/>
            <a:ahLst/>
            <a:cxnLst/>
            <a:rect l="l" t="t" r="r" b="b"/>
            <a:pathLst>
              <a:path w="2141220" h="234950">
                <a:moveTo>
                  <a:pt x="0" y="0"/>
                </a:moveTo>
                <a:lnTo>
                  <a:pt x="0" y="234353"/>
                </a:lnTo>
                <a:lnTo>
                  <a:pt x="2140915" y="234353"/>
                </a:lnTo>
                <a:lnTo>
                  <a:pt x="214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A6C2A56D-2705-D12D-BC98-944126C55E57}"/>
              </a:ext>
            </a:extLst>
          </p:cNvPr>
          <p:cNvSpPr txBox="1"/>
          <p:nvPr/>
        </p:nvSpPr>
        <p:spPr>
          <a:xfrm>
            <a:off x="3857156" y="3167051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DF83F406-73A6-F609-B000-24C12F89B81A}"/>
              </a:ext>
            </a:extLst>
          </p:cNvPr>
          <p:cNvSpPr txBox="1"/>
          <p:nvPr/>
        </p:nvSpPr>
        <p:spPr>
          <a:xfrm>
            <a:off x="4346029" y="3934207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74AD2AB2-48CC-8186-C487-C5AB37BF6BA8}"/>
              </a:ext>
            </a:extLst>
          </p:cNvPr>
          <p:cNvSpPr txBox="1"/>
          <p:nvPr/>
        </p:nvSpPr>
        <p:spPr>
          <a:xfrm>
            <a:off x="4763999" y="4675811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2C5F9C8D-0CA4-C052-006F-17C5D25BFA61}"/>
              </a:ext>
            </a:extLst>
          </p:cNvPr>
          <p:cNvSpPr txBox="1"/>
          <p:nvPr/>
        </p:nvSpPr>
        <p:spPr>
          <a:xfrm>
            <a:off x="2999994" y="5467084"/>
            <a:ext cx="11785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F78088CE-E119-42F0-6FE5-24242E5A18B9}"/>
              </a:ext>
            </a:extLst>
          </p:cNvPr>
          <p:cNvSpPr txBox="1"/>
          <p:nvPr/>
        </p:nvSpPr>
        <p:spPr>
          <a:xfrm>
            <a:off x="2139950" y="4769766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38597239-22F3-8C56-F2B7-A4596ADC0E86}"/>
              </a:ext>
            </a:extLst>
          </p:cNvPr>
          <p:cNvSpPr txBox="1"/>
          <p:nvPr/>
        </p:nvSpPr>
        <p:spPr>
          <a:xfrm>
            <a:off x="1720914" y="4073882"/>
            <a:ext cx="11817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3C06FDED-C5A6-FD13-249D-4A674AE9E952}"/>
              </a:ext>
            </a:extLst>
          </p:cNvPr>
          <p:cNvSpPr txBox="1"/>
          <p:nvPr/>
        </p:nvSpPr>
        <p:spPr>
          <a:xfrm>
            <a:off x="1301877" y="3262453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2611CD62-819F-AEB1-440D-8DB1C94F60EB}"/>
              </a:ext>
            </a:extLst>
          </p:cNvPr>
          <p:cNvSpPr/>
          <p:nvPr/>
        </p:nvSpPr>
        <p:spPr>
          <a:xfrm>
            <a:off x="2730818" y="2820468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83B5BD04-01D2-47A1-505A-9C2E41E3EE49}"/>
              </a:ext>
            </a:extLst>
          </p:cNvPr>
          <p:cNvSpPr/>
          <p:nvPr/>
        </p:nvSpPr>
        <p:spPr>
          <a:xfrm>
            <a:off x="2730818" y="282046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5F63DAF6-2AE7-3E3C-B86F-B151B2EEB03E}"/>
              </a:ext>
            </a:extLst>
          </p:cNvPr>
          <p:cNvSpPr/>
          <p:nvPr/>
        </p:nvSpPr>
        <p:spPr>
          <a:xfrm>
            <a:off x="4313378" y="282046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054447D9-0EEF-F294-6D95-712D7A347646}"/>
              </a:ext>
            </a:extLst>
          </p:cNvPr>
          <p:cNvSpPr/>
          <p:nvPr/>
        </p:nvSpPr>
        <p:spPr>
          <a:xfrm>
            <a:off x="3079293" y="3587269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7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4DDE0542-CAC6-E6B2-A669-D79AD1EA3F79}"/>
              </a:ext>
            </a:extLst>
          </p:cNvPr>
          <p:cNvSpPr/>
          <p:nvPr/>
        </p:nvSpPr>
        <p:spPr>
          <a:xfrm>
            <a:off x="3079293" y="358726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F3B7E381-762E-0499-D567-57C1FED52BA2}"/>
              </a:ext>
            </a:extLst>
          </p:cNvPr>
          <p:cNvSpPr/>
          <p:nvPr/>
        </p:nvSpPr>
        <p:spPr>
          <a:xfrm>
            <a:off x="4662221" y="358726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D8612707-4200-5110-74A2-B113B725F1E4}"/>
              </a:ext>
            </a:extLst>
          </p:cNvPr>
          <p:cNvSpPr/>
          <p:nvPr/>
        </p:nvSpPr>
        <p:spPr>
          <a:xfrm>
            <a:off x="3545497" y="4331387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8FD29956-EF44-79B7-B173-1F75BB269A9A}"/>
              </a:ext>
            </a:extLst>
          </p:cNvPr>
          <p:cNvSpPr/>
          <p:nvPr/>
        </p:nvSpPr>
        <p:spPr>
          <a:xfrm>
            <a:off x="3545497" y="43313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D8478CDF-69AE-B6E5-0524-9D7571F4ECC8}"/>
              </a:ext>
            </a:extLst>
          </p:cNvPr>
          <p:cNvSpPr/>
          <p:nvPr/>
        </p:nvSpPr>
        <p:spPr>
          <a:xfrm>
            <a:off x="5125530" y="43313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A87018D4-8BAD-D78A-04AE-E6420F602519}"/>
              </a:ext>
            </a:extLst>
          </p:cNvPr>
          <p:cNvSpPr/>
          <p:nvPr/>
        </p:nvSpPr>
        <p:spPr>
          <a:xfrm>
            <a:off x="3964890" y="5051033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01F553DE-FB91-4DB8-B552-78002CFDEB98}"/>
              </a:ext>
            </a:extLst>
          </p:cNvPr>
          <p:cNvSpPr/>
          <p:nvPr/>
        </p:nvSpPr>
        <p:spPr>
          <a:xfrm>
            <a:off x="3964890" y="505103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46D76044-D95D-14D5-9E40-F48E6DA80767}"/>
              </a:ext>
            </a:extLst>
          </p:cNvPr>
          <p:cNvSpPr/>
          <p:nvPr/>
        </p:nvSpPr>
        <p:spPr>
          <a:xfrm>
            <a:off x="5544935" y="505103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84EAC996-361D-66A9-D1BC-91F44DF0256C}"/>
              </a:ext>
            </a:extLst>
          </p:cNvPr>
          <p:cNvSpPr/>
          <p:nvPr/>
        </p:nvSpPr>
        <p:spPr>
          <a:xfrm>
            <a:off x="4801896" y="5747628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A60C3E4D-45B9-3711-B4AD-EA44937C1431}"/>
              </a:ext>
            </a:extLst>
          </p:cNvPr>
          <p:cNvSpPr/>
          <p:nvPr/>
        </p:nvSpPr>
        <p:spPr>
          <a:xfrm>
            <a:off x="4801896" y="574762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322EB1F9-DED5-8F07-5501-BE18693155A1}"/>
              </a:ext>
            </a:extLst>
          </p:cNvPr>
          <p:cNvSpPr/>
          <p:nvPr/>
        </p:nvSpPr>
        <p:spPr>
          <a:xfrm>
            <a:off x="5430101" y="574762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>
            <a:extLst>
              <a:ext uri="{FF2B5EF4-FFF2-40B4-BE49-F238E27FC236}">
                <a16:creationId xmlns:a16="http://schemas.microsoft.com/office/drawing/2014/main" id="{DD5C7A76-0149-DD43-BA3F-47BC716BD25B}"/>
              </a:ext>
            </a:extLst>
          </p:cNvPr>
          <p:cNvSpPr txBox="1"/>
          <p:nvPr/>
        </p:nvSpPr>
        <p:spPr>
          <a:xfrm>
            <a:off x="5208601" y="5350448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40" name="object 42">
            <a:extLst>
              <a:ext uri="{FF2B5EF4-FFF2-40B4-BE49-F238E27FC236}">
                <a16:creationId xmlns:a16="http://schemas.microsoft.com/office/drawing/2014/main" id="{B62ECE7B-DBB8-65FD-4631-BD09355CE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60918"/>
              </p:ext>
            </p:extLst>
          </p:nvPr>
        </p:nvGraphicFramePr>
        <p:xfrm>
          <a:off x="8326857" y="3898673"/>
          <a:ext cx="635000" cy="2031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4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9"/>
                        </a:lnSpc>
                        <a:spcBef>
                          <a:spcPts val="15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64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0"/>
                        </a:lnSpc>
                        <a:spcBef>
                          <a:spcPts val="2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918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9"/>
                        </a:lnSpc>
                        <a:spcBef>
                          <a:spcPts val="1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6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21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8CB1D821-6B3D-298B-B975-1A63D9174F0C}"/>
              </a:ext>
            </a:extLst>
          </p:cNvPr>
          <p:cNvSpPr/>
          <p:nvPr/>
        </p:nvSpPr>
        <p:spPr>
          <a:xfrm>
            <a:off x="4898378" y="2252662"/>
            <a:ext cx="4622800" cy="2352675"/>
          </a:xfrm>
          <a:custGeom>
            <a:avLst/>
            <a:gdLst/>
            <a:ahLst/>
            <a:cxnLst/>
            <a:rect l="l" t="t" r="r" b="b"/>
            <a:pathLst>
              <a:path w="4622800" h="2352675">
                <a:moveTo>
                  <a:pt x="2561399" y="384479"/>
                </a:moveTo>
                <a:lnTo>
                  <a:pt x="1677962" y="384479"/>
                </a:lnTo>
                <a:lnTo>
                  <a:pt x="0" y="2352611"/>
                </a:lnTo>
                <a:lnTo>
                  <a:pt x="2561399" y="384479"/>
                </a:lnTo>
                <a:close/>
              </a:path>
              <a:path w="4622800" h="2352675">
                <a:moveTo>
                  <a:pt x="1153083" y="0"/>
                </a:moveTo>
                <a:lnTo>
                  <a:pt x="1114039" y="13364"/>
                </a:lnTo>
                <a:lnTo>
                  <a:pt x="1091160" y="47524"/>
                </a:lnTo>
                <a:lnTo>
                  <a:pt x="1088999" y="64084"/>
                </a:lnTo>
                <a:lnTo>
                  <a:pt x="1088999" y="320408"/>
                </a:lnTo>
                <a:lnTo>
                  <a:pt x="1088643" y="320408"/>
                </a:lnTo>
                <a:lnTo>
                  <a:pt x="1101996" y="359445"/>
                </a:lnTo>
                <a:lnTo>
                  <a:pt x="1136156" y="382323"/>
                </a:lnTo>
                <a:lnTo>
                  <a:pt x="1152715" y="384479"/>
                </a:lnTo>
                <a:lnTo>
                  <a:pt x="4558677" y="384479"/>
                </a:lnTo>
                <a:lnTo>
                  <a:pt x="4597714" y="371127"/>
                </a:lnTo>
                <a:lnTo>
                  <a:pt x="4620599" y="336967"/>
                </a:lnTo>
                <a:lnTo>
                  <a:pt x="4622761" y="320408"/>
                </a:lnTo>
                <a:lnTo>
                  <a:pt x="4622738" y="64084"/>
                </a:lnTo>
                <a:lnTo>
                  <a:pt x="4609397" y="25408"/>
                </a:lnTo>
                <a:lnTo>
                  <a:pt x="4575236" y="2528"/>
                </a:lnTo>
                <a:lnTo>
                  <a:pt x="4558677" y="368"/>
                </a:lnTo>
                <a:lnTo>
                  <a:pt x="1677962" y="368"/>
                </a:lnTo>
                <a:lnTo>
                  <a:pt x="1153083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">
            <a:extLst>
              <a:ext uri="{FF2B5EF4-FFF2-40B4-BE49-F238E27FC236}">
                <a16:creationId xmlns:a16="http://schemas.microsoft.com/office/drawing/2014/main" id="{B2AC3BDA-0CA1-B7EE-A524-A18CF78AD47F}"/>
              </a:ext>
            </a:extLst>
          </p:cNvPr>
          <p:cNvSpPr/>
          <p:nvPr/>
        </p:nvSpPr>
        <p:spPr>
          <a:xfrm>
            <a:off x="4898378" y="2252662"/>
            <a:ext cx="4622800" cy="2352675"/>
          </a:xfrm>
          <a:custGeom>
            <a:avLst/>
            <a:gdLst/>
            <a:ahLst/>
            <a:cxnLst/>
            <a:rect l="l" t="t" r="r" b="b"/>
            <a:pathLst>
              <a:path w="4622800" h="2352675">
                <a:moveTo>
                  <a:pt x="1088999" y="64084"/>
                </a:moveTo>
                <a:lnTo>
                  <a:pt x="1089539" y="55736"/>
                </a:lnTo>
                <a:lnTo>
                  <a:pt x="1091160" y="47524"/>
                </a:lnTo>
                <a:lnTo>
                  <a:pt x="1114039" y="13364"/>
                </a:lnTo>
                <a:lnTo>
                  <a:pt x="1153083" y="0"/>
                </a:lnTo>
                <a:lnTo>
                  <a:pt x="1677962" y="368"/>
                </a:lnTo>
                <a:lnTo>
                  <a:pt x="2561399" y="368"/>
                </a:lnTo>
                <a:lnTo>
                  <a:pt x="4558677" y="368"/>
                </a:lnTo>
                <a:lnTo>
                  <a:pt x="4567025" y="908"/>
                </a:lnTo>
                <a:lnTo>
                  <a:pt x="4575236" y="2528"/>
                </a:lnTo>
                <a:lnTo>
                  <a:pt x="4609397" y="25408"/>
                </a:lnTo>
                <a:lnTo>
                  <a:pt x="4622761" y="64439"/>
                </a:lnTo>
                <a:lnTo>
                  <a:pt x="4622761" y="224282"/>
                </a:lnTo>
                <a:lnTo>
                  <a:pt x="4622761" y="320408"/>
                </a:lnTo>
                <a:lnTo>
                  <a:pt x="4622221" y="328756"/>
                </a:lnTo>
                <a:lnTo>
                  <a:pt x="4620599" y="336967"/>
                </a:lnTo>
                <a:lnTo>
                  <a:pt x="4597714" y="371127"/>
                </a:lnTo>
                <a:lnTo>
                  <a:pt x="4558677" y="384479"/>
                </a:lnTo>
                <a:lnTo>
                  <a:pt x="2561399" y="384479"/>
                </a:lnTo>
                <a:lnTo>
                  <a:pt x="0" y="2352611"/>
                </a:lnTo>
                <a:lnTo>
                  <a:pt x="1677962" y="384479"/>
                </a:lnTo>
                <a:lnTo>
                  <a:pt x="1152715" y="384479"/>
                </a:lnTo>
                <a:lnTo>
                  <a:pt x="1113728" y="371277"/>
                </a:lnTo>
                <a:lnTo>
                  <a:pt x="1090799" y="336967"/>
                </a:lnTo>
                <a:lnTo>
                  <a:pt x="1088643" y="320408"/>
                </a:lnTo>
                <a:lnTo>
                  <a:pt x="1088999" y="320408"/>
                </a:lnTo>
                <a:lnTo>
                  <a:pt x="1088999" y="224282"/>
                </a:lnTo>
                <a:lnTo>
                  <a:pt x="1088999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">
            <a:extLst>
              <a:ext uri="{FF2B5EF4-FFF2-40B4-BE49-F238E27FC236}">
                <a16:creationId xmlns:a16="http://schemas.microsoft.com/office/drawing/2014/main" id="{9D67A437-6378-1764-0465-34B310FD8561}"/>
              </a:ext>
            </a:extLst>
          </p:cNvPr>
          <p:cNvSpPr txBox="1"/>
          <p:nvPr/>
        </p:nvSpPr>
        <p:spPr>
          <a:xfrm>
            <a:off x="6783236" y="2304402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Executes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8">
            <a:extLst>
              <a:ext uri="{FF2B5EF4-FFF2-40B4-BE49-F238E27FC236}">
                <a16:creationId xmlns:a16="http://schemas.microsoft.com/office/drawing/2014/main" id="{1E184DCA-856B-CF06-A6F0-F4541A5E6343}"/>
              </a:ext>
            </a:extLst>
          </p:cNvPr>
          <p:cNvSpPr txBox="1"/>
          <p:nvPr/>
        </p:nvSpPr>
        <p:spPr>
          <a:xfrm>
            <a:off x="4808271" y="5940043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A29B666D-61D0-7F51-F960-B8F05A08755C}"/>
              </a:ext>
            </a:extLst>
          </p:cNvPr>
          <p:cNvSpPr/>
          <p:nvPr/>
        </p:nvSpPr>
        <p:spPr>
          <a:xfrm>
            <a:off x="3065615" y="2317102"/>
            <a:ext cx="840105" cy="220345"/>
          </a:xfrm>
          <a:custGeom>
            <a:avLst/>
            <a:gdLst/>
            <a:ahLst/>
            <a:cxnLst/>
            <a:rect l="l" t="t" r="r" b="b"/>
            <a:pathLst>
              <a:path w="840104" h="220344">
                <a:moveTo>
                  <a:pt x="0" y="0"/>
                </a:moveTo>
                <a:lnTo>
                  <a:pt x="839876" y="0"/>
                </a:lnTo>
                <a:lnTo>
                  <a:pt x="839876" y="219963"/>
                </a:lnTo>
                <a:lnTo>
                  <a:pt x="0" y="21996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0">
            <a:extLst>
              <a:ext uri="{FF2B5EF4-FFF2-40B4-BE49-F238E27FC236}">
                <a16:creationId xmlns:a16="http://schemas.microsoft.com/office/drawing/2014/main" id="{34C23C5E-40F8-6C95-F087-1B42E10735FD}"/>
              </a:ext>
            </a:extLst>
          </p:cNvPr>
          <p:cNvSpPr txBox="1"/>
          <p:nvPr/>
        </p:nvSpPr>
        <p:spPr>
          <a:xfrm>
            <a:off x="3053271" y="2292883"/>
            <a:ext cx="8661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5" name="object 11">
            <a:extLst>
              <a:ext uri="{FF2B5EF4-FFF2-40B4-BE49-F238E27FC236}">
                <a16:creationId xmlns:a16="http://schemas.microsoft.com/office/drawing/2014/main" id="{7B59B852-E0F8-8B8C-B1C6-07A58F688D03}"/>
              </a:ext>
            </a:extLst>
          </p:cNvPr>
          <p:cNvSpPr txBox="1"/>
          <p:nvPr/>
        </p:nvSpPr>
        <p:spPr>
          <a:xfrm>
            <a:off x="2692553" y="3038081"/>
            <a:ext cx="75374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6" name="object 12">
            <a:extLst>
              <a:ext uri="{FF2B5EF4-FFF2-40B4-BE49-F238E27FC236}">
                <a16:creationId xmlns:a16="http://schemas.microsoft.com/office/drawing/2014/main" id="{4266036F-2974-8ED9-6810-48ED3D4C79DB}"/>
              </a:ext>
            </a:extLst>
          </p:cNvPr>
          <p:cNvSpPr txBox="1"/>
          <p:nvPr/>
        </p:nvSpPr>
        <p:spPr>
          <a:xfrm>
            <a:off x="3478899" y="3022305"/>
            <a:ext cx="852169" cy="25907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5"/>
              </a:spcBef>
            </a:pP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085FFA92-DED5-43DB-5A99-7A272F59CE87}"/>
              </a:ext>
            </a:extLst>
          </p:cNvPr>
          <p:cNvSpPr/>
          <p:nvPr/>
        </p:nvSpPr>
        <p:spPr>
          <a:xfrm>
            <a:off x="3359011" y="2537790"/>
            <a:ext cx="139065" cy="476884"/>
          </a:xfrm>
          <a:custGeom>
            <a:avLst/>
            <a:gdLst/>
            <a:ahLst/>
            <a:cxnLst/>
            <a:rect l="l" t="t" r="r" b="b"/>
            <a:pathLst>
              <a:path w="139064" h="476885">
                <a:moveTo>
                  <a:pt x="0" y="336956"/>
                </a:moveTo>
                <a:lnTo>
                  <a:pt x="69126" y="476275"/>
                </a:lnTo>
                <a:lnTo>
                  <a:pt x="109729" y="395274"/>
                </a:lnTo>
                <a:lnTo>
                  <a:pt x="69126" y="395274"/>
                </a:lnTo>
                <a:lnTo>
                  <a:pt x="63728" y="392760"/>
                </a:lnTo>
                <a:lnTo>
                  <a:pt x="61201" y="392760"/>
                </a:lnTo>
                <a:lnTo>
                  <a:pt x="58686" y="386994"/>
                </a:lnTo>
                <a:lnTo>
                  <a:pt x="58686" y="376990"/>
                </a:lnTo>
                <a:lnTo>
                  <a:pt x="0" y="336956"/>
                </a:lnTo>
                <a:close/>
              </a:path>
              <a:path w="139064" h="476885">
                <a:moveTo>
                  <a:pt x="138963" y="336956"/>
                </a:moveTo>
                <a:lnTo>
                  <a:pt x="80289" y="376573"/>
                </a:lnTo>
                <a:lnTo>
                  <a:pt x="80289" y="386994"/>
                </a:lnTo>
                <a:lnTo>
                  <a:pt x="77762" y="392760"/>
                </a:lnTo>
                <a:lnTo>
                  <a:pt x="74879" y="392760"/>
                </a:lnTo>
                <a:lnTo>
                  <a:pt x="69126" y="395274"/>
                </a:lnTo>
                <a:lnTo>
                  <a:pt x="109729" y="395274"/>
                </a:lnTo>
                <a:lnTo>
                  <a:pt x="138963" y="336956"/>
                </a:lnTo>
                <a:close/>
              </a:path>
              <a:path w="139064" h="476885">
                <a:moveTo>
                  <a:pt x="74879" y="0"/>
                </a:moveTo>
                <a:lnTo>
                  <a:pt x="63728" y="0"/>
                </a:lnTo>
                <a:lnTo>
                  <a:pt x="61201" y="2514"/>
                </a:lnTo>
                <a:lnTo>
                  <a:pt x="58686" y="7912"/>
                </a:lnTo>
                <a:lnTo>
                  <a:pt x="58686" y="376990"/>
                </a:lnTo>
                <a:lnTo>
                  <a:pt x="69126" y="384111"/>
                </a:lnTo>
                <a:lnTo>
                  <a:pt x="80289" y="376573"/>
                </a:lnTo>
                <a:lnTo>
                  <a:pt x="80289" y="7912"/>
                </a:lnTo>
                <a:lnTo>
                  <a:pt x="77762" y="2514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AC977264-5733-CDE5-2C87-B417413A1B5E}"/>
              </a:ext>
            </a:extLst>
          </p:cNvPr>
          <p:cNvSpPr/>
          <p:nvPr/>
        </p:nvSpPr>
        <p:spPr>
          <a:xfrm>
            <a:off x="3417697" y="2537790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11"/>
                </a:moveTo>
                <a:lnTo>
                  <a:pt x="0" y="11163"/>
                </a:lnTo>
                <a:lnTo>
                  <a:pt x="0" y="7912"/>
                </a:lnTo>
                <a:lnTo>
                  <a:pt x="2514" y="2514"/>
                </a:lnTo>
                <a:lnTo>
                  <a:pt x="5041" y="0"/>
                </a:lnTo>
                <a:lnTo>
                  <a:pt x="10439" y="0"/>
                </a:lnTo>
                <a:lnTo>
                  <a:pt x="16192" y="0"/>
                </a:lnTo>
                <a:lnTo>
                  <a:pt x="19075" y="2514"/>
                </a:lnTo>
                <a:lnTo>
                  <a:pt x="21602" y="7912"/>
                </a:lnTo>
                <a:lnTo>
                  <a:pt x="21602" y="11163"/>
                </a:lnTo>
                <a:lnTo>
                  <a:pt x="21602" y="384111"/>
                </a:lnTo>
                <a:lnTo>
                  <a:pt x="21602" y="386994"/>
                </a:lnTo>
                <a:lnTo>
                  <a:pt x="19075" y="392760"/>
                </a:lnTo>
                <a:lnTo>
                  <a:pt x="16192" y="392760"/>
                </a:lnTo>
                <a:lnTo>
                  <a:pt x="10439" y="395274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6994"/>
                </a:lnTo>
                <a:lnTo>
                  <a:pt x="0" y="3841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5">
            <a:extLst>
              <a:ext uri="{FF2B5EF4-FFF2-40B4-BE49-F238E27FC236}">
                <a16:creationId xmlns:a16="http://schemas.microsoft.com/office/drawing/2014/main" id="{C9D62C73-E560-1E1A-3A19-AD69A3D42190}"/>
              </a:ext>
            </a:extLst>
          </p:cNvPr>
          <p:cNvSpPr/>
          <p:nvPr/>
        </p:nvSpPr>
        <p:spPr>
          <a:xfrm>
            <a:off x="3359011" y="2874746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26" y="47155"/>
                </a:moveTo>
                <a:lnTo>
                  <a:pt x="138963" y="0"/>
                </a:lnTo>
                <a:lnTo>
                  <a:pt x="69126" y="139319"/>
                </a:lnTo>
                <a:lnTo>
                  <a:pt x="0" y="0"/>
                </a:lnTo>
                <a:lnTo>
                  <a:pt x="69126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6">
            <a:extLst>
              <a:ext uri="{FF2B5EF4-FFF2-40B4-BE49-F238E27FC236}">
                <a16:creationId xmlns:a16="http://schemas.microsoft.com/office/drawing/2014/main" id="{94B0A842-502D-7770-5BCB-084B714C7576}"/>
              </a:ext>
            </a:extLst>
          </p:cNvPr>
          <p:cNvSpPr/>
          <p:nvPr/>
        </p:nvSpPr>
        <p:spPr>
          <a:xfrm>
            <a:off x="3417697" y="2537790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11"/>
                </a:moveTo>
                <a:lnTo>
                  <a:pt x="0" y="11163"/>
                </a:lnTo>
                <a:lnTo>
                  <a:pt x="0" y="7912"/>
                </a:lnTo>
                <a:lnTo>
                  <a:pt x="2514" y="2514"/>
                </a:lnTo>
                <a:lnTo>
                  <a:pt x="5041" y="0"/>
                </a:lnTo>
                <a:lnTo>
                  <a:pt x="10439" y="0"/>
                </a:lnTo>
                <a:lnTo>
                  <a:pt x="16192" y="0"/>
                </a:lnTo>
                <a:lnTo>
                  <a:pt x="19075" y="2514"/>
                </a:lnTo>
                <a:lnTo>
                  <a:pt x="21602" y="7912"/>
                </a:lnTo>
                <a:lnTo>
                  <a:pt x="21602" y="11163"/>
                </a:lnTo>
                <a:lnTo>
                  <a:pt x="21602" y="384111"/>
                </a:lnTo>
                <a:lnTo>
                  <a:pt x="21602" y="386994"/>
                </a:lnTo>
                <a:lnTo>
                  <a:pt x="19075" y="392760"/>
                </a:lnTo>
                <a:lnTo>
                  <a:pt x="16192" y="392760"/>
                </a:lnTo>
                <a:lnTo>
                  <a:pt x="10439" y="395274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6994"/>
                </a:lnTo>
                <a:lnTo>
                  <a:pt x="0" y="3841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7">
            <a:extLst>
              <a:ext uri="{FF2B5EF4-FFF2-40B4-BE49-F238E27FC236}">
                <a16:creationId xmlns:a16="http://schemas.microsoft.com/office/drawing/2014/main" id="{3E99DD08-4700-C1FE-31DE-38F96CB68635}"/>
              </a:ext>
            </a:extLst>
          </p:cNvPr>
          <p:cNvSpPr/>
          <p:nvPr/>
        </p:nvSpPr>
        <p:spPr>
          <a:xfrm>
            <a:off x="3359011" y="2874746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26" y="47155"/>
                </a:moveTo>
                <a:lnTo>
                  <a:pt x="138963" y="0"/>
                </a:lnTo>
                <a:lnTo>
                  <a:pt x="69126" y="139319"/>
                </a:lnTo>
                <a:lnTo>
                  <a:pt x="0" y="0"/>
                </a:lnTo>
                <a:lnTo>
                  <a:pt x="69126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18">
            <a:extLst>
              <a:ext uri="{FF2B5EF4-FFF2-40B4-BE49-F238E27FC236}">
                <a16:creationId xmlns:a16="http://schemas.microsoft.com/office/drawing/2014/main" id="{EDC70A7F-8225-0E7A-468A-10A2B99C795F}"/>
              </a:ext>
            </a:extLst>
          </p:cNvPr>
          <p:cNvSpPr txBox="1"/>
          <p:nvPr/>
        </p:nvSpPr>
        <p:spPr>
          <a:xfrm>
            <a:off x="3064790" y="3804170"/>
            <a:ext cx="7512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3" name="object 19">
            <a:extLst>
              <a:ext uri="{FF2B5EF4-FFF2-40B4-BE49-F238E27FC236}">
                <a16:creationId xmlns:a16="http://schemas.microsoft.com/office/drawing/2014/main" id="{5D1D7BCD-3FCC-D682-7EAC-416F618C795C}"/>
              </a:ext>
            </a:extLst>
          </p:cNvPr>
          <p:cNvSpPr txBox="1"/>
          <p:nvPr/>
        </p:nvSpPr>
        <p:spPr>
          <a:xfrm>
            <a:off x="3850056" y="3789106"/>
            <a:ext cx="804545" cy="25907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450" dirty="0">
                <a:latin typeface="Times New Roman"/>
                <a:cs typeface="Times New Roman"/>
              </a:rPr>
              <a:t>factorial(2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4" name="object 20">
            <a:extLst>
              <a:ext uri="{FF2B5EF4-FFF2-40B4-BE49-F238E27FC236}">
                <a16:creationId xmlns:a16="http://schemas.microsoft.com/office/drawing/2014/main" id="{E0519C79-4779-5796-96DB-9B89EC8E102C}"/>
              </a:ext>
            </a:extLst>
          </p:cNvPr>
          <p:cNvSpPr txBox="1"/>
          <p:nvPr/>
        </p:nvSpPr>
        <p:spPr>
          <a:xfrm>
            <a:off x="4610860" y="3804170"/>
            <a:ext cx="88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5" name="object 21">
            <a:extLst>
              <a:ext uri="{FF2B5EF4-FFF2-40B4-BE49-F238E27FC236}">
                <a16:creationId xmlns:a16="http://schemas.microsoft.com/office/drawing/2014/main" id="{A98E4689-E8CA-4DE5-F9B4-91CD52D92AF6}"/>
              </a:ext>
            </a:extLst>
          </p:cNvPr>
          <p:cNvSpPr/>
          <p:nvPr/>
        </p:nvSpPr>
        <p:spPr>
          <a:xfrm>
            <a:off x="3730181" y="3304222"/>
            <a:ext cx="139700" cy="476884"/>
          </a:xfrm>
          <a:custGeom>
            <a:avLst/>
            <a:gdLst/>
            <a:ahLst/>
            <a:cxnLst/>
            <a:rect l="l" t="t" r="r" b="b"/>
            <a:pathLst>
              <a:path w="139700" h="476885">
                <a:moveTo>
                  <a:pt x="0" y="336969"/>
                </a:moveTo>
                <a:lnTo>
                  <a:pt x="69837" y="476643"/>
                </a:lnTo>
                <a:lnTo>
                  <a:pt x="110337" y="395643"/>
                </a:lnTo>
                <a:lnTo>
                  <a:pt x="69837" y="395643"/>
                </a:lnTo>
                <a:lnTo>
                  <a:pt x="66954" y="393128"/>
                </a:lnTo>
                <a:lnTo>
                  <a:pt x="61188" y="393128"/>
                </a:lnTo>
                <a:lnTo>
                  <a:pt x="58674" y="387007"/>
                </a:lnTo>
                <a:lnTo>
                  <a:pt x="58674" y="376885"/>
                </a:lnTo>
                <a:lnTo>
                  <a:pt x="0" y="336969"/>
                </a:lnTo>
                <a:close/>
              </a:path>
              <a:path w="139700" h="476885">
                <a:moveTo>
                  <a:pt x="139674" y="336969"/>
                </a:moveTo>
                <a:lnTo>
                  <a:pt x="81000" y="376885"/>
                </a:lnTo>
                <a:lnTo>
                  <a:pt x="81000" y="387007"/>
                </a:lnTo>
                <a:lnTo>
                  <a:pt x="77749" y="393128"/>
                </a:lnTo>
                <a:lnTo>
                  <a:pt x="74879" y="393128"/>
                </a:lnTo>
                <a:lnTo>
                  <a:pt x="69837" y="395643"/>
                </a:lnTo>
                <a:lnTo>
                  <a:pt x="110337" y="395643"/>
                </a:lnTo>
                <a:lnTo>
                  <a:pt x="139674" y="336969"/>
                </a:lnTo>
                <a:close/>
              </a:path>
              <a:path w="139700" h="476885">
                <a:moveTo>
                  <a:pt x="74879" y="0"/>
                </a:moveTo>
                <a:lnTo>
                  <a:pt x="66954" y="0"/>
                </a:lnTo>
                <a:lnTo>
                  <a:pt x="61188" y="2882"/>
                </a:lnTo>
                <a:lnTo>
                  <a:pt x="58674" y="7924"/>
                </a:lnTo>
                <a:lnTo>
                  <a:pt x="58674" y="376885"/>
                </a:lnTo>
                <a:lnTo>
                  <a:pt x="69837" y="384479"/>
                </a:lnTo>
                <a:lnTo>
                  <a:pt x="81000" y="376885"/>
                </a:lnTo>
                <a:lnTo>
                  <a:pt x="81000" y="7924"/>
                </a:lnTo>
                <a:lnTo>
                  <a:pt x="77749" y="2882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2">
            <a:extLst>
              <a:ext uri="{FF2B5EF4-FFF2-40B4-BE49-F238E27FC236}">
                <a16:creationId xmlns:a16="http://schemas.microsoft.com/office/drawing/2014/main" id="{6814F06F-7013-975A-0276-2C8D540A8D33}"/>
              </a:ext>
            </a:extLst>
          </p:cNvPr>
          <p:cNvSpPr/>
          <p:nvPr/>
        </p:nvSpPr>
        <p:spPr>
          <a:xfrm>
            <a:off x="3788855" y="3304222"/>
            <a:ext cx="22860" cy="396240"/>
          </a:xfrm>
          <a:custGeom>
            <a:avLst/>
            <a:gdLst/>
            <a:ahLst/>
            <a:cxnLst/>
            <a:rect l="l" t="t" r="r" b="b"/>
            <a:pathLst>
              <a:path w="22860" h="396239">
                <a:moveTo>
                  <a:pt x="0" y="384479"/>
                </a:moveTo>
                <a:lnTo>
                  <a:pt x="0" y="11163"/>
                </a:lnTo>
                <a:lnTo>
                  <a:pt x="0" y="7924"/>
                </a:lnTo>
                <a:lnTo>
                  <a:pt x="2514" y="2882"/>
                </a:lnTo>
                <a:lnTo>
                  <a:pt x="8280" y="0"/>
                </a:lnTo>
                <a:lnTo>
                  <a:pt x="11163" y="0"/>
                </a:lnTo>
                <a:lnTo>
                  <a:pt x="16205" y="0"/>
                </a:lnTo>
                <a:lnTo>
                  <a:pt x="19075" y="2882"/>
                </a:lnTo>
                <a:lnTo>
                  <a:pt x="22326" y="7924"/>
                </a:lnTo>
                <a:lnTo>
                  <a:pt x="22326" y="11163"/>
                </a:lnTo>
                <a:lnTo>
                  <a:pt x="22326" y="384479"/>
                </a:lnTo>
                <a:lnTo>
                  <a:pt x="22326" y="387007"/>
                </a:lnTo>
                <a:lnTo>
                  <a:pt x="19075" y="393128"/>
                </a:lnTo>
                <a:lnTo>
                  <a:pt x="16205" y="393128"/>
                </a:lnTo>
                <a:lnTo>
                  <a:pt x="11163" y="395643"/>
                </a:lnTo>
                <a:lnTo>
                  <a:pt x="8280" y="393128"/>
                </a:lnTo>
                <a:lnTo>
                  <a:pt x="2514" y="393128"/>
                </a:lnTo>
                <a:lnTo>
                  <a:pt x="0" y="387007"/>
                </a:lnTo>
                <a:lnTo>
                  <a:pt x="0" y="38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3">
            <a:extLst>
              <a:ext uri="{FF2B5EF4-FFF2-40B4-BE49-F238E27FC236}">
                <a16:creationId xmlns:a16="http://schemas.microsoft.com/office/drawing/2014/main" id="{52404C54-18B7-C1EB-01F8-A64760297CB2}"/>
              </a:ext>
            </a:extLst>
          </p:cNvPr>
          <p:cNvSpPr/>
          <p:nvPr/>
        </p:nvSpPr>
        <p:spPr>
          <a:xfrm>
            <a:off x="3730181" y="3641191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7510"/>
                </a:moveTo>
                <a:lnTo>
                  <a:pt x="139674" y="0"/>
                </a:lnTo>
                <a:lnTo>
                  <a:pt x="69837" y="139674"/>
                </a:lnTo>
                <a:lnTo>
                  <a:pt x="0" y="0"/>
                </a:lnTo>
                <a:lnTo>
                  <a:pt x="69837" y="475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4">
            <a:extLst>
              <a:ext uri="{FF2B5EF4-FFF2-40B4-BE49-F238E27FC236}">
                <a16:creationId xmlns:a16="http://schemas.microsoft.com/office/drawing/2014/main" id="{484AAAE5-1027-5623-8F36-65348FDF419B}"/>
              </a:ext>
            </a:extLst>
          </p:cNvPr>
          <p:cNvSpPr/>
          <p:nvPr/>
        </p:nvSpPr>
        <p:spPr>
          <a:xfrm>
            <a:off x="3788855" y="3304222"/>
            <a:ext cx="22860" cy="396240"/>
          </a:xfrm>
          <a:custGeom>
            <a:avLst/>
            <a:gdLst/>
            <a:ahLst/>
            <a:cxnLst/>
            <a:rect l="l" t="t" r="r" b="b"/>
            <a:pathLst>
              <a:path w="22860" h="396239">
                <a:moveTo>
                  <a:pt x="0" y="384479"/>
                </a:moveTo>
                <a:lnTo>
                  <a:pt x="0" y="11163"/>
                </a:lnTo>
                <a:lnTo>
                  <a:pt x="0" y="7924"/>
                </a:lnTo>
                <a:lnTo>
                  <a:pt x="2514" y="2882"/>
                </a:lnTo>
                <a:lnTo>
                  <a:pt x="8280" y="0"/>
                </a:lnTo>
                <a:lnTo>
                  <a:pt x="11163" y="0"/>
                </a:lnTo>
                <a:lnTo>
                  <a:pt x="16205" y="0"/>
                </a:lnTo>
                <a:lnTo>
                  <a:pt x="19075" y="2882"/>
                </a:lnTo>
                <a:lnTo>
                  <a:pt x="22326" y="7924"/>
                </a:lnTo>
                <a:lnTo>
                  <a:pt x="22326" y="11163"/>
                </a:lnTo>
                <a:lnTo>
                  <a:pt x="22326" y="384479"/>
                </a:lnTo>
                <a:lnTo>
                  <a:pt x="22326" y="387007"/>
                </a:lnTo>
                <a:lnTo>
                  <a:pt x="19075" y="393128"/>
                </a:lnTo>
                <a:lnTo>
                  <a:pt x="16205" y="393128"/>
                </a:lnTo>
                <a:lnTo>
                  <a:pt x="11163" y="395643"/>
                </a:lnTo>
                <a:lnTo>
                  <a:pt x="8280" y="393128"/>
                </a:lnTo>
                <a:lnTo>
                  <a:pt x="2514" y="393128"/>
                </a:lnTo>
                <a:lnTo>
                  <a:pt x="0" y="387007"/>
                </a:lnTo>
                <a:lnTo>
                  <a:pt x="0" y="38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5">
            <a:extLst>
              <a:ext uri="{FF2B5EF4-FFF2-40B4-BE49-F238E27FC236}">
                <a16:creationId xmlns:a16="http://schemas.microsoft.com/office/drawing/2014/main" id="{8E5D6D48-D89D-01D5-30B9-F852275B2129}"/>
              </a:ext>
            </a:extLst>
          </p:cNvPr>
          <p:cNvSpPr/>
          <p:nvPr/>
        </p:nvSpPr>
        <p:spPr>
          <a:xfrm>
            <a:off x="3730181" y="3641191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7510"/>
                </a:moveTo>
                <a:lnTo>
                  <a:pt x="139674" y="0"/>
                </a:lnTo>
                <a:lnTo>
                  <a:pt x="69837" y="139674"/>
                </a:lnTo>
                <a:lnTo>
                  <a:pt x="0" y="0"/>
                </a:lnTo>
                <a:lnTo>
                  <a:pt x="69837" y="475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6">
            <a:extLst>
              <a:ext uri="{FF2B5EF4-FFF2-40B4-BE49-F238E27FC236}">
                <a16:creationId xmlns:a16="http://schemas.microsoft.com/office/drawing/2014/main" id="{32E34889-5098-8684-55CB-5998D1907152}"/>
              </a:ext>
            </a:extLst>
          </p:cNvPr>
          <p:cNvSpPr/>
          <p:nvPr/>
        </p:nvSpPr>
        <p:spPr>
          <a:xfrm>
            <a:off x="3336341" y="4569993"/>
            <a:ext cx="2024380" cy="279400"/>
          </a:xfrm>
          <a:custGeom>
            <a:avLst/>
            <a:gdLst/>
            <a:ahLst/>
            <a:cxnLst/>
            <a:rect l="l" t="t" r="r" b="b"/>
            <a:pathLst>
              <a:path w="2024379" h="279400">
                <a:moveTo>
                  <a:pt x="0" y="0"/>
                </a:moveTo>
                <a:lnTo>
                  <a:pt x="0" y="278993"/>
                </a:lnTo>
                <a:lnTo>
                  <a:pt x="2023910" y="278993"/>
                </a:lnTo>
                <a:lnTo>
                  <a:pt x="20239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27">
            <a:extLst>
              <a:ext uri="{FF2B5EF4-FFF2-40B4-BE49-F238E27FC236}">
                <a16:creationId xmlns:a16="http://schemas.microsoft.com/office/drawing/2014/main" id="{7480BA95-6A74-6B43-0AC3-FCE876794780}"/>
              </a:ext>
            </a:extLst>
          </p:cNvPr>
          <p:cNvSpPr/>
          <p:nvPr/>
        </p:nvSpPr>
        <p:spPr>
          <a:xfrm>
            <a:off x="2991577" y="4030106"/>
            <a:ext cx="2577843" cy="197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8">
            <a:extLst>
              <a:ext uri="{FF2B5EF4-FFF2-40B4-BE49-F238E27FC236}">
                <a16:creationId xmlns:a16="http://schemas.microsoft.com/office/drawing/2014/main" id="{D5A3652F-5DDA-7B18-72D6-333ADF8EE4B2}"/>
              </a:ext>
            </a:extLst>
          </p:cNvPr>
          <p:cNvSpPr txBox="1"/>
          <p:nvPr/>
        </p:nvSpPr>
        <p:spPr>
          <a:xfrm>
            <a:off x="3530638" y="4545761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3" name="object 29">
            <a:extLst>
              <a:ext uri="{FF2B5EF4-FFF2-40B4-BE49-F238E27FC236}">
                <a16:creationId xmlns:a16="http://schemas.microsoft.com/office/drawing/2014/main" id="{CDC8D632-C0C3-9097-A268-ABBA48ACF12B}"/>
              </a:ext>
            </a:extLst>
          </p:cNvPr>
          <p:cNvSpPr txBox="1"/>
          <p:nvPr/>
        </p:nvSpPr>
        <p:spPr>
          <a:xfrm>
            <a:off x="3948595" y="5268290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4" name="object 30">
            <a:extLst>
              <a:ext uri="{FF2B5EF4-FFF2-40B4-BE49-F238E27FC236}">
                <a16:creationId xmlns:a16="http://schemas.microsoft.com/office/drawing/2014/main" id="{C46E9BC6-D4E7-C1F4-3D9C-7E551F77D5E5}"/>
              </a:ext>
            </a:extLst>
          </p:cNvPr>
          <p:cNvSpPr/>
          <p:nvPr/>
        </p:nvSpPr>
        <p:spPr>
          <a:xfrm>
            <a:off x="2573859" y="3239782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5188" y="46482"/>
                </a:moveTo>
                <a:lnTo>
                  <a:pt x="829081" y="47523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63"/>
                </a:lnTo>
                <a:lnTo>
                  <a:pt x="602995" y="111963"/>
                </a:lnTo>
                <a:lnTo>
                  <a:pt x="527761" y="131051"/>
                </a:lnTo>
                <a:lnTo>
                  <a:pt x="455396" y="153365"/>
                </a:lnTo>
                <a:lnTo>
                  <a:pt x="379437" y="175679"/>
                </a:lnTo>
                <a:lnTo>
                  <a:pt x="273951" y="209524"/>
                </a:lnTo>
                <a:lnTo>
                  <a:pt x="179273" y="243001"/>
                </a:lnTo>
                <a:lnTo>
                  <a:pt x="100799" y="276479"/>
                </a:lnTo>
                <a:lnTo>
                  <a:pt x="78473" y="284403"/>
                </a:lnTo>
                <a:lnTo>
                  <a:pt x="61912" y="295567"/>
                </a:lnTo>
                <a:lnTo>
                  <a:pt x="44640" y="304203"/>
                </a:lnTo>
                <a:lnTo>
                  <a:pt x="30962" y="315366"/>
                </a:lnTo>
                <a:lnTo>
                  <a:pt x="19799" y="324002"/>
                </a:lnTo>
                <a:lnTo>
                  <a:pt x="14401" y="331927"/>
                </a:lnTo>
                <a:lnTo>
                  <a:pt x="11150" y="335165"/>
                </a:lnTo>
                <a:lnTo>
                  <a:pt x="5753" y="343090"/>
                </a:lnTo>
                <a:lnTo>
                  <a:pt x="3238" y="351370"/>
                </a:lnTo>
                <a:lnTo>
                  <a:pt x="3238" y="354241"/>
                </a:lnTo>
                <a:lnTo>
                  <a:pt x="0" y="362521"/>
                </a:lnTo>
                <a:lnTo>
                  <a:pt x="0" y="365404"/>
                </a:lnTo>
                <a:lnTo>
                  <a:pt x="3238" y="374040"/>
                </a:lnTo>
                <a:lnTo>
                  <a:pt x="3238" y="382320"/>
                </a:lnTo>
                <a:lnTo>
                  <a:pt x="5753" y="385203"/>
                </a:lnTo>
                <a:lnTo>
                  <a:pt x="8280" y="393128"/>
                </a:lnTo>
                <a:lnTo>
                  <a:pt x="16916" y="401408"/>
                </a:lnTo>
                <a:lnTo>
                  <a:pt x="22313" y="410044"/>
                </a:lnTo>
                <a:lnTo>
                  <a:pt x="30962" y="418680"/>
                </a:lnTo>
                <a:lnTo>
                  <a:pt x="42113" y="426605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51" y="457568"/>
                </a:lnTo>
                <a:lnTo>
                  <a:pt x="142201" y="479882"/>
                </a:lnTo>
                <a:lnTo>
                  <a:pt x="179273" y="493560"/>
                </a:lnTo>
                <a:lnTo>
                  <a:pt x="220675" y="507606"/>
                </a:lnTo>
                <a:lnTo>
                  <a:pt x="262801" y="521284"/>
                </a:lnTo>
                <a:lnTo>
                  <a:pt x="304558" y="535686"/>
                </a:lnTo>
                <a:lnTo>
                  <a:pt x="352082" y="549719"/>
                </a:lnTo>
                <a:lnTo>
                  <a:pt x="444233" y="574560"/>
                </a:lnTo>
                <a:lnTo>
                  <a:pt x="452881" y="574560"/>
                </a:lnTo>
                <a:lnTo>
                  <a:pt x="455396" y="572046"/>
                </a:lnTo>
                <a:lnTo>
                  <a:pt x="457911" y="565924"/>
                </a:lnTo>
                <a:lnTo>
                  <a:pt x="457911" y="557644"/>
                </a:lnTo>
                <a:lnTo>
                  <a:pt x="455396" y="554761"/>
                </a:lnTo>
                <a:lnTo>
                  <a:pt x="449630" y="552246"/>
                </a:lnTo>
                <a:lnTo>
                  <a:pt x="357835" y="527405"/>
                </a:lnTo>
                <a:lnTo>
                  <a:pt x="268198" y="498970"/>
                </a:lnTo>
                <a:lnTo>
                  <a:pt x="226796" y="485279"/>
                </a:lnTo>
                <a:lnTo>
                  <a:pt x="187198" y="471246"/>
                </a:lnTo>
                <a:lnTo>
                  <a:pt x="150837" y="457568"/>
                </a:lnTo>
                <a:lnTo>
                  <a:pt x="103314" y="435241"/>
                </a:lnTo>
                <a:lnTo>
                  <a:pt x="89636" y="429844"/>
                </a:lnTo>
                <a:lnTo>
                  <a:pt x="75603" y="421208"/>
                </a:lnTo>
                <a:lnTo>
                  <a:pt x="64439" y="415442"/>
                </a:lnTo>
                <a:lnTo>
                  <a:pt x="55791" y="407530"/>
                </a:lnTo>
                <a:lnTo>
                  <a:pt x="47510" y="401408"/>
                </a:lnTo>
                <a:lnTo>
                  <a:pt x="39598" y="393128"/>
                </a:lnTo>
                <a:lnTo>
                  <a:pt x="33477" y="387731"/>
                </a:lnTo>
                <a:lnTo>
                  <a:pt x="28079" y="382320"/>
                </a:lnTo>
                <a:lnTo>
                  <a:pt x="30962" y="382320"/>
                </a:lnTo>
                <a:lnTo>
                  <a:pt x="25552" y="374040"/>
                </a:lnTo>
                <a:lnTo>
                  <a:pt x="27341" y="374040"/>
                </a:lnTo>
                <a:lnTo>
                  <a:pt x="26502" y="371170"/>
                </a:lnTo>
                <a:lnTo>
                  <a:pt x="25552" y="371170"/>
                </a:lnTo>
                <a:lnTo>
                  <a:pt x="25552" y="356768"/>
                </a:lnTo>
                <a:lnTo>
                  <a:pt x="26500" y="356768"/>
                </a:lnTo>
                <a:lnTo>
                  <a:pt x="28079" y="351370"/>
                </a:lnTo>
                <a:lnTo>
                  <a:pt x="29037" y="351370"/>
                </a:lnTo>
                <a:lnTo>
                  <a:pt x="30962" y="345605"/>
                </a:lnTo>
                <a:lnTo>
                  <a:pt x="36715" y="340207"/>
                </a:lnTo>
                <a:lnTo>
                  <a:pt x="44640" y="331927"/>
                </a:lnTo>
                <a:lnTo>
                  <a:pt x="55791" y="324002"/>
                </a:lnTo>
                <a:lnTo>
                  <a:pt x="73075" y="315366"/>
                </a:lnTo>
                <a:lnTo>
                  <a:pt x="89636" y="306730"/>
                </a:lnTo>
                <a:lnTo>
                  <a:pt x="134277" y="284403"/>
                </a:lnTo>
                <a:lnTo>
                  <a:pt x="159473" y="276479"/>
                </a:lnTo>
                <a:lnTo>
                  <a:pt x="187198" y="265328"/>
                </a:lnTo>
                <a:lnTo>
                  <a:pt x="248399" y="243001"/>
                </a:lnTo>
                <a:lnTo>
                  <a:pt x="315722" y="220687"/>
                </a:lnTo>
                <a:lnTo>
                  <a:pt x="460794" y="175679"/>
                </a:lnTo>
                <a:lnTo>
                  <a:pt x="536397" y="153365"/>
                </a:lnTo>
                <a:lnTo>
                  <a:pt x="609117" y="134289"/>
                </a:lnTo>
                <a:lnTo>
                  <a:pt x="678954" y="114490"/>
                </a:lnTo>
                <a:lnTo>
                  <a:pt x="715314" y="103327"/>
                </a:lnTo>
                <a:lnTo>
                  <a:pt x="745553" y="94691"/>
                </a:lnTo>
                <a:lnTo>
                  <a:pt x="776516" y="87122"/>
                </a:lnTo>
                <a:lnTo>
                  <a:pt x="806754" y="78486"/>
                </a:lnTo>
                <a:lnTo>
                  <a:pt x="835202" y="69850"/>
                </a:lnTo>
                <a:lnTo>
                  <a:pt x="842365" y="68526"/>
                </a:lnTo>
                <a:lnTo>
                  <a:pt x="846353" y="56159"/>
                </a:lnTo>
                <a:lnTo>
                  <a:pt x="835188" y="46482"/>
                </a:lnTo>
                <a:close/>
              </a:path>
              <a:path w="935355" h="574675">
                <a:moveTo>
                  <a:pt x="27341" y="374040"/>
                </a:moveTo>
                <a:lnTo>
                  <a:pt x="25552" y="374040"/>
                </a:lnTo>
                <a:lnTo>
                  <a:pt x="28079" y="376567"/>
                </a:lnTo>
                <a:lnTo>
                  <a:pt x="27341" y="374040"/>
                </a:lnTo>
                <a:close/>
              </a:path>
              <a:path w="935355" h="574675">
                <a:moveTo>
                  <a:pt x="25552" y="367919"/>
                </a:moveTo>
                <a:lnTo>
                  <a:pt x="25552" y="371170"/>
                </a:lnTo>
                <a:lnTo>
                  <a:pt x="26502" y="371170"/>
                </a:lnTo>
                <a:lnTo>
                  <a:pt x="25552" y="367919"/>
                </a:lnTo>
                <a:close/>
              </a:path>
              <a:path w="935355" h="574675">
                <a:moveTo>
                  <a:pt x="26500" y="356768"/>
                </a:moveTo>
                <a:lnTo>
                  <a:pt x="25552" y="356768"/>
                </a:lnTo>
                <a:lnTo>
                  <a:pt x="25552" y="360006"/>
                </a:lnTo>
                <a:lnTo>
                  <a:pt x="26500" y="356768"/>
                </a:lnTo>
                <a:close/>
              </a:path>
              <a:path w="935355" h="574675">
                <a:moveTo>
                  <a:pt x="29037" y="351370"/>
                </a:moveTo>
                <a:lnTo>
                  <a:pt x="28079" y="351370"/>
                </a:lnTo>
                <a:lnTo>
                  <a:pt x="28079" y="354241"/>
                </a:lnTo>
                <a:lnTo>
                  <a:pt x="29037" y="351370"/>
                </a:lnTo>
                <a:close/>
              </a:path>
              <a:path w="935355" h="574675">
                <a:moveTo>
                  <a:pt x="919765" y="45008"/>
                </a:moveTo>
                <a:lnTo>
                  <a:pt x="851750" y="45008"/>
                </a:lnTo>
                <a:lnTo>
                  <a:pt x="854278" y="47523"/>
                </a:lnTo>
                <a:lnTo>
                  <a:pt x="857516" y="53289"/>
                </a:lnTo>
                <a:lnTo>
                  <a:pt x="857516" y="61201"/>
                </a:lnTo>
                <a:lnTo>
                  <a:pt x="854278" y="64439"/>
                </a:lnTo>
                <a:lnTo>
                  <a:pt x="848880" y="67322"/>
                </a:lnTo>
                <a:lnTo>
                  <a:pt x="842365" y="68526"/>
                </a:lnTo>
                <a:lnTo>
                  <a:pt x="821156" y="134289"/>
                </a:lnTo>
                <a:lnTo>
                  <a:pt x="919765" y="45008"/>
                </a:lnTo>
                <a:close/>
              </a:path>
              <a:path w="935355" h="574675">
                <a:moveTo>
                  <a:pt x="781557" y="0"/>
                </a:moveTo>
                <a:lnTo>
                  <a:pt x="835188" y="46482"/>
                </a:lnTo>
                <a:lnTo>
                  <a:pt x="843838" y="45008"/>
                </a:lnTo>
                <a:lnTo>
                  <a:pt x="919765" y="45008"/>
                </a:lnTo>
                <a:lnTo>
                  <a:pt x="935278" y="30962"/>
                </a:lnTo>
                <a:lnTo>
                  <a:pt x="781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1">
            <a:extLst>
              <a:ext uri="{FF2B5EF4-FFF2-40B4-BE49-F238E27FC236}">
                <a16:creationId xmlns:a16="http://schemas.microsoft.com/office/drawing/2014/main" id="{550A9DF2-7C4D-C2D1-37E3-4ACA124C6B78}"/>
              </a:ext>
            </a:extLst>
          </p:cNvPr>
          <p:cNvSpPr/>
          <p:nvPr/>
        </p:nvSpPr>
        <p:spPr>
          <a:xfrm>
            <a:off x="2573859" y="3284791"/>
            <a:ext cx="857885" cy="529590"/>
          </a:xfrm>
          <a:custGeom>
            <a:avLst/>
            <a:gdLst/>
            <a:ahLst/>
            <a:cxnLst/>
            <a:rect l="l" t="t" r="r" b="b"/>
            <a:pathLst>
              <a:path w="857885" h="529589">
                <a:moveTo>
                  <a:pt x="444233" y="529551"/>
                </a:moveTo>
                <a:lnTo>
                  <a:pt x="352082" y="504710"/>
                </a:lnTo>
                <a:lnTo>
                  <a:pt x="304558" y="490677"/>
                </a:lnTo>
                <a:lnTo>
                  <a:pt x="262801" y="476275"/>
                </a:lnTo>
                <a:lnTo>
                  <a:pt x="220675" y="462597"/>
                </a:lnTo>
                <a:lnTo>
                  <a:pt x="179273" y="448551"/>
                </a:lnTo>
                <a:lnTo>
                  <a:pt x="142201" y="434873"/>
                </a:lnTo>
                <a:lnTo>
                  <a:pt x="92151" y="412559"/>
                </a:lnTo>
                <a:lnTo>
                  <a:pt x="78473" y="403910"/>
                </a:lnTo>
                <a:lnTo>
                  <a:pt x="64439" y="398513"/>
                </a:lnTo>
                <a:lnTo>
                  <a:pt x="53276" y="390232"/>
                </a:lnTo>
                <a:lnTo>
                  <a:pt x="42113" y="381596"/>
                </a:lnTo>
                <a:lnTo>
                  <a:pt x="30962" y="373672"/>
                </a:lnTo>
                <a:lnTo>
                  <a:pt x="22313" y="365036"/>
                </a:lnTo>
                <a:lnTo>
                  <a:pt x="16916" y="356400"/>
                </a:lnTo>
                <a:lnTo>
                  <a:pt x="8280" y="348119"/>
                </a:lnTo>
                <a:lnTo>
                  <a:pt x="5753" y="340194"/>
                </a:lnTo>
                <a:lnTo>
                  <a:pt x="3238" y="337312"/>
                </a:lnTo>
                <a:lnTo>
                  <a:pt x="3238" y="329031"/>
                </a:lnTo>
                <a:lnTo>
                  <a:pt x="0" y="320395"/>
                </a:lnTo>
                <a:lnTo>
                  <a:pt x="0" y="317512"/>
                </a:lnTo>
                <a:lnTo>
                  <a:pt x="3238" y="309232"/>
                </a:lnTo>
                <a:lnTo>
                  <a:pt x="3238" y="306362"/>
                </a:lnTo>
                <a:lnTo>
                  <a:pt x="5753" y="298081"/>
                </a:lnTo>
                <a:lnTo>
                  <a:pt x="11150" y="290156"/>
                </a:lnTo>
                <a:lnTo>
                  <a:pt x="14401" y="286918"/>
                </a:lnTo>
                <a:lnTo>
                  <a:pt x="19799" y="278993"/>
                </a:lnTo>
                <a:lnTo>
                  <a:pt x="30962" y="270357"/>
                </a:lnTo>
                <a:lnTo>
                  <a:pt x="44640" y="259194"/>
                </a:lnTo>
                <a:lnTo>
                  <a:pt x="61912" y="250558"/>
                </a:lnTo>
                <a:lnTo>
                  <a:pt x="78473" y="239394"/>
                </a:lnTo>
                <a:lnTo>
                  <a:pt x="100799" y="231470"/>
                </a:lnTo>
                <a:lnTo>
                  <a:pt x="150837" y="209156"/>
                </a:lnTo>
                <a:lnTo>
                  <a:pt x="209511" y="186842"/>
                </a:lnTo>
                <a:lnTo>
                  <a:pt x="273951" y="164515"/>
                </a:lnTo>
                <a:lnTo>
                  <a:pt x="310311" y="152996"/>
                </a:lnTo>
                <a:lnTo>
                  <a:pt x="379437" y="130670"/>
                </a:lnTo>
                <a:lnTo>
                  <a:pt x="455396" y="108356"/>
                </a:lnTo>
                <a:lnTo>
                  <a:pt x="527761" y="86042"/>
                </a:lnTo>
                <a:lnTo>
                  <a:pt x="602995" y="66954"/>
                </a:lnTo>
                <a:lnTo>
                  <a:pt x="672833" y="47155"/>
                </a:lnTo>
                <a:lnTo>
                  <a:pt x="706678" y="35991"/>
                </a:lnTo>
                <a:lnTo>
                  <a:pt x="740156" y="27355"/>
                </a:lnTo>
                <a:lnTo>
                  <a:pt x="770394" y="19430"/>
                </a:lnTo>
                <a:lnTo>
                  <a:pt x="801357" y="11150"/>
                </a:lnTo>
                <a:lnTo>
                  <a:pt x="829081" y="2514"/>
                </a:lnTo>
                <a:lnTo>
                  <a:pt x="843838" y="0"/>
                </a:lnTo>
                <a:lnTo>
                  <a:pt x="848880" y="0"/>
                </a:lnTo>
                <a:lnTo>
                  <a:pt x="851750" y="0"/>
                </a:lnTo>
                <a:lnTo>
                  <a:pt x="854278" y="2514"/>
                </a:lnTo>
                <a:lnTo>
                  <a:pt x="857516" y="8280"/>
                </a:lnTo>
                <a:lnTo>
                  <a:pt x="857516" y="11150"/>
                </a:lnTo>
                <a:lnTo>
                  <a:pt x="857516" y="16192"/>
                </a:lnTo>
                <a:lnTo>
                  <a:pt x="854278" y="19430"/>
                </a:lnTo>
                <a:lnTo>
                  <a:pt x="848880" y="22313"/>
                </a:lnTo>
                <a:lnTo>
                  <a:pt x="835202" y="24841"/>
                </a:lnTo>
                <a:lnTo>
                  <a:pt x="806754" y="33477"/>
                </a:lnTo>
                <a:lnTo>
                  <a:pt x="776516" y="42113"/>
                </a:lnTo>
                <a:lnTo>
                  <a:pt x="745553" y="49682"/>
                </a:lnTo>
                <a:lnTo>
                  <a:pt x="715314" y="58318"/>
                </a:lnTo>
                <a:lnTo>
                  <a:pt x="678954" y="69481"/>
                </a:lnTo>
                <a:lnTo>
                  <a:pt x="609117" y="89280"/>
                </a:lnTo>
                <a:lnTo>
                  <a:pt x="536397" y="108356"/>
                </a:lnTo>
                <a:lnTo>
                  <a:pt x="460794" y="130670"/>
                </a:lnTo>
                <a:lnTo>
                  <a:pt x="388073" y="152996"/>
                </a:lnTo>
                <a:lnTo>
                  <a:pt x="315722" y="175679"/>
                </a:lnTo>
                <a:lnTo>
                  <a:pt x="248399" y="197992"/>
                </a:lnTo>
                <a:lnTo>
                  <a:pt x="218160" y="209156"/>
                </a:lnTo>
                <a:lnTo>
                  <a:pt x="187198" y="220319"/>
                </a:lnTo>
                <a:lnTo>
                  <a:pt x="159473" y="231470"/>
                </a:lnTo>
                <a:lnTo>
                  <a:pt x="134277" y="239394"/>
                </a:lnTo>
                <a:lnTo>
                  <a:pt x="111963" y="250558"/>
                </a:lnTo>
                <a:lnTo>
                  <a:pt x="89636" y="261721"/>
                </a:lnTo>
                <a:lnTo>
                  <a:pt x="73075" y="270357"/>
                </a:lnTo>
                <a:lnTo>
                  <a:pt x="55791" y="278993"/>
                </a:lnTo>
                <a:lnTo>
                  <a:pt x="44640" y="286918"/>
                </a:lnTo>
                <a:lnTo>
                  <a:pt x="36715" y="295198"/>
                </a:lnTo>
                <a:lnTo>
                  <a:pt x="30962" y="300596"/>
                </a:lnTo>
                <a:lnTo>
                  <a:pt x="28079" y="309232"/>
                </a:lnTo>
                <a:lnTo>
                  <a:pt x="28079" y="306362"/>
                </a:lnTo>
                <a:lnTo>
                  <a:pt x="25552" y="314998"/>
                </a:lnTo>
                <a:lnTo>
                  <a:pt x="25552" y="311759"/>
                </a:lnTo>
                <a:lnTo>
                  <a:pt x="25552" y="320395"/>
                </a:lnTo>
                <a:lnTo>
                  <a:pt x="25552" y="317512"/>
                </a:lnTo>
                <a:lnTo>
                  <a:pt x="25552" y="326161"/>
                </a:lnTo>
                <a:lnTo>
                  <a:pt x="25552" y="322910"/>
                </a:lnTo>
                <a:lnTo>
                  <a:pt x="28079" y="331558"/>
                </a:lnTo>
                <a:lnTo>
                  <a:pt x="25552" y="329031"/>
                </a:lnTo>
                <a:lnTo>
                  <a:pt x="30962" y="337312"/>
                </a:lnTo>
                <a:lnTo>
                  <a:pt x="28079" y="337312"/>
                </a:lnTo>
                <a:lnTo>
                  <a:pt x="33477" y="342722"/>
                </a:lnTo>
                <a:lnTo>
                  <a:pt x="39598" y="348119"/>
                </a:lnTo>
                <a:lnTo>
                  <a:pt x="47510" y="356400"/>
                </a:lnTo>
                <a:lnTo>
                  <a:pt x="55791" y="362521"/>
                </a:lnTo>
                <a:lnTo>
                  <a:pt x="64439" y="370433"/>
                </a:lnTo>
                <a:lnTo>
                  <a:pt x="75603" y="376199"/>
                </a:lnTo>
                <a:lnTo>
                  <a:pt x="89636" y="384835"/>
                </a:lnTo>
                <a:lnTo>
                  <a:pt x="103314" y="390232"/>
                </a:lnTo>
                <a:lnTo>
                  <a:pt x="117360" y="398513"/>
                </a:lnTo>
                <a:lnTo>
                  <a:pt x="187198" y="426237"/>
                </a:lnTo>
                <a:lnTo>
                  <a:pt x="226796" y="440270"/>
                </a:lnTo>
                <a:lnTo>
                  <a:pt x="268198" y="453961"/>
                </a:lnTo>
                <a:lnTo>
                  <a:pt x="313194" y="468350"/>
                </a:lnTo>
                <a:lnTo>
                  <a:pt x="357835" y="482396"/>
                </a:lnTo>
                <a:lnTo>
                  <a:pt x="449630" y="507238"/>
                </a:lnTo>
                <a:lnTo>
                  <a:pt x="455396" y="509752"/>
                </a:lnTo>
                <a:lnTo>
                  <a:pt x="457911" y="512635"/>
                </a:lnTo>
                <a:lnTo>
                  <a:pt x="457911" y="518401"/>
                </a:lnTo>
                <a:lnTo>
                  <a:pt x="457911" y="520915"/>
                </a:lnTo>
                <a:lnTo>
                  <a:pt x="455396" y="527037"/>
                </a:lnTo>
                <a:lnTo>
                  <a:pt x="452881" y="529551"/>
                </a:lnTo>
                <a:lnTo>
                  <a:pt x="449630" y="529551"/>
                </a:lnTo>
                <a:lnTo>
                  <a:pt x="444233" y="5295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2">
            <a:extLst>
              <a:ext uri="{FF2B5EF4-FFF2-40B4-BE49-F238E27FC236}">
                <a16:creationId xmlns:a16="http://schemas.microsoft.com/office/drawing/2014/main" id="{3DB278BB-526A-5C1E-D454-A2A4D3850A49}"/>
              </a:ext>
            </a:extLst>
          </p:cNvPr>
          <p:cNvSpPr/>
          <p:nvPr/>
        </p:nvSpPr>
        <p:spPr>
          <a:xfrm>
            <a:off x="3355417" y="3239782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5" h="134619">
                <a:moveTo>
                  <a:pt x="64795" y="56159"/>
                </a:moveTo>
                <a:lnTo>
                  <a:pt x="0" y="0"/>
                </a:lnTo>
                <a:lnTo>
                  <a:pt x="153720" y="30962"/>
                </a:lnTo>
                <a:lnTo>
                  <a:pt x="39598" y="134289"/>
                </a:lnTo>
                <a:lnTo>
                  <a:pt x="6479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3">
            <a:extLst>
              <a:ext uri="{FF2B5EF4-FFF2-40B4-BE49-F238E27FC236}">
                <a16:creationId xmlns:a16="http://schemas.microsoft.com/office/drawing/2014/main" id="{E7E2046A-CA7A-F111-8A4E-B17EBAC9E33E}"/>
              </a:ext>
            </a:extLst>
          </p:cNvPr>
          <p:cNvSpPr/>
          <p:nvPr/>
        </p:nvSpPr>
        <p:spPr>
          <a:xfrm>
            <a:off x="2573859" y="3284791"/>
            <a:ext cx="857885" cy="529590"/>
          </a:xfrm>
          <a:custGeom>
            <a:avLst/>
            <a:gdLst/>
            <a:ahLst/>
            <a:cxnLst/>
            <a:rect l="l" t="t" r="r" b="b"/>
            <a:pathLst>
              <a:path w="857885" h="529589">
                <a:moveTo>
                  <a:pt x="444233" y="529551"/>
                </a:moveTo>
                <a:lnTo>
                  <a:pt x="352082" y="504710"/>
                </a:lnTo>
                <a:lnTo>
                  <a:pt x="304558" y="490677"/>
                </a:lnTo>
                <a:lnTo>
                  <a:pt x="262801" y="476275"/>
                </a:lnTo>
                <a:lnTo>
                  <a:pt x="220675" y="462597"/>
                </a:lnTo>
                <a:lnTo>
                  <a:pt x="179273" y="448551"/>
                </a:lnTo>
                <a:lnTo>
                  <a:pt x="142201" y="434873"/>
                </a:lnTo>
                <a:lnTo>
                  <a:pt x="92151" y="412559"/>
                </a:lnTo>
                <a:lnTo>
                  <a:pt x="78473" y="403910"/>
                </a:lnTo>
                <a:lnTo>
                  <a:pt x="64439" y="398513"/>
                </a:lnTo>
                <a:lnTo>
                  <a:pt x="53276" y="390232"/>
                </a:lnTo>
                <a:lnTo>
                  <a:pt x="42113" y="381596"/>
                </a:lnTo>
                <a:lnTo>
                  <a:pt x="30962" y="373672"/>
                </a:lnTo>
                <a:lnTo>
                  <a:pt x="22313" y="365036"/>
                </a:lnTo>
                <a:lnTo>
                  <a:pt x="16916" y="356400"/>
                </a:lnTo>
                <a:lnTo>
                  <a:pt x="8280" y="348119"/>
                </a:lnTo>
                <a:lnTo>
                  <a:pt x="5753" y="340194"/>
                </a:lnTo>
                <a:lnTo>
                  <a:pt x="3238" y="337312"/>
                </a:lnTo>
                <a:lnTo>
                  <a:pt x="3238" y="329031"/>
                </a:lnTo>
                <a:lnTo>
                  <a:pt x="0" y="320395"/>
                </a:lnTo>
                <a:lnTo>
                  <a:pt x="0" y="317512"/>
                </a:lnTo>
                <a:lnTo>
                  <a:pt x="3238" y="309232"/>
                </a:lnTo>
                <a:lnTo>
                  <a:pt x="3238" y="306362"/>
                </a:lnTo>
                <a:lnTo>
                  <a:pt x="5753" y="298081"/>
                </a:lnTo>
                <a:lnTo>
                  <a:pt x="11150" y="290156"/>
                </a:lnTo>
                <a:lnTo>
                  <a:pt x="14401" y="286918"/>
                </a:lnTo>
                <a:lnTo>
                  <a:pt x="19799" y="278993"/>
                </a:lnTo>
                <a:lnTo>
                  <a:pt x="30962" y="270357"/>
                </a:lnTo>
                <a:lnTo>
                  <a:pt x="44640" y="259194"/>
                </a:lnTo>
                <a:lnTo>
                  <a:pt x="61912" y="250558"/>
                </a:lnTo>
                <a:lnTo>
                  <a:pt x="78473" y="239394"/>
                </a:lnTo>
                <a:lnTo>
                  <a:pt x="100799" y="231470"/>
                </a:lnTo>
                <a:lnTo>
                  <a:pt x="150837" y="209156"/>
                </a:lnTo>
                <a:lnTo>
                  <a:pt x="209511" y="186842"/>
                </a:lnTo>
                <a:lnTo>
                  <a:pt x="273951" y="164515"/>
                </a:lnTo>
                <a:lnTo>
                  <a:pt x="310311" y="152996"/>
                </a:lnTo>
                <a:lnTo>
                  <a:pt x="379437" y="130670"/>
                </a:lnTo>
                <a:lnTo>
                  <a:pt x="455396" y="108356"/>
                </a:lnTo>
                <a:lnTo>
                  <a:pt x="527761" y="86042"/>
                </a:lnTo>
                <a:lnTo>
                  <a:pt x="602995" y="66954"/>
                </a:lnTo>
                <a:lnTo>
                  <a:pt x="672833" y="47155"/>
                </a:lnTo>
                <a:lnTo>
                  <a:pt x="706678" y="35991"/>
                </a:lnTo>
                <a:lnTo>
                  <a:pt x="740156" y="27355"/>
                </a:lnTo>
                <a:lnTo>
                  <a:pt x="770394" y="19430"/>
                </a:lnTo>
                <a:lnTo>
                  <a:pt x="801357" y="11150"/>
                </a:lnTo>
                <a:lnTo>
                  <a:pt x="829081" y="2514"/>
                </a:lnTo>
                <a:lnTo>
                  <a:pt x="843838" y="0"/>
                </a:lnTo>
                <a:lnTo>
                  <a:pt x="848880" y="0"/>
                </a:lnTo>
                <a:lnTo>
                  <a:pt x="851750" y="0"/>
                </a:lnTo>
                <a:lnTo>
                  <a:pt x="854278" y="2514"/>
                </a:lnTo>
                <a:lnTo>
                  <a:pt x="857516" y="8280"/>
                </a:lnTo>
                <a:lnTo>
                  <a:pt x="857516" y="11150"/>
                </a:lnTo>
                <a:lnTo>
                  <a:pt x="857516" y="16192"/>
                </a:lnTo>
                <a:lnTo>
                  <a:pt x="854278" y="19430"/>
                </a:lnTo>
                <a:lnTo>
                  <a:pt x="848880" y="22313"/>
                </a:lnTo>
                <a:lnTo>
                  <a:pt x="835202" y="24841"/>
                </a:lnTo>
                <a:lnTo>
                  <a:pt x="806754" y="33477"/>
                </a:lnTo>
                <a:lnTo>
                  <a:pt x="776516" y="42113"/>
                </a:lnTo>
                <a:lnTo>
                  <a:pt x="745553" y="49682"/>
                </a:lnTo>
                <a:lnTo>
                  <a:pt x="715314" y="58318"/>
                </a:lnTo>
                <a:lnTo>
                  <a:pt x="678954" y="69481"/>
                </a:lnTo>
                <a:lnTo>
                  <a:pt x="609117" y="89280"/>
                </a:lnTo>
                <a:lnTo>
                  <a:pt x="536397" y="108356"/>
                </a:lnTo>
                <a:lnTo>
                  <a:pt x="460794" y="130670"/>
                </a:lnTo>
                <a:lnTo>
                  <a:pt x="388073" y="152996"/>
                </a:lnTo>
                <a:lnTo>
                  <a:pt x="315722" y="175679"/>
                </a:lnTo>
                <a:lnTo>
                  <a:pt x="248399" y="197992"/>
                </a:lnTo>
                <a:lnTo>
                  <a:pt x="218160" y="209156"/>
                </a:lnTo>
                <a:lnTo>
                  <a:pt x="187198" y="220319"/>
                </a:lnTo>
                <a:lnTo>
                  <a:pt x="159473" y="231470"/>
                </a:lnTo>
                <a:lnTo>
                  <a:pt x="134277" y="239394"/>
                </a:lnTo>
                <a:lnTo>
                  <a:pt x="111963" y="250558"/>
                </a:lnTo>
                <a:lnTo>
                  <a:pt x="89636" y="261721"/>
                </a:lnTo>
                <a:lnTo>
                  <a:pt x="73075" y="270357"/>
                </a:lnTo>
                <a:lnTo>
                  <a:pt x="55791" y="278993"/>
                </a:lnTo>
                <a:lnTo>
                  <a:pt x="44640" y="286918"/>
                </a:lnTo>
                <a:lnTo>
                  <a:pt x="36715" y="295198"/>
                </a:lnTo>
                <a:lnTo>
                  <a:pt x="30962" y="300596"/>
                </a:lnTo>
                <a:lnTo>
                  <a:pt x="28079" y="309232"/>
                </a:lnTo>
                <a:lnTo>
                  <a:pt x="28079" y="306362"/>
                </a:lnTo>
                <a:lnTo>
                  <a:pt x="25552" y="314998"/>
                </a:lnTo>
                <a:lnTo>
                  <a:pt x="25552" y="311759"/>
                </a:lnTo>
                <a:lnTo>
                  <a:pt x="25552" y="320395"/>
                </a:lnTo>
                <a:lnTo>
                  <a:pt x="25552" y="317512"/>
                </a:lnTo>
                <a:lnTo>
                  <a:pt x="25552" y="326161"/>
                </a:lnTo>
                <a:lnTo>
                  <a:pt x="25552" y="322910"/>
                </a:lnTo>
                <a:lnTo>
                  <a:pt x="28079" y="331558"/>
                </a:lnTo>
                <a:lnTo>
                  <a:pt x="25552" y="329031"/>
                </a:lnTo>
                <a:lnTo>
                  <a:pt x="30962" y="337312"/>
                </a:lnTo>
                <a:lnTo>
                  <a:pt x="28079" y="337312"/>
                </a:lnTo>
                <a:lnTo>
                  <a:pt x="33477" y="342722"/>
                </a:lnTo>
                <a:lnTo>
                  <a:pt x="39598" y="348119"/>
                </a:lnTo>
                <a:lnTo>
                  <a:pt x="47510" y="356400"/>
                </a:lnTo>
                <a:lnTo>
                  <a:pt x="55791" y="362521"/>
                </a:lnTo>
                <a:lnTo>
                  <a:pt x="64439" y="370433"/>
                </a:lnTo>
                <a:lnTo>
                  <a:pt x="75603" y="376199"/>
                </a:lnTo>
                <a:lnTo>
                  <a:pt x="89636" y="384835"/>
                </a:lnTo>
                <a:lnTo>
                  <a:pt x="103314" y="390232"/>
                </a:lnTo>
                <a:lnTo>
                  <a:pt x="117360" y="398513"/>
                </a:lnTo>
                <a:lnTo>
                  <a:pt x="187198" y="426237"/>
                </a:lnTo>
                <a:lnTo>
                  <a:pt x="226796" y="440270"/>
                </a:lnTo>
                <a:lnTo>
                  <a:pt x="268198" y="453961"/>
                </a:lnTo>
                <a:lnTo>
                  <a:pt x="313194" y="468350"/>
                </a:lnTo>
                <a:lnTo>
                  <a:pt x="357835" y="482396"/>
                </a:lnTo>
                <a:lnTo>
                  <a:pt x="449630" y="507238"/>
                </a:lnTo>
                <a:lnTo>
                  <a:pt x="455396" y="509752"/>
                </a:lnTo>
                <a:lnTo>
                  <a:pt x="457911" y="512635"/>
                </a:lnTo>
                <a:lnTo>
                  <a:pt x="457911" y="518401"/>
                </a:lnTo>
                <a:lnTo>
                  <a:pt x="457911" y="520915"/>
                </a:lnTo>
                <a:lnTo>
                  <a:pt x="455396" y="527037"/>
                </a:lnTo>
                <a:lnTo>
                  <a:pt x="452881" y="529551"/>
                </a:lnTo>
                <a:lnTo>
                  <a:pt x="449630" y="529551"/>
                </a:lnTo>
                <a:lnTo>
                  <a:pt x="444233" y="5295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4">
            <a:extLst>
              <a:ext uri="{FF2B5EF4-FFF2-40B4-BE49-F238E27FC236}">
                <a16:creationId xmlns:a16="http://schemas.microsoft.com/office/drawing/2014/main" id="{6E1FD4F4-01BC-DA71-AD00-7FEF8421ABBD}"/>
              </a:ext>
            </a:extLst>
          </p:cNvPr>
          <p:cNvSpPr/>
          <p:nvPr/>
        </p:nvSpPr>
        <p:spPr>
          <a:xfrm>
            <a:off x="3355417" y="3239782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5" h="134619">
                <a:moveTo>
                  <a:pt x="64795" y="56159"/>
                </a:moveTo>
                <a:lnTo>
                  <a:pt x="0" y="0"/>
                </a:lnTo>
                <a:lnTo>
                  <a:pt x="153720" y="30962"/>
                </a:lnTo>
                <a:lnTo>
                  <a:pt x="39598" y="134289"/>
                </a:lnTo>
                <a:lnTo>
                  <a:pt x="6479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35">
            <a:extLst>
              <a:ext uri="{FF2B5EF4-FFF2-40B4-BE49-F238E27FC236}">
                <a16:creationId xmlns:a16="http://schemas.microsoft.com/office/drawing/2014/main" id="{20E15209-4B95-6ADD-7416-8833E9A35BDA}"/>
              </a:ext>
            </a:extLst>
          </p:cNvPr>
          <p:cNvSpPr/>
          <p:nvPr/>
        </p:nvSpPr>
        <p:spPr>
          <a:xfrm>
            <a:off x="2202701" y="2542832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4677" y="46506"/>
                </a:moveTo>
                <a:lnTo>
                  <a:pt x="829068" y="47510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51"/>
                </a:lnTo>
                <a:lnTo>
                  <a:pt x="528116" y="131038"/>
                </a:lnTo>
                <a:lnTo>
                  <a:pt x="452158" y="153352"/>
                </a:lnTo>
                <a:lnTo>
                  <a:pt x="307073" y="198361"/>
                </a:lnTo>
                <a:lnTo>
                  <a:pt x="239750" y="220675"/>
                </a:lnTo>
                <a:lnTo>
                  <a:pt x="178549" y="243001"/>
                </a:lnTo>
                <a:lnTo>
                  <a:pt x="123113" y="265315"/>
                </a:lnTo>
                <a:lnTo>
                  <a:pt x="100799" y="276478"/>
                </a:lnTo>
                <a:lnTo>
                  <a:pt x="78473" y="284391"/>
                </a:lnTo>
                <a:lnTo>
                  <a:pt x="58674" y="295554"/>
                </a:lnTo>
                <a:lnTo>
                  <a:pt x="42113" y="304190"/>
                </a:lnTo>
                <a:lnTo>
                  <a:pt x="28079" y="315353"/>
                </a:lnTo>
                <a:lnTo>
                  <a:pt x="19799" y="323989"/>
                </a:lnTo>
                <a:lnTo>
                  <a:pt x="11150" y="331914"/>
                </a:lnTo>
                <a:lnTo>
                  <a:pt x="11150" y="334441"/>
                </a:lnTo>
                <a:lnTo>
                  <a:pt x="5753" y="343077"/>
                </a:lnTo>
                <a:lnTo>
                  <a:pt x="2514" y="351358"/>
                </a:lnTo>
                <a:lnTo>
                  <a:pt x="0" y="354241"/>
                </a:lnTo>
                <a:lnTo>
                  <a:pt x="0" y="376555"/>
                </a:lnTo>
                <a:lnTo>
                  <a:pt x="2514" y="381952"/>
                </a:lnTo>
                <a:lnTo>
                  <a:pt x="2514" y="385190"/>
                </a:lnTo>
                <a:lnTo>
                  <a:pt x="8635" y="393115"/>
                </a:lnTo>
                <a:lnTo>
                  <a:pt x="13677" y="401396"/>
                </a:lnTo>
                <a:lnTo>
                  <a:pt x="30949" y="418680"/>
                </a:lnTo>
                <a:lnTo>
                  <a:pt x="42113" y="426593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51" y="457555"/>
                </a:lnTo>
                <a:lnTo>
                  <a:pt x="108712" y="466191"/>
                </a:lnTo>
                <a:lnTo>
                  <a:pt x="178549" y="493560"/>
                </a:lnTo>
                <a:lnTo>
                  <a:pt x="218160" y="507593"/>
                </a:lnTo>
                <a:lnTo>
                  <a:pt x="259549" y="521271"/>
                </a:lnTo>
                <a:lnTo>
                  <a:pt x="304558" y="535317"/>
                </a:lnTo>
                <a:lnTo>
                  <a:pt x="349199" y="549719"/>
                </a:lnTo>
                <a:lnTo>
                  <a:pt x="444233" y="574560"/>
                </a:lnTo>
                <a:lnTo>
                  <a:pt x="452158" y="574560"/>
                </a:lnTo>
                <a:lnTo>
                  <a:pt x="455396" y="572033"/>
                </a:lnTo>
                <a:lnTo>
                  <a:pt x="457911" y="565912"/>
                </a:lnTo>
                <a:lnTo>
                  <a:pt x="457911" y="563397"/>
                </a:lnTo>
                <a:lnTo>
                  <a:pt x="455396" y="557631"/>
                </a:lnTo>
                <a:lnTo>
                  <a:pt x="452158" y="554761"/>
                </a:lnTo>
                <a:lnTo>
                  <a:pt x="449630" y="552234"/>
                </a:lnTo>
                <a:lnTo>
                  <a:pt x="357111" y="527392"/>
                </a:lnTo>
                <a:lnTo>
                  <a:pt x="309600" y="513359"/>
                </a:lnTo>
                <a:lnTo>
                  <a:pt x="268198" y="498957"/>
                </a:lnTo>
                <a:lnTo>
                  <a:pt x="226072" y="485279"/>
                </a:lnTo>
                <a:lnTo>
                  <a:pt x="187198" y="471233"/>
                </a:lnTo>
                <a:lnTo>
                  <a:pt x="150837" y="457555"/>
                </a:lnTo>
                <a:lnTo>
                  <a:pt x="117360" y="443522"/>
                </a:lnTo>
                <a:lnTo>
                  <a:pt x="103314" y="435241"/>
                </a:lnTo>
                <a:lnTo>
                  <a:pt x="89636" y="429831"/>
                </a:lnTo>
                <a:lnTo>
                  <a:pt x="75590" y="421195"/>
                </a:lnTo>
                <a:lnTo>
                  <a:pt x="64439" y="415429"/>
                </a:lnTo>
                <a:lnTo>
                  <a:pt x="44640" y="401396"/>
                </a:lnTo>
                <a:lnTo>
                  <a:pt x="38874" y="393115"/>
                </a:lnTo>
                <a:lnTo>
                  <a:pt x="30949" y="387718"/>
                </a:lnTo>
                <a:lnTo>
                  <a:pt x="28079" y="381952"/>
                </a:lnTo>
                <a:lnTo>
                  <a:pt x="25861" y="376555"/>
                </a:lnTo>
                <a:lnTo>
                  <a:pt x="24828" y="376555"/>
                </a:lnTo>
                <a:lnTo>
                  <a:pt x="22313" y="367919"/>
                </a:lnTo>
                <a:lnTo>
                  <a:pt x="23845" y="367919"/>
                </a:lnTo>
                <a:lnTo>
                  <a:pt x="23077" y="365391"/>
                </a:lnTo>
                <a:lnTo>
                  <a:pt x="22313" y="365391"/>
                </a:lnTo>
                <a:lnTo>
                  <a:pt x="22313" y="362877"/>
                </a:lnTo>
                <a:lnTo>
                  <a:pt x="23046" y="362877"/>
                </a:lnTo>
                <a:lnTo>
                  <a:pt x="24828" y="356755"/>
                </a:lnTo>
                <a:lnTo>
                  <a:pt x="26047" y="356755"/>
                </a:lnTo>
                <a:lnTo>
                  <a:pt x="26994" y="354241"/>
                </a:lnTo>
                <a:lnTo>
                  <a:pt x="24828" y="354241"/>
                </a:lnTo>
                <a:lnTo>
                  <a:pt x="30949" y="345592"/>
                </a:lnTo>
                <a:lnTo>
                  <a:pt x="69837" y="315353"/>
                </a:lnTo>
                <a:lnTo>
                  <a:pt x="89636" y="306717"/>
                </a:lnTo>
                <a:lnTo>
                  <a:pt x="108712" y="295554"/>
                </a:lnTo>
                <a:lnTo>
                  <a:pt x="133553" y="284391"/>
                </a:lnTo>
                <a:lnTo>
                  <a:pt x="159473" y="276478"/>
                </a:lnTo>
                <a:lnTo>
                  <a:pt x="187198" y="265315"/>
                </a:lnTo>
                <a:lnTo>
                  <a:pt x="248399" y="243001"/>
                </a:lnTo>
                <a:lnTo>
                  <a:pt x="315709" y="220675"/>
                </a:lnTo>
                <a:lnTo>
                  <a:pt x="385559" y="198361"/>
                </a:lnTo>
                <a:lnTo>
                  <a:pt x="533158" y="153352"/>
                </a:lnTo>
                <a:lnTo>
                  <a:pt x="678230" y="114477"/>
                </a:lnTo>
                <a:lnTo>
                  <a:pt x="711720" y="103314"/>
                </a:lnTo>
                <a:lnTo>
                  <a:pt x="745553" y="95034"/>
                </a:lnTo>
                <a:lnTo>
                  <a:pt x="776516" y="86398"/>
                </a:lnTo>
                <a:lnTo>
                  <a:pt x="806754" y="78473"/>
                </a:lnTo>
                <a:lnTo>
                  <a:pt x="835190" y="69837"/>
                </a:lnTo>
                <a:lnTo>
                  <a:pt x="841620" y="68650"/>
                </a:lnTo>
                <a:lnTo>
                  <a:pt x="845629" y="56159"/>
                </a:lnTo>
                <a:lnTo>
                  <a:pt x="834677" y="46506"/>
                </a:lnTo>
                <a:close/>
              </a:path>
              <a:path w="935355" h="574675">
                <a:moveTo>
                  <a:pt x="24828" y="374040"/>
                </a:moveTo>
                <a:lnTo>
                  <a:pt x="24828" y="376555"/>
                </a:lnTo>
                <a:lnTo>
                  <a:pt x="25861" y="376555"/>
                </a:lnTo>
                <a:lnTo>
                  <a:pt x="24828" y="374040"/>
                </a:lnTo>
                <a:close/>
              </a:path>
              <a:path w="935355" h="574675">
                <a:moveTo>
                  <a:pt x="23845" y="367919"/>
                </a:moveTo>
                <a:lnTo>
                  <a:pt x="22313" y="367919"/>
                </a:lnTo>
                <a:lnTo>
                  <a:pt x="24828" y="371157"/>
                </a:lnTo>
                <a:lnTo>
                  <a:pt x="23845" y="367919"/>
                </a:lnTo>
                <a:close/>
              </a:path>
              <a:path w="935355" h="574675">
                <a:moveTo>
                  <a:pt x="22687" y="364107"/>
                </a:moveTo>
                <a:lnTo>
                  <a:pt x="22313" y="365391"/>
                </a:lnTo>
                <a:lnTo>
                  <a:pt x="23077" y="365391"/>
                </a:lnTo>
                <a:lnTo>
                  <a:pt x="22687" y="364107"/>
                </a:lnTo>
                <a:close/>
              </a:path>
              <a:path w="935355" h="574675">
                <a:moveTo>
                  <a:pt x="23046" y="362877"/>
                </a:moveTo>
                <a:lnTo>
                  <a:pt x="22313" y="362877"/>
                </a:lnTo>
                <a:lnTo>
                  <a:pt x="22687" y="364107"/>
                </a:lnTo>
                <a:lnTo>
                  <a:pt x="23046" y="362877"/>
                </a:lnTo>
                <a:close/>
              </a:path>
              <a:path w="935355" h="574675">
                <a:moveTo>
                  <a:pt x="26047" y="356755"/>
                </a:moveTo>
                <a:lnTo>
                  <a:pt x="24828" y="356755"/>
                </a:lnTo>
                <a:lnTo>
                  <a:pt x="24828" y="359994"/>
                </a:lnTo>
                <a:lnTo>
                  <a:pt x="26047" y="356755"/>
                </a:lnTo>
                <a:close/>
              </a:path>
              <a:path w="935355" h="574675">
                <a:moveTo>
                  <a:pt x="28079" y="351358"/>
                </a:moveTo>
                <a:lnTo>
                  <a:pt x="24828" y="354241"/>
                </a:lnTo>
                <a:lnTo>
                  <a:pt x="26994" y="354241"/>
                </a:lnTo>
                <a:lnTo>
                  <a:pt x="28079" y="351358"/>
                </a:lnTo>
                <a:close/>
              </a:path>
              <a:path w="935355" h="574675">
                <a:moveTo>
                  <a:pt x="919605" y="44996"/>
                </a:moveTo>
                <a:lnTo>
                  <a:pt x="851750" y="44996"/>
                </a:lnTo>
                <a:lnTo>
                  <a:pt x="854278" y="47510"/>
                </a:lnTo>
                <a:lnTo>
                  <a:pt x="856792" y="53276"/>
                </a:lnTo>
                <a:lnTo>
                  <a:pt x="856792" y="56159"/>
                </a:lnTo>
                <a:lnTo>
                  <a:pt x="854278" y="61201"/>
                </a:lnTo>
                <a:lnTo>
                  <a:pt x="851750" y="64439"/>
                </a:lnTo>
                <a:lnTo>
                  <a:pt x="848880" y="67310"/>
                </a:lnTo>
                <a:lnTo>
                  <a:pt x="841620" y="68650"/>
                </a:lnTo>
                <a:lnTo>
                  <a:pt x="820788" y="133553"/>
                </a:lnTo>
                <a:lnTo>
                  <a:pt x="919605" y="44996"/>
                </a:lnTo>
                <a:close/>
              </a:path>
              <a:path w="935355" h="574675">
                <a:moveTo>
                  <a:pt x="781913" y="0"/>
                </a:moveTo>
                <a:lnTo>
                  <a:pt x="834677" y="46506"/>
                </a:lnTo>
                <a:lnTo>
                  <a:pt x="843114" y="44996"/>
                </a:lnTo>
                <a:lnTo>
                  <a:pt x="919605" y="44996"/>
                </a:lnTo>
                <a:lnTo>
                  <a:pt x="935278" y="30949"/>
                </a:lnTo>
                <a:lnTo>
                  <a:pt x="781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6">
            <a:extLst>
              <a:ext uri="{FF2B5EF4-FFF2-40B4-BE49-F238E27FC236}">
                <a16:creationId xmlns:a16="http://schemas.microsoft.com/office/drawing/2014/main" id="{D2C26B95-F486-C9D2-0D57-50045D8359C4}"/>
              </a:ext>
            </a:extLst>
          </p:cNvPr>
          <p:cNvSpPr/>
          <p:nvPr/>
        </p:nvSpPr>
        <p:spPr>
          <a:xfrm>
            <a:off x="2202701" y="2587828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49" y="476275"/>
                </a:lnTo>
                <a:lnTo>
                  <a:pt x="218160" y="462597"/>
                </a:lnTo>
                <a:lnTo>
                  <a:pt x="178549" y="448563"/>
                </a:lnTo>
                <a:lnTo>
                  <a:pt x="142189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596"/>
                </a:lnTo>
                <a:lnTo>
                  <a:pt x="30949" y="373684"/>
                </a:lnTo>
                <a:lnTo>
                  <a:pt x="22313" y="365036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194"/>
                </a:lnTo>
                <a:lnTo>
                  <a:pt x="2514" y="336956"/>
                </a:lnTo>
                <a:lnTo>
                  <a:pt x="0" y="331558"/>
                </a:lnTo>
                <a:lnTo>
                  <a:pt x="0" y="329044"/>
                </a:lnTo>
                <a:lnTo>
                  <a:pt x="0" y="320395"/>
                </a:lnTo>
                <a:lnTo>
                  <a:pt x="0" y="317880"/>
                </a:lnTo>
                <a:lnTo>
                  <a:pt x="0" y="309245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18"/>
                </a:lnTo>
                <a:lnTo>
                  <a:pt x="19799" y="278993"/>
                </a:lnTo>
                <a:lnTo>
                  <a:pt x="28079" y="270357"/>
                </a:lnTo>
                <a:lnTo>
                  <a:pt x="42113" y="259194"/>
                </a:lnTo>
                <a:lnTo>
                  <a:pt x="58674" y="250558"/>
                </a:lnTo>
                <a:lnTo>
                  <a:pt x="78473" y="239395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56"/>
                </a:lnTo>
                <a:lnTo>
                  <a:pt x="178549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15"/>
                </a:lnTo>
                <a:lnTo>
                  <a:pt x="307073" y="153365"/>
                </a:lnTo>
                <a:lnTo>
                  <a:pt x="379437" y="130683"/>
                </a:lnTo>
                <a:lnTo>
                  <a:pt x="452158" y="108356"/>
                </a:lnTo>
                <a:lnTo>
                  <a:pt x="528116" y="86042"/>
                </a:lnTo>
                <a:lnTo>
                  <a:pt x="600468" y="66954"/>
                </a:lnTo>
                <a:lnTo>
                  <a:pt x="672833" y="47155"/>
                </a:lnTo>
                <a:lnTo>
                  <a:pt x="706678" y="36004"/>
                </a:lnTo>
                <a:lnTo>
                  <a:pt x="740156" y="27355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68" y="2514"/>
                </a:lnTo>
                <a:lnTo>
                  <a:pt x="843114" y="0"/>
                </a:lnTo>
                <a:lnTo>
                  <a:pt x="845629" y="0"/>
                </a:lnTo>
                <a:lnTo>
                  <a:pt x="851750" y="0"/>
                </a:lnTo>
                <a:lnTo>
                  <a:pt x="854278" y="2514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13"/>
                </a:lnTo>
                <a:lnTo>
                  <a:pt x="835190" y="24841"/>
                </a:lnTo>
                <a:lnTo>
                  <a:pt x="806754" y="33477"/>
                </a:lnTo>
                <a:lnTo>
                  <a:pt x="776516" y="41401"/>
                </a:lnTo>
                <a:lnTo>
                  <a:pt x="745553" y="50037"/>
                </a:lnTo>
                <a:lnTo>
                  <a:pt x="711720" y="58318"/>
                </a:lnTo>
                <a:lnTo>
                  <a:pt x="678230" y="69481"/>
                </a:lnTo>
                <a:lnTo>
                  <a:pt x="608393" y="88557"/>
                </a:lnTo>
                <a:lnTo>
                  <a:pt x="533158" y="108356"/>
                </a:lnTo>
                <a:lnTo>
                  <a:pt x="460794" y="130683"/>
                </a:lnTo>
                <a:lnTo>
                  <a:pt x="385559" y="153365"/>
                </a:lnTo>
                <a:lnTo>
                  <a:pt x="315709" y="175679"/>
                </a:lnTo>
                <a:lnTo>
                  <a:pt x="248399" y="198005"/>
                </a:lnTo>
                <a:lnTo>
                  <a:pt x="218160" y="209156"/>
                </a:lnTo>
                <a:lnTo>
                  <a:pt x="187198" y="220319"/>
                </a:lnTo>
                <a:lnTo>
                  <a:pt x="159473" y="231482"/>
                </a:lnTo>
                <a:lnTo>
                  <a:pt x="133553" y="239395"/>
                </a:lnTo>
                <a:lnTo>
                  <a:pt x="108712" y="250558"/>
                </a:lnTo>
                <a:lnTo>
                  <a:pt x="89636" y="261721"/>
                </a:lnTo>
                <a:lnTo>
                  <a:pt x="69837" y="270357"/>
                </a:lnTo>
                <a:lnTo>
                  <a:pt x="55791" y="278993"/>
                </a:lnTo>
                <a:lnTo>
                  <a:pt x="44640" y="286918"/>
                </a:lnTo>
                <a:lnTo>
                  <a:pt x="35991" y="295198"/>
                </a:lnTo>
                <a:lnTo>
                  <a:pt x="30949" y="300596"/>
                </a:lnTo>
                <a:lnTo>
                  <a:pt x="24828" y="309245"/>
                </a:lnTo>
                <a:lnTo>
                  <a:pt x="28079" y="306362"/>
                </a:lnTo>
                <a:lnTo>
                  <a:pt x="24828" y="314998"/>
                </a:lnTo>
                <a:lnTo>
                  <a:pt x="24828" y="311759"/>
                </a:lnTo>
                <a:lnTo>
                  <a:pt x="22313" y="320395"/>
                </a:lnTo>
                <a:lnTo>
                  <a:pt x="22313" y="317880"/>
                </a:lnTo>
                <a:lnTo>
                  <a:pt x="24828" y="326161"/>
                </a:lnTo>
                <a:lnTo>
                  <a:pt x="22313" y="322922"/>
                </a:lnTo>
                <a:lnTo>
                  <a:pt x="24828" y="331558"/>
                </a:lnTo>
                <a:lnTo>
                  <a:pt x="24828" y="329044"/>
                </a:lnTo>
                <a:lnTo>
                  <a:pt x="28079" y="336956"/>
                </a:lnTo>
                <a:lnTo>
                  <a:pt x="30949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33"/>
                </a:lnTo>
                <a:lnTo>
                  <a:pt x="75590" y="376199"/>
                </a:lnTo>
                <a:lnTo>
                  <a:pt x="89636" y="384835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8" y="426237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396"/>
                </a:lnTo>
                <a:lnTo>
                  <a:pt x="449630" y="507238"/>
                </a:lnTo>
                <a:lnTo>
                  <a:pt x="452158" y="509765"/>
                </a:lnTo>
                <a:lnTo>
                  <a:pt x="455396" y="512635"/>
                </a:lnTo>
                <a:lnTo>
                  <a:pt x="457911" y="518401"/>
                </a:lnTo>
                <a:lnTo>
                  <a:pt x="457911" y="520915"/>
                </a:lnTo>
                <a:lnTo>
                  <a:pt x="455396" y="527037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37">
            <a:extLst>
              <a:ext uri="{FF2B5EF4-FFF2-40B4-BE49-F238E27FC236}">
                <a16:creationId xmlns:a16="http://schemas.microsoft.com/office/drawing/2014/main" id="{D079F46C-E413-5095-6012-8F28302FCD34}"/>
              </a:ext>
            </a:extLst>
          </p:cNvPr>
          <p:cNvSpPr/>
          <p:nvPr/>
        </p:nvSpPr>
        <p:spPr>
          <a:xfrm>
            <a:off x="2984615" y="2542832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15" y="56159"/>
                </a:moveTo>
                <a:lnTo>
                  <a:pt x="0" y="0"/>
                </a:lnTo>
                <a:lnTo>
                  <a:pt x="153365" y="30949"/>
                </a:lnTo>
                <a:lnTo>
                  <a:pt x="38874" y="133553"/>
                </a:lnTo>
                <a:lnTo>
                  <a:pt x="6371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38">
            <a:extLst>
              <a:ext uri="{FF2B5EF4-FFF2-40B4-BE49-F238E27FC236}">
                <a16:creationId xmlns:a16="http://schemas.microsoft.com/office/drawing/2014/main" id="{EF0924F3-0E1E-D076-8E8B-03287F4AD3C3}"/>
              </a:ext>
            </a:extLst>
          </p:cNvPr>
          <p:cNvSpPr/>
          <p:nvPr/>
        </p:nvSpPr>
        <p:spPr>
          <a:xfrm>
            <a:off x="2202701" y="2587828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49" y="476275"/>
                </a:lnTo>
                <a:lnTo>
                  <a:pt x="218160" y="462597"/>
                </a:lnTo>
                <a:lnTo>
                  <a:pt x="178549" y="448563"/>
                </a:lnTo>
                <a:lnTo>
                  <a:pt x="142189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596"/>
                </a:lnTo>
                <a:lnTo>
                  <a:pt x="30949" y="373684"/>
                </a:lnTo>
                <a:lnTo>
                  <a:pt x="22313" y="365036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194"/>
                </a:lnTo>
                <a:lnTo>
                  <a:pt x="2514" y="336956"/>
                </a:lnTo>
                <a:lnTo>
                  <a:pt x="0" y="331558"/>
                </a:lnTo>
                <a:lnTo>
                  <a:pt x="0" y="329044"/>
                </a:lnTo>
                <a:lnTo>
                  <a:pt x="0" y="320395"/>
                </a:lnTo>
                <a:lnTo>
                  <a:pt x="0" y="317880"/>
                </a:lnTo>
                <a:lnTo>
                  <a:pt x="0" y="309245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18"/>
                </a:lnTo>
                <a:lnTo>
                  <a:pt x="19799" y="278993"/>
                </a:lnTo>
                <a:lnTo>
                  <a:pt x="28079" y="270357"/>
                </a:lnTo>
                <a:lnTo>
                  <a:pt x="42113" y="259194"/>
                </a:lnTo>
                <a:lnTo>
                  <a:pt x="58674" y="250558"/>
                </a:lnTo>
                <a:lnTo>
                  <a:pt x="78473" y="239395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56"/>
                </a:lnTo>
                <a:lnTo>
                  <a:pt x="178549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15"/>
                </a:lnTo>
                <a:lnTo>
                  <a:pt x="307073" y="153365"/>
                </a:lnTo>
                <a:lnTo>
                  <a:pt x="379437" y="130683"/>
                </a:lnTo>
                <a:lnTo>
                  <a:pt x="452158" y="108356"/>
                </a:lnTo>
                <a:lnTo>
                  <a:pt x="528116" y="86042"/>
                </a:lnTo>
                <a:lnTo>
                  <a:pt x="600468" y="66954"/>
                </a:lnTo>
                <a:lnTo>
                  <a:pt x="672833" y="47155"/>
                </a:lnTo>
                <a:lnTo>
                  <a:pt x="706678" y="36004"/>
                </a:lnTo>
                <a:lnTo>
                  <a:pt x="740156" y="27355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68" y="2514"/>
                </a:lnTo>
                <a:lnTo>
                  <a:pt x="843114" y="0"/>
                </a:lnTo>
                <a:lnTo>
                  <a:pt x="845629" y="0"/>
                </a:lnTo>
                <a:lnTo>
                  <a:pt x="851750" y="0"/>
                </a:lnTo>
                <a:lnTo>
                  <a:pt x="854278" y="2514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13"/>
                </a:lnTo>
                <a:lnTo>
                  <a:pt x="835190" y="24841"/>
                </a:lnTo>
                <a:lnTo>
                  <a:pt x="806754" y="33477"/>
                </a:lnTo>
                <a:lnTo>
                  <a:pt x="776516" y="41401"/>
                </a:lnTo>
                <a:lnTo>
                  <a:pt x="745553" y="50037"/>
                </a:lnTo>
                <a:lnTo>
                  <a:pt x="711720" y="58318"/>
                </a:lnTo>
                <a:lnTo>
                  <a:pt x="678230" y="69481"/>
                </a:lnTo>
                <a:lnTo>
                  <a:pt x="608393" y="88557"/>
                </a:lnTo>
                <a:lnTo>
                  <a:pt x="533158" y="108356"/>
                </a:lnTo>
                <a:lnTo>
                  <a:pt x="460794" y="130683"/>
                </a:lnTo>
                <a:lnTo>
                  <a:pt x="385559" y="153365"/>
                </a:lnTo>
                <a:lnTo>
                  <a:pt x="315709" y="175679"/>
                </a:lnTo>
                <a:lnTo>
                  <a:pt x="248399" y="198005"/>
                </a:lnTo>
                <a:lnTo>
                  <a:pt x="218160" y="209156"/>
                </a:lnTo>
                <a:lnTo>
                  <a:pt x="187198" y="220319"/>
                </a:lnTo>
                <a:lnTo>
                  <a:pt x="159473" y="231482"/>
                </a:lnTo>
                <a:lnTo>
                  <a:pt x="133553" y="239395"/>
                </a:lnTo>
                <a:lnTo>
                  <a:pt x="108712" y="250558"/>
                </a:lnTo>
                <a:lnTo>
                  <a:pt x="89636" y="261721"/>
                </a:lnTo>
                <a:lnTo>
                  <a:pt x="69837" y="270357"/>
                </a:lnTo>
                <a:lnTo>
                  <a:pt x="55791" y="278993"/>
                </a:lnTo>
                <a:lnTo>
                  <a:pt x="44640" y="286918"/>
                </a:lnTo>
                <a:lnTo>
                  <a:pt x="35991" y="295198"/>
                </a:lnTo>
                <a:lnTo>
                  <a:pt x="30949" y="300596"/>
                </a:lnTo>
                <a:lnTo>
                  <a:pt x="24828" y="309245"/>
                </a:lnTo>
                <a:lnTo>
                  <a:pt x="28079" y="306362"/>
                </a:lnTo>
                <a:lnTo>
                  <a:pt x="24828" y="314998"/>
                </a:lnTo>
                <a:lnTo>
                  <a:pt x="24828" y="311759"/>
                </a:lnTo>
                <a:lnTo>
                  <a:pt x="22313" y="320395"/>
                </a:lnTo>
                <a:lnTo>
                  <a:pt x="22313" y="317880"/>
                </a:lnTo>
                <a:lnTo>
                  <a:pt x="24828" y="326161"/>
                </a:lnTo>
                <a:lnTo>
                  <a:pt x="22313" y="322922"/>
                </a:lnTo>
                <a:lnTo>
                  <a:pt x="24828" y="331558"/>
                </a:lnTo>
                <a:lnTo>
                  <a:pt x="24828" y="329044"/>
                </a:lnTo>
                <a:lnTo>
                  <a:pt x="28079" y="336956"/>
                </a:lnTo>
                <a:lnTo>
                  <a:pt x="30949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33"/>
                </a:lnTo>
                <a:lnTo>
                  <a:pt x="75590" y="376199"/>
                </a:lnTo>
                <a:lnTo>
                  <a:pt x="89636" y="384835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8" y="426237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396"/>
                </a:lnTo>
                <a:lnTo>
                  <a:pt x="449630" y="507238"/>
                </a:lnTo>
                <a:lnTo>
                  <a:pt x="452158" y="509765"/>
                </a:lnTo>
                <a:lnTo>
                  <a:pt x="455396" y="512635"/>
                </a:lnTo>
                <a:lnTo>
                  <a:pt x="457911" y="518401"/>
                </a:lnTo>
                <a:lnTo>
                  <a:pt x="457911" y="520915"/>
                </a:lnTo>
                <a:lnTo>
                  <a:pt x="455396" y="527037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39">
            <a:extLst>
              <a:ext uri="{FF2B5EF4-FFF2-40B4-BE49-F238E27FC236}">
                <a16:creationId xmlns:a16="http://schemas.microsoft.com/office/drawing/2014/main" id="{C6E3D26A-C68F-DCCF-8035-2E17A18BC542}"/>
              </a:ext>
            </a:extLst>
          </p:cNvPr>
          <p:cNvSpPr/>
          <p:nvPr/>
        </p:nvSpPr>
        <p:spPr>
          <a:xfrm>
            <a:off x="2984615" y="2542832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15" y="56159"/>
                </a:moveTo>
                <a:lnTo>
                  <a:pt x="0" y="0"/>
                </a:lnTo>
                <a:lnTo>
                  <a:pt x="153365" y="30949"/>
                </a:lnTo>
                <a:lnTo>
                  <a:pt x="38874" y="133553"/>
                </a:lnTo>
                <a:lnTo>
                  <a:pt x="6371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40">
            <a:extLst>
              <a:ext uri="{FF2B5EF4-FFF2-40B4-BE49-F238E27FC236}">
                <a16:creationId xmlns:a16="http://schemas.microsoft.com/office/drawing/2014/main" id="{04B2D5A9-B6D0-DFF4-00A7-0CD4A115F324}"/>
              </a:ext>
            </a:extLst>
          </p:cNvPr>
          <p:cNvSpPr txBox="1"/>
          <p:nvPr/>
        </p:nvSpPr>
        <p:spPr>
          <a:xfrm>
            <a:off x="838200" y="2756204"/>
            <a:ext cx="12725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5" name="object 41">
            <a:extLst>
              <a:ext uri="{FF2B5EF4-FFF2-40B4-BE49-F238E27FC236}">
                <a16:creationId xmlns:a16="http://schemas.microsoft.com/office/drawing/2014/main" id="{2506318B-9584-7ADD-161D-59A72A3AF13B}"/>
              </a:ext>
            </a:extLst>
          </p:cNvPr>
          <p:cNvSpPr/>
          <p:nvPr/>
        </p:nvSpPr>
        <p:spPr>
          <a:xfrm>
            <a:off x="3545497" y="2643631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14"/>
                </a:lnTo>
                <a:lnTo>
                  <a:pt x="2139111" y="231114"/>
                </a:lnTo>
                <a:lnTo>
                  <a:pt x="21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42">
            <a:extLst>
              <a:ext uri="{FF2B5EF4-FFF2-40B4-BE49-F238E27FC236}">
                <a16:creationId xmlns:a16="http://schemas.microsoft.com/office/drawing/2014/main" id="{181CEC49-BD86-E8C0-5CE7-8BD9095834DF}"/>
              </a:ext>
            </a:extLst>
          </p:cNvPr>
          <p:cNvSpPr txBox="1"/>
          <p:nvPr/>
        </p:nvSpPr>
        <p:spPr>
          <a:xfrm>
            <a:off x="3554756" y="2616530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7" name="object 43">
            <a:extLst>
              <a:ext uri="{FF2B5EF4-FFF2-40B4-BE49-F238E27FC236}">
                <a16:creationId xmlns:a16="http://schemas.microsoft.com/office/drawing/2014/main" id="{17484BBA-ECD8-0054-DCE7-ED5D175BC047}"/>
              </a:ext>
            </a:extLst>
          </p:cNvPr>
          <p:cNvSpPr/>
          <p:nvPr/>
        </p:nvSpPr>
        <p:spPr>
          <a:xfrm>
            <a:off x="3847542" y="3384511"/>
            <a:ext cx="2141220" cy="234950"/>
          </a:xfrm>
          <a:custGeom>
            <a:avLst/>
            <a:gdLst/>
            <a:ahLst/>
            <a:cxnLst/>
            <a:rect l="l" t="t" r="r" b="b"/>
            <a:pathLst>
              <a:path w="2141220" h="234950">
                <a:moveTo>
                  <a:pt x="0" y="0"/>
                </a:moveTo>
                <a:lnTo>
                  <a:pt x="0" y="234353"/>
                </a:lnTo>
                <a:lnTo>
                  <a:pt x="2140915" y="234353"/>
                </a:lnTo>
                <a:lnTo>
                  <a:pt x="214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44">
            <a:extLst>
              <a:ext uri="{FF2B5EF4-FFF2-40B4-BE49-F238E27FC236}">
                <a16:creationId xmlns:a16="http://schemas.microsoft.com/office/drawing/2014/main" id="{145DD76B-B0CE-DECE-486F-7D0474277743}"/>
              </a:ext>
            </a:extLst>
          </p:cNvPr>
          <p:cNvSpPr txBox="1"/>
          <p:nvPr/>
        </p:nvSpPr>
        <p:spPr>
          <a:xfrm>
            <a:off x="3857156" y="3360648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9" name="object 45">
            <a:extLst>
              <a:ext uri="{FF2B5EF4-FFF2-40B4-BE49-F238E27FC236}">
                <a16:creationId xmlns:a16="http://schemas.microsoft.com/office/drawing/2014/main" id="{3C3FA751-D589-9404-FBFD-5688568E46C4}"/>
              </a:ext>
            </a:extLst>
          </p:cNvPr>
          <p:cNvSpPr/>
          <p:nvPr/>
        </p:nvSpPr>
        <p:spPr>
          <a:xfrm>
            <a:off x="4335691" y="4151312"/>
            <a:ext cx="2141855" cy="234950"/>
          </a:xfrm>
          <a:custGeom>
            <a:avLst/>
            <a:gdLst/>
            <a:ahLst/>
            <a:cxnLst/>
            <a:rect l="l" t="t" r="r" b="b"/>
            <a:pathLst>
              <a:path w="2141854" h="234950">
                <a:moveTo>
                  <a:pt x="0" y="0"/>
                </a:moveTo>
                <a:lnTo>
                  <a:pt x="0" y="234353"/>
                </a:lnTo>
                <a:lnTo>
                  <a:pt x="2141283" y="234353"/>
                </a:lnTo>
                <a:lnTo>
                  <a:pt x="2141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6">
            <a:extLst>
              <a:ext uri="{FF2B5EF4-FFF2-40B4-BE49-F238E27FC236}">
                <a16:creationId xmlns:a16="http://schemas.microsoft.com/office/drawing/2014/main" id="{477AB8A3-AD96-7763-D39C-761B92B38DC3}"/>
              </a:ext>
            </a:extLst>
          </p:cNvPr>
          <p:cNvSpPr txBox="1"/>
          <p:nvPr/>
        </p:nvSpPr>
        <p:spPr>
          <a:xfrm>
            <a:off x="4346029" y="4127804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1" name="object 47">
            <a:extLst>
              <a:ext uri="{FF2B5EF4-FFF2-40B4-BE49-F238E27FC236}">
                <a16:creationId xmlns:a16="http://schemas.microsoft.com/office/drawing/2014/main" id="{257A6782-8F5B-A979-F171-56EF7C994A1B}"/>
              </a:ext>
            </a:extLst>
          </p:cNvPr>
          <p:cNvSpPr txBox="1"/>
          <p:nvPr/>
        </p:nvSpPr>
        <p:spPr>
          <a:xfrm>
            <a:off x="4763999" y="4869408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2" name="object 48">
            <a:extLst>
              <a:ext uri="{FF2B5EF4-FFF2-40B4-BE49-F238E27FC236}">
                <a16:creationId xmlns:a16="http://schemas.microsoft.com/office/drawing/2014/main" id="{494416DD-89B8-4DCD-3777-BD0E66B83A69}"/>
              </a:ext>
            </a:extLst>
          </p:cNvPr>
          <p:cNvSpPr txBox="1"/>
          <p:nvPr/>
        </p:nvSpPr>
        <p:spPr>
          <a:xfrm>
            <a:off x="2999994" y="5660681"/>
            <a:ext cx="11785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3" name="object 49">
            <a:extLst>
              <a:ext uri="{FF2B5EF4-FFF2-40B4-BE49-F238E27FC236}">
                <a16:creationId xmlns:a16="http://schemas.microsoft.com/office/drawing/2014/main" id="{26E80BA1-D96C-B256-EEA2-0AEDFDEC207F}"/>
              </a:ext>
            </a:extLst>
          </p:cNvPr>
          <p:cNvSpPr txBox="1"/>
          <p:nvPr/>
        </p:nvSpPr>
        <p:spPr>
          <a:xfrm>
            <a:off x="2139950" y="4963363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4" name="object 50">
            <a:extLst>
              <a:ext uri="{FF2B5EF4-FFF2-40B4-BE49-F238E27FC236}">
                <a16:creationId xmlns:a16="http://schemas.microsoft.com/office/drawing/2014/main" id="{E2AA3357-5C33-DE0D-1E44-3E3AFF40A424}"/>
              </a:ext>
            </a:extLst>
          </p:cNvPr>
          <p:cNvSpPr txBox="1"/>
          <p:nvPr/>
        </p:nvSpPr>
        <p:spPr>
          <a:xfrm>
            <a:off x="1720914" y="4267479"/>
            <a:ext cx="11817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5" name="object 51">
            <a:extLst>
              <a:ext uri="{FF2B5EF4-FFF2-40B4-BE49-F238E27FC236}">
                <a16:creationId xmlns:a16="http://schemas.microsoft.com/office/drawing/2014/main" id="{762E388F-D917-8CEB-E0DB-93F4BC7F2018}"/>
              </a:ext>
            </a:extLst>
          </p:cNvPr>
          <p:cNvSpPr txBox="1"/>
          <p:nvPr/>
        </p:nvSpPr>
        <p:spPr>
          <a:xfrm>
            <a:off x="1301877" y="3456050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6" name="object 52">
            <a:extLst>
              <a:ext uri="{FF2B5EF4-FFF2-40B4-BE49-F238E27FC236}">
                <a16:creationId xmlns:a16="http://schemas.microsoft.com/office/drawing/2014/main" id="{13BE6E7B-6A56-B0C0-3923-75F2A356531A}"/>
              </a:ext>
            </a:extLst>
          </p:cNvPr>
          <p:cNvSpPr/>
          <p:nvPr/>
        </p:nvSpPr>
        <p:spPr>
          <a:xfrm>
            <a:off x="2730818" y="3014065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53">
            <a:extLst>
              <a:ext uri="{FF2B5EF4-FFF2-40B4-BE49-F238E27FC236}">
                <a16:creationId xmlns:a16="http://schemas.microsoft.com/office/drawing/2014/main" id="{D0708D68-4DD5-0E21-AF5A-4261C3B2E99F}"/>
              </a:ext>
            </a:extLst>
          </p:cNvPr>
          <p:cNvSpPr/>
          <p:nvPr/>
        </p:nvSpPr>
        <p:spPr>
          <a:xfrm>
            <a:off x="2730818" y="30140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54">
            <a:extLst>
              <a:ext uri="{FF2B5EF4-FFF2-40B4-BE49-F238E27FC236}">
                <a16:creationId xmlns:a16="http://schemas.microsoft.com/office/drawing/2014/main" id="{46D7B850-B0C1-D981-4F64-EA429F6C3849}"/>
              </a:ext>
            </a:extLst>
          </p:cNvPr>
          <p:cNvSpPr/>
          <p:nvPr/>
        </p:nvSpPr>
        <p:spPr>
          <a:xfrm>
            <a:off x="4313378" y="30140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55">
            <a:extLst>
              <a:ext uri="{FF2B5EF4-FFF2-40B4-BE49-F238E27FC236}">
                <a16:creationId xmlns:a16="http://schemas.microsoft.com/office/drawing/2014/main" id="{D2C3AFC1-F018-33FB-D746-2182C7DC4749}"/>
              </a:ext>
            </a:extLst>
          </p:cNvPr>
          <p:cNvSpPr/>
          <p:nvPr/>
        </p:nvSpPr>
        <p:spPr>
          <a:xfrm>
            <a:off x="3079293" y="3780866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7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56">
            <a:extLst>
              <a:ext uri="{FF2B5EF4-FFF2-40B4-BE49-F238E27FC236}">
                <a16:creationId xmlns:a16="http://schemas.microsoft.com/office/drawing/2014/main" id="{2B22F757-AE44-B8AD-8410-A9DE77D5D40E}"/>
              </a:ext>
            </a:extLst>
          </p:cNvPr>
          <p:cNvSpPr/>
          <p:nvPr/>
        </p:nvSpPr>
        <p:spPr>
          <a:xfrm>
            <a:off x="3079293" y="37808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57">
            <a:extLst>
              <a:ext uri="{FF2B5EF4-FFF2-40B4-BE49-F238E27FC236}">
                <a16:creationId xmlns:a16="http://schemas.microsoft.com/office/drawing/2014/main" id="{B0A5367A-B9C8-D0DB-2A3F-AA193A635F57}"/>
              </a:ext>
            </a:extLst>
          </p:cNvPr>
          <p:cNvSpPr/>
          <p:nvPr/>
        </p:nvSpPr>
        <p:spPr>
          <a:xfrm>
            <a:off x="4662221" y="37808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58">
            <a:extLst>
              <a:ext uri="{FF2B5EF4-FFF2-40B4-BE49-F238E27FC236}">
                <a16:creationId xmlns:a16="http://schemas.microsoft.com/office/drawing/2014/main" id="{607BAC51-AEA3-EF74-1D45-F498E7CC90C1}"/>
              </a:ext>
            </a:extLst>
          </p:cNvPr>
          <p:cNvSpPr/>
          <p:nvPr/>
        </p:nvSpPr>
        <p:spPr>
          <a:xfrm>
            <a:off x="3545497" y="4524984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59">
            <a:extLst>
              <a:ext uri="{FF2B5EF4-FFF2-40B4-BE49-F238E27FC236}">
                <a16:creationId xmlns:a16="http://schemas.microsoft.com/office/drawing/2014/main" id="{9FF3EE19-AC96-5515-97B5-6BB8B55ECABD}"/>
              </a:ext>
            </a:extLst>
          </p:cNvPr>
          <p:cNvSpPr/>
          <p:nvPr/>
        </p:nvSpPr>
        <p:spPr>
          <a:xfrm>
            <a:off x="3545497" y="452498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60">
            <a:extLst>
              <a:ext uri="{FF2B5EF4-FFF2-40B4-BE49-F238E27FC236}">
                <a16:creationId xmlns:a16="http://schemas.microsoft.com/office/drawing/2014/main" id="{9F848CB0-CC4B-9E25-5FB0-FE78D889C51B}"/>
              </a:ext>
            </a:extLst>
          </p:cNvPr>
          <p:cNvSpPr/>
          <p:nvPr/>
        </p:nvSpPr>
        <p:spPr>
          <a:xfrm>
            <a:off x="5125530" y="452498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61">
            <a:extLst>
              <a:ext uri="{FF2B5EF4-FFF2-40B4-BE49-F238E27FC236}">
                <a16:creationId xmlns:a16="http://schemas.microsoft.com/office/drawing/2014/main" id="{2A1C9D57-235A-E7F0-24F7-0B9F1657AFFA}"/>
              </a:ext>
            </a:extLst>
          </p:cNvPr>
          <p:cNvSpPr/>
          <p:nvPr/>
        </p:nvSpPr>
        <p:spPr>
          <a:xfrm>
            <a:off x="3964890" y="5244630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62">
            <a:extLst>
              <a:ext uri="{FF2B5EF4-FFF2-40B4-BE49-F238E27FC236}">
                <a16:creationId xmlns:a16="http://schemas.microsoft.com/office/drawing/2014/main" id="{1ECA615C-F858-48F4-1DCD-4BBA6E18C916}"/>
              </a:ext>
            </a:extLst>
          </p:cNvPr>
          <p:cNvSpPr/>
          <p:nvPr/>
        </p:nvSpPr>
        <p:spPr>
          <a:xfrm>
            <a:off x="3964890" y="52446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63">
            <a:extLst>
              <a:ext uri="{FF2B5EF4-FFF2-40B4-BE49-F238E27FC236}">
                <a16:creationId xmlns:a16="http://schemas.microsoft.com/office/drawing/2014/main" id="{21C852D4-8AEB-276A-1AC1-C8D8834D0CBD}"/>
              </a:ext>
            </a:extLst>
          </p:cNvPr>
          <p:cNvSpPr/>
          <p:nvPr/>
        </p:nvSpPr>
        <p:spPr>
          <a:xfrm>
            <a:off x="5544935" y="52446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64">
            <a:extLst>
              <a:ext uri="{FF2B5EF4-FFF2-40B4-BE49-F238E27FC236}">
                <a16:creationId xmlns:a16="http://schemas.microsoft.com/office/drawing/2014/main" id="{69D9A010-67CA-1F13-2AE9-846CD0C00618}"/>
              </a:ext>
            </a:extLst>
          </p:cNvPr>
          <p:cNvSpPr/>
          <p:nvPr/>
        </p:nvSpPr>
        <p:spPr>
          <a:xfrm>
            <a:off x="4801896" y="594122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65">
            <a:extLst>
              <a:ext uri="{FF2B5EF4-FFF2-40B4-BE49-F238E27FC236}">
                <a16:creationId xmlns:a16="http://schemas.microsoft.com/office/drawing/2014/main" id="{70C17B28-D46C-FC8E-9C16-96068E9DBA14}"/>
              </a:ext>
            </a:extLst>
          </p:cNvPr>
          <p:cNvSpPr/>
          <p:nvPr/>
        </p:nvSpPr>
        <p:spPr>
          <a:xfrm>
            <a:off x="4801896" y="594122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66">
            <a:extLst>
              <a:ext uri="{FF2B5EF4-FFF2-40B4-BE49-F238E27FC236}">
                <a16:creationId xmlns:a16="http://schemas.microsoft.com/office/drawing/2014/main" id="{2FA868FC-FC11-58DD-83A3-21BF36AF1036}"/>
              </a:ext>
            </a:extLst>
          </p:cNvPr>
          <p:cNvSpPr/>
          <p:nvPr/>
        </p:nvSpPr>
        <p:spPr>
          <a:xfrm>
            <a:off x="5430101" y="594122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67">
            <a:extLst>
              <a:ext uri="{FF2B5EF4-FFF2-40B4-BE49-F238E27FC236}">
                <a16:creationId xmlns:a16="http://schemas.microsoft.com/office/drawing/2014/main" id="{31B7C6F3-7781-90F9-2C33-082E03F77617}"/>
              </a:ext>
            </a:extLst>
          </p:cNvPr>
          <p:cNvSpPr txBox="1"/>
          <p:nvPr/>
        </p:nvSpPr>
        <p:spPr>
          <a:xfrm>
            <a:off x="5208601" y="5544045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2" name="object 68">
            <a:extLst>
              <a:ext uri="{FF2B5EF4-FFF2-40B4-BE49-F238E27FC236}">
                <a16:creationId xmlns:a16="http://schemas.microsoft.com/office/drawing/2014/main" id="{FC8BD4CC-68BF-FA48-B42D-2EDBE7D3701B}"/>
              </a:ext>
            </a:extLst>
          </p:cNvPr>
          <p:cNvSpPr/>
          <p:nvPr/>
        </p:nvSpPr>
        <p:spPr>
          <a:xfrm>
            <a:off x="8518538" y="4352912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0" y="0"/>
                </a:moveTo>
                <a:lnTo>
                  <a:pt x="0" y="170992"/>
                </a:lnTo>
                <a:lnTo>
                  <a:pt x="361797" y="170992"/>
                </a:lnTo>
                <a:lnTo>
                  <a:pt x="361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69">
            <a:extLst>
              <a:ext uri="{FF2B5EF4-FFF2-40B4-BE49-F238E27FC236}">
                <a16:creationId xmlns:a16="http://schemas.microsoft.com/office/drawing/2014/main" id="{B1D3CD94-15FA-FFCB-28D0-E1AF07EC8A06}"/>
              </a:ext>
            </a:extLst>
          </p:cNvPr>
          <p:cNvSpPr/>
          <p:nvPr/>
        </p:nvSpPr>
        <p:spPr>
          <a:xfrm>
            <a:off x="8518538" y="4352912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0" y="0"/>
                </a:moveTo>
                <a:lnTo>
                  <a:pt x="0" y="170992"/>
                </a:lnTo>
                <a:lnTo>
                  <a:pt x="361797" y="170992"/>
                </a:lnTo>
                <a:lnTo>
                  <a:pt x="361797" y="0"/>
                </a:lnTo>
                <a:lnTo>
                  <a:pt x="0" y="0"/>
                </a:lnTo>
                <a:close/>
              </a:path>
            </a:pathLst>
          </a:custGeom>
          <a:ln w="9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4" name="object 70">
            <a:extLst>
              <a:ext uri="{FF2B5EF4-FFF2-40B4-BE49-F238E27FC236}">
                <a16:creationId xmlns:a16="http://schemas.microsoft.com/office/drawing/2014/main" id="{27235639-41AA-A478-CD33-3CB2FF8E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20462"/>
              </p:ext>
            </p:extLst>
          </p:nvPr>
        </p:nvGraphicFramePr>
        <p:xfrm>
          <a:off x="8338464" y="4095864"/>
          <a:ext cx="673100" cy="2172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2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8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factorial(1)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86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F4DF917-8B0C-CFAB-BC4F-31CD8A9BD28C}"/>
              </a:ext>
            </a:extLst>
          </p:cNvPr>
          <p:cNvSpPr/>
          <p:nvPr/>
        </p:nvSpPr>
        <p:spPr>
          <a:xfrm>
            <a:off x="5355578" y="2281007"/>
            <a:ext cx="4165600" cy="2998470"/>
          </a:xfrm>
          <a:custGeom>
            <a:avLst/>
            <a:gdLst/>
            <a:ahLst/>
            <a:cxnLst/>
            <a:rect l="l" t="t" r="r" b="b"/>
            <a:pathLst>
              <a:path w="4165600" h="2998470">
                <a:moveTo>
                  <a:pt x="2104199" y="384479"/>
                </a:moveTo>
                <a:lnTo>
                  <a:pt x="1220762" y="384479"/>
                </a:lnTo>
                <a:lnTo>
                  <a:pt x="0" y="2998444"/>
                </a:lnTo>
                <a:lnTo>
                  <a:pt x="2104199" y="384479"/>
                </a:lnTo>
                <a:close/>
              </a:path>
              <a:path w="4165600" h="2998470">
                <a:moveTo>
                  <a:pt x="695883" y="0"/>
                </a:moveTo>
                <a:lnTo>
                  <a:pt x="656839" y="13364"/>
                </a:lnTo>
                <a:lnTo>
                  <a:pt x="633960" y="47524"/>
                </a:lnTo>
                <a:lnTo>
                  <a:pt x="631799" y="64084"/>
                </a:lnTo>
                <a:lnTo>
                  <a:pt x="631799" y="320408"/>
                </a:lnTo>
                <a:lnTo>
                  <a:pt x="631443" y="320408"/>
                </a:lnTo>
                <a:lnTo>
                  <a:pt x="644796" y="359445"/>
                </a:lnTo>
                <a:lnTo>
                  <a:pt x="678956" y="382323"/>
                </a:lnTo>
                <a:lnTo>
                  <a:pt x="695515" y="384479"/>
                </a:lnTo>
                <a:lnTo>
                  <a:pt x="4101477" y="384479"/>
                </a:lnTo>
                <a:lnTo>
                  <a:pt x="4140514" y="371127"/>
                </a:lnTo>
                <a:lnTo>
                  <a:pt x="4163399" y="336967"/>
                </a:lnTo>
                <a:lnTo>
                  <a:pt x="4165561" y="320408"/>
                </a:lnTo>
                <a:lnTo>
                  <a:pt x="4165538" y="64084"/>
                </a:lnTo>
                <a:lnTo>
                  <a:pt x="4152197" y="25408"/>
                </a:lnTo>
                <a:lnTo>
                  <a:pt x="4118036" y="2528"/>
                </a:lnTo>
                <a:lnTo>
                  <a:pt x="4101477" y="368"/>
                </a:lnTo>
                <a:lnTo>
                  <a:pt x="1220762" y="368"/>
                </a:lnTo>
                <a:lnTo>
                  <a:pt x="695883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195FB7A-A81D-811F-10ED-174B4E26DE80}"/>
              </a:ext>
            </a:extLst>
          </p:cNvPr>
          <p:cNvSpPr/>
          <p:nvPr/>
        </p:nvSpPr>
        <p:spPr>
          <a:xfrm>
            <a:off x="5355578" y="2281007"/>
            <a:ext cx="4165600" cy="2998470"/>
          </a:xfrm>
          <a:custGeom>
            <a:avLst/>
            <a:gdLst/>
            <a:ahLst/>
            <a:cxnLst/>
            <a:rect l="l" t="t" r="r" b="b"/>
            <a:pathLst>
              <a:path w="4165600" h="2998470">
                <a:moveTo>
                  <a:pt x="631799" y="64084"/>
                </a:moveTo>
                <a:lnTo>
                  <a:pt x="632339" y="55736"/>
                </a:lnTo>
                <a:lnTo>
                  <a:pt x="633960" y="47524"/>
                </a:lnTo>
                <a:lnTo>
                  <a:pt x="656839" y="13364"/>
                </a:lnTo>
                <a:lnTo>
                  <a:pt x="695883" y="0"/>
                </a:lnTo>
                <a:lnTo>
                  <a:pt x="1220762" y="368"/>
                </a:lnTo>
                <a:lnTo>
                  <a:pt x="2104199" y="368"/>
                </a:lnTo>
                <a:lnTo>
                  <a:pt x="4101477" y="368"/>
                </a:lnTo>
                <a:lnTo>
                  <a:pt x="4109825" y="908"/>
                </a:lnTo>
                <a:lnTo>
                  <a:pt x="4118036" y="2528"/>
                </a:lnTo>
                <a:lnTo>
                  <a:pt x="4152197" y="25408"/>
                </a:lnTo>
                <a:lnTo>
                  <a:pt x="4165561" y="64439"/>
                </a:lnTo>
                <a:lnTo>
                  <a:pt x="4165561" y="224282"/>
                </a:lnTo>
                <a:lnTo>
                  <a:pt x="4165561" y="320408"/>
                </a:lnTo>
                <a:lnTo>
                  <a:pt x="4165021" y="328756"/>
                </a:lnTo>
                <a:lnTo>
                  <a:pt x="4163399" y="336967"/>
                </a:lnTo>
                <a:lnTo>
                  <a:pt x="4140514" y="371127"/>
                </a:lnTo>
                <a:lnTo>
                  <a:pt x="4101477" y="384479"/>
                </a:lnTo>
                <a:lnTo>
                  <a:pt x="2104199" y="384479"/>
                </a:lnTo>
                <a:lnTo>
                  <a:pt x="0" y="2998444"/>
                </a:lnTo>
                <a:lnTo>
                  <a:pt x="1220762" y="384479"/>
                </a:lnTo>
                <a:lnTo>
                  <a:pt x="695515" y="384479"/>
                </a:lnTo>
                <a:lnTo>
                  <a:pt x="656528" y="371277"/>
                </a:lnTo>
                <a:lnTo>
                  <a:pt x="633599" y="336967"/>
                </a:lnTo>
                <a:lnTo>
                  <a:pt x="631443" y="320408"/>
                </a:lnTo>
                <a:lnTo>
                  <a:pt x="631799" y="320408"/>
                </a:lnTo>
                <a:lnTo>
                  <a:pt x="631799" y="224282"/>
                </a:lnTo>
                <a:lnTo>
                  <a:pt x="631799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96FD5671-836E-4356-A27C-CEC20CDE4AFF}"/>
              </a:ext>
            </a:extLst>
          </p:cNvPr>
          <p:cNvSpPr txBox="1"/>
          <p:nvPr/>
        </p:nvSpPr>
        <p:spPr>
          <a:xfrm>
            <a:off x="6783236" y="2332747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Executes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00AA0985-48CB-12EA-B14C-A67396B1B4CE}"/>
              </a:ext>
            </a:extLst>
          </p:cNvPr>
          <p:cNvSpPr txBox="1"/>
          <p:nvPr/>
        </p:nvSpPr>
        <p:spPr>
          <a:xfrm>
            <a:off x="4808271" y="5968388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015497B-C7D0-8B88-5415-C256F5998010}"/>
              </a:ext>
            </a:extLst>
          </p:cNvPr>
          <p:cNvSpPr/>
          <p:nvPr/>
        </p:nvSpPr>
        <p:spPr>
          <a:xfrm>
            <a:off x="2201383" y="2345447"/>
            <a:ext cx="3368037" cy="368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6F4D0CE5-15DC-99CF-4E68-0E2B6E0CC7D0}"/>
              </a:ext>
            </a:extLst>
          </p:cNvPr>
          <p:cNvSpPr txBox="1"/>
          <p:nvPr/>
        </p:nvSpPr>
        <p:spPr>
          <a:xfrm>
            <a:off x="3053271" y="2321228"/>
            <a:ext cx="8661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671ACBCC-AC51-53F1-3C88-D05E57190C51}"/>
              </a:ext>
            </a:extLst>
          </p:cNvPr>
          <p:cNvSpPr txBox="1"/>
          <p:nvPr/>
        </p:nvSpPr>
        <p:spPr>
          <a:xfrm>
            <a:off x="2692553" y="3066426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 *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6652466F-3E48-D6AF-5168-B3E898BE4B9C}"/>
              </a:ext>
            </a:extLst>
          </p:cNvPr>
          <p:cNvSpPr txBox="1"/>
          <p:nvPr/>
        </p:nvSpPr>
        <p:spPr>
          <a:xfrm>
            <a:off x="3064790" y="3832515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209E9BE6-D33A-F1A4-4229-D947DFAD4C95}"/>
              </a:ext>
            </a:extLst>
          </p:cNvPr>
          <p:cNvSpPr txBox="1"/>
          <p:nvPr/>
        </p:nvSpPr>
        <p:spPr>
          <a:xfrm>
            <a:off x="3530638" y="4574106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7EC72950-F07F-4A35-C2D0-18318EB93AD4}"/>
              </a:ext>
            </a:extLst>
          </p:cNvPr>
          <p:cNvSpPr txBox="1"/>
          <p:nvPr/>
        </p:nvSpPr>
        <p:spPr>
          <a:xfrm>
            <a:off x="3948595" y="5296635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8FA95D63-6A57-14B3-AE06-090F3B5D11AB}"/>
              </a:ext>
            </a:extLst>
          </p:cNvPr>
          <p:cNvSpPr txBox="1"/>
          <p:nvPr/>
        </p:nvSpPr>
        <p:spPr>
          <a:xfrm>
            <a:off x="838200" y="2784549"/>
            <a:ext cx="12725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E6B3C03B-6B42-CDA0-0519-94BE5516A6E5}"/>
              </a:ext>
            </a:extLst>
          </p:cNvPr>
          <p:cNvSpPr/>
          <p:nvPr/>
        </p:nvSpPr>
        <p:spPr>
          <a:xfrm>
            <a:off x="3545497" y="2671976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14"/>
                </a:lnTo>
                <a:lnTo>
                  <a:pt x="2139111" y="231114"/>
                </a:lnTo>
                <a:lnTo>
                  <a:pt x="2139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3B407D9B-8604-18B8-BDA1-3BA4090CC8D5}"/>
              </a:ext>
            </a:extLst>
          </p:cNvPr>
          <p:cNvSpPr txBox="1"/>
          <p:nvPr/>
        </p:nvSpPr>
        <p:spPr>
          <a:xfrm>
            <a:off x="3554756" y="2644875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4AFCCF1A-40BA-5F40-A3AC-9DE417179572}"/>
              </a:ext>
            </a:extLst>
          </p:cNvPr>
          <p:cNvSpPr/>
          <p:nvPr/>
        </p:nvSpPr>
        <p:spPr>
          <a:xfrm>
            <a:off x="3847542" y="3412856"/>
            <a:ext cx="2141220" cy="234950"/>
          </a:xfrm>
          <a:custGeom>
            <a:avLst/>
            <a:gdLst/>
            <a:ahLst/>
            <a:cxnLst/>
            <a:rect l="l" t="t" r="r" b="b"/>
            <a:pathLst>
              <a:path w="2141220" h="234950">
                <a:moveTo>
                  <a:pt x="0" y="0"/>
                </a:moveTo>
                <a:lnTo>
                  <a:pt x="0" y="234353"/>
                </a:lnTo>
                <a:lnTo>
                  <a:pt x="2140915" y="234353"/>
                </a:lnTo>
                <a:lnTo>
                  <a:pt x="214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32B1CBF6-07A0-6D85-5836-D6605BB7A891}"/>
              </a:ext>
            </a:extLst>
          </p:cNvPr>
          <p:cNvSpPr txBox="1"/>
          <p:nvPr/>
        </p:nvSpPr>
        <p:spPr>
          <a:xfrm>
            <a:off x="3857156" y="3388993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EC75D287-6184-F33B-9C57-525E5B41C60F}"/>
              </a:ext>
            </a:extLst>
          </p:cNvPr>
          <p:cNvSpPr/>
          <p:nvPr/>
        </p:nvSpPr>
        <p:spPr>
          <a:xfrm>
            <a:off x="4335691" y="4179657"/>
            <a:ext cx="2141855" cy="234950"/>
          </a:xfrm>
          <a:custGeom>
            <a:avLst/>
            <a:gdLst/>
            <a:ahLst/>
            <a:cxnLst/>
            <a:rect l="l" t="t" r="r" b="b"/>
            <a:pathLst>
              <a:path w="2141854" h="234950">
                <a:moveTo>
                  <a:pt x="0" y="0"/>
                </a:moveTo>
                <a:lnTo>
                  <a:pt x="0" y="234353"/>
                </a:lnTo>
                <a:lnTo>
                  <a:pt x="2141283" y="234353"/>
                </a:lnTo>
                <a:lnTo>
                  <a:pt x="2141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7A8D12F5-6CDB-ED71-6A52-CC09EB0568D6}"/>
              </a:ext>
            </a:extLst>
          </p:cNvPr>
          <p:cNvSpPr txBox="1"/>
          <p:nvPr/>
        </p:nvSpPr>
        <p:spPr>
          <a:xfrm>
            <a:off x="4346029" y="4156149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78B31531-007D-4C05-A98D-A17CB4221655}"/>
              </a:ext>
            </a:extLst>
          </p:cNvPr>
          <p:cNvSpPr/>
          <p:nvPr/>
        </p:nvSpPr>
        <p:spPr>
          <a:xfrm>
            <a:off x="4754373" y="4924487"/>
            <a:ext cx="2142490" cy="231140"/>
          </a:xfrm>
          <a:custGeom>
            <a:avLst/>
            <a:gdLst/>
            <a:ahLst/>
            <a:cxnLst/>
            <a:rect l="l" t="t" r="r" b="b"/>
            <a:pathLst>
              <a:path w="2142490" h="231139">
                <a:moveTo>
                  <a:pt x="0" y="0"/>
                </a:moveTo>
                <a:lnTo>
                  <a:pt x="0" y="231127"/>
                </a:lnTo>
                <a:lnTo>
                  <a:pt x="2142007" y="231127"/>
                </a:lnTo>
                <a:lnTo>
                  <a:pt x="2142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4F59AF15-0BDF-DDF3-3AC5-01C8DC9AA977}"/>
              </a:ext>
            </a:extLst>
          </p:cNvPr>
          <p:cNvSpPr txBox="1"/>
          <p:nvPr/>
        </p:nvSpPr>
        <p:spPr>
          <a:xfrm>
            <a:off x="4763999" y="4897753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F6A99CCB-99E7-EC99-FF4F-50F2F11222F8}"/>
              </a:ext>
            </a:extLst>
          </p:cNvPr>
          <p:cNvSpPr txBox="1"/>
          <p:nvPr/>
        </p:nvSpPr>
        <p:spPr>
          <a:xfrm>
            <a:off x="2999994" y="5689026"/>
            <a:ext cx="11785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60EBDBDC-5D4D-8744-EDD6-D3AE99C7D822}"/>
              </a:ext>
            </a:extLst>
          </p:cNvPr>
          <p:cNvSpPr txBox="1"/>
          <p:nvPr/>
        </p:nvSpPr>
        <p:spPr>
          <a:xfrm>
            <a:off x="2139950" y="4991708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A88C85B1-AA9B-0CEC-412D-6F5B57DA4126}"/>
              </a:ext>
            </a:extLst>
          </p:cNvPr>
          <p:cNvSpPr txBox="1"/>
          <p:nvPr/>
        </p:nvSpPr>
        <p:spPr>
          <a:xfrm>
            <a:off x="1720914" y="4295824"/>
            <a:ext cx="11817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D6B33673-3280-E62A-62CE-7971B9D3B23C}"/>
              </a:ext>
            </a:extLst>
          </p:cNvPr>
          <p:cNvSpPr txBox="1"/>
          <p:nvPr/>
        </p:nvSpPr>
        <p:spPr>
          <a:xfrm>
            <a:off x="1301877" y="3484395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81146AF2-3541-0A5E-AC07-7FC3DC178B6B}"/>
              </a:ext>
            </a:extLst>
          </p:cNvPr>
          <p:cNvSpPr/>
          <p:nvPr/>
        </p:nvSpPr>
        <p:spPr>
          <a:xfrm>
            <a:off x="2730818" y="3042410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A3622EA-4918-828D-610D-E0C62F691741}"/>
              </a:ext>
            </a:extLst>
          </p:cNvPr>
          <p:cNvSpPr/>
          <p:nvPr/>
        </p:nvSpPr>
        <p:spPr>
          <a:xfrm>
            <a:off x="2730818" y="304241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8D311151-437B-AEEB-BA80-A7849F4310C3}"/>
              </a:ext>
            </a:extLst>
          </p:cNvPr>
          <p:cNvSpPr/>
          <p:nvPr/>
        </p:nvSpPr>
        <p:spPr>
          <a:xfrm>
            <a:off x="4313378" y="304241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861A4F3B-0AD1-D816-83D9-4A43C807446A}"/>
              </a:ext>
            </a:extLst>
          </p:cNvPr>
          <p:cNvSpPr/>
          <p:nvPr/>
        </p:nvSpPr>
        <p:spPr>
          <a:xfrm>
            <a:off x="3079293" y="3809211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7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95C29C94-A93A-6D1D-47DE-EE7B8952910B}"/>
              </a:ext>
            </a:extLst>
          </p:cNvPr>
          <p:cNvSpPr/>
          <p:nvPr/>
        </p:nvSpPr>
        <p:spPr>
          <a:xfrm>
            <a:off x="3079293" y="380921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B021247C-4ED2-3E51-C98A-AF7B7FF6760C}"/>
              </a:ext>
            </a:extLst>
          </p:cNvPr>
          <p:cNvSpPr/>
          <p:nvPr/>
        </p:nvSpPr>
        <p:spPr>
          <a:xfrm>
            <a:off x="4662221" y="380921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AA27C558-0864-FFF6-143D-2A6A85A93F18}"/>
              </a:ext>
            </a:extLst>
          </p:cNvPr>
          <p:cNvSpPr/>
          <p:nvPr/>
        </p:nvSpPr>
        <p:spPr>
          <a:xfrm>
            <a:off x="3545497" y="4553329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1F2C6386-DFC6-4725-C899-FB563073BA1E}"/>
              </a:ext>
            </a:extLst>
          </p:cNvPr>
          <p:cNvSpPr/>
          <p:nvPr/>
        </p:nvSpPr>
        <p:spPr>
          <a:xfrm>
            <a:off x="3545497" y="45533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5824F3E6-5620-1D84-C7D8-256A2E68BA7E}"/>
              </a:ext>
            </a:extLst>
          </p:cNvPr>
          <p:cNvSpPr/>
          <p:nvPr/>
        </p:nvSpPr>
        <p:spPr>
          <a:xfrm>
            <a:off x="5125530" y="45533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2C892DD0-D1B1-D38F-7E60-3CFEA45C1992}"/>
              </a:ext>
            </a:extLst>
          </p:cNvPr>
          <p:cNvSpPr/>
          <p:nvPr/>
        </p:nvSpPr>
        <p:spPr>
          <a:xfrm>
            <a:off x="3964890" y="5272975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EC8F5D2E-E3AE-0083-530C-12CA71AA33A1}"/>
              </a:ext>
            </a:extLst>
          </p:cNvPr>
          <p:cNvSpPr/>
          <p:nvPr/>
        </p:nvSpPr>
        <p:spPr>
          <a:xfrm>
            <a:off x="3964890" y="527297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6C9C1556-4049-1D24-ABD4-FCA55E5DA6B7}"/>
              </a:ext>
            </a:extLst>
          </p:cNvPr>
          <p:cNvSpPr/>
          <p:nvPr/>
        </p:nvSpPr>
        <p:spPr>
          <a:xfrm>
            <a:off x="5544935" y="527297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7A591DE1-F5EF-9973-6376-1BBB05D7D5C2}"/>
              </a:ext>
            </a:extLst>
          </p:cNvPr>
          <p:cNvSpPr/>
          <p:nvPr/>
        </p:nvSpPr>
        <p:spPr>
          <a:xfrm>
            <a:off x="4801896" y="5969570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>
            <a:extLst>
              <a:ext uri="{FF2B5EF4-FFF2-40B4-BE49-F238E27FC236}">
                <a16:creationId xmlns:a16="http://schemas.microsoft.com/office/drawing/2014/main" id="{857FEF09-8535-311B-27FD-C769E046765B}"/>
              </a:ext>
            </a:extLst>
          </p:cNvPr>
          <p:cNvSpPr/>
          <p:nvPr/>
        </p:nvSpPr>
        <p:spPr>
          <a:xfrm>
            <a:off x="4801896" y="596957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>
            <a:extLst>
              <a:ext uri="{FF2B5EF4-FFF2-40B4-BE49-F238E27FC236}">
                <a16:creationId xmlns:a16="http://schemas.microsoft.com/office/drawing/2014/main" id="{638FB0E0-90CF-1D17-3B84-9268C52849FE}"/>
              </a:ext>
            </a:extLst>
          </p:cNvPr>
          <p:cNvSpPr/>
          <p:nvPr/>
        </p:nvSpPr>
        <p:spPr>
          <a:xfrm>
            <a:off x="5430101" y="596957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7A4B7D54-57F0-6D8A-2EAA-CA73C77EB773}"/>
              </a:ext>
            </a:extLst>
          </p:cNvPr>
          <p:cNvSpPr txBox="1"/>
          <p:nvPr/>
        </p:nvSpPr>
        <p:spPr>
          <a:xfrm>
            <a:off x="5208601" y="5572390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4">
            <a:extLst>
              <a:ext uri="{FF2B5EF4-FFF2-40B4-BE49-F238E27FC236}">
                <a16:creationId xmlns:a16="http://schemas.microsoft.com/office/drawing/2014/main" id="{7C22E6BE-38F9-A767-A409-6D3851E1D42E}"/>
              </a:ext>
            </a:extLst>
          </p:cNvPr>
          <p:cNvSpPr/>
          <p:nvPr/>
        </p:nvSpPr>
        <p:spPr>
          <a:xfrm>
            <a:off x="8343215" y="5198096"/>
            <a:ext cx="676275" cy="293370"/>
          </a:xfrm>
          <a:custGeom>
            <a:avLst/>
            <a:gdLst/>
            <a:ahLst/>
            <a:cxnLst/>
            <a:rect l="l" t="t" r="r" b="b"/>
            <a:pathLst>
              <a:path w="676275" h="293370">
                <a:moveTo>
                  <a:pt x="0" y="0"/>
                </a:moveTo>
                <a:lnTo>
                  <a:pt x="0" y="293039"/>
                </a:lnTo>
                <a:lnTo>
                  <a:pt x="675716" y="293039"/>
                </a:lnTo>
                <a:lnTo>
                  <a:pt x="6757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E062EEAD-4D69-B583-CE15-202BF0460296}"/>
              </a:ext>
            </a:extLst>
          </p:cNvPr>
          <p:cNvSpPr/>
          <p:nvPr/>
        </p:nvSpPr>
        <p:spPr>
          <a:xfrm>
            <a:off x="8343215" y="5198096"/>
            <a:ext cx="676275" cy="293370"/>
          </a:xfrm>
          <a:custGeom>
            <a:avLst/>
            <a:gdLst/>
            <a:ahLst/>
            <a:cxnLst/>
            <a:rect l="l" t="t" r="r" b="b"/>
            <a:pathLst>
              <a:path w="676275" h="293370">
                <a:moveTo>
                  <a:pt x="0" y="0"/>
                </a:moveTo>
                <a:lnTo>
                  <a:pt x="0" y="293039"/>
                </a:lnTo>
                <a:lnTo>
                  <a:pt x="675716" y="293039"/>
                </a:lnTo>
                <a:lnTo>
                  <a:pt x="675716" y="0"/>
                </a:lnTo>
                <a:lnTo>
                  <a:pt x="0" y="0"/>
                </a:lnTo>
                <a:close/>
              </a:path>
            </a:pathLst>
          </a:custGeom>
          <a:ln w="9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4973A632-0A2F-26B0-33AC-A36E3E5AFDE8}"/>
              </a:ext>
            </a:extLst>
          </p:cNvPr>
          <p:cNvSpPr/>
          <p:nvPr/>
        </p:nvSpPr>
        <p:spPr>
          <a:xfrm>
            <a:off x="8518538" y="4381257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0" y="0"/>
                </a:moveTo>
                <a:lnTo>
                  <a:pt x="0" y="170992"/>
                </a:lnTo>
                <a:lnTo>
                  <a:pt x="361797" y="170992"/>
                </a:lnTo>
                <a:lnTo>
                  <a:pt x="361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>
            <a:extLst>
              <a:ext uri="{FF2B5EF4-FFF2-40B4-BE49-F238E27FC236}">
                <a16:creationId xmlns:a16="http://schemas.microsoft.com/office/drawing/2014/main" id="{1F8DBC6A-A94F-9483-72D0-234835BB7AB1}"/>
              </a:ext>
            </a:extLst>
          </p:cNvPr>
          <p:cNvSpPr/>
          <p:nvPr/>
        </p:nvSpPr>
        <p:spPr>
          <a:xfrm>
            <a:off x="8518538" y="4381257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0" y="0"/>
                </a:moveTo>
                <a:lnTo>
                  <a:pt x="0" y="170992"/>
                </a:lnTo>
                <a:lnTo>
                  <a:pt x="361797" y="170992"/>
                </a:lnTo>
                <a:lnTo>
                  <a:pt x="361797" y="0"/>
                </a:lnTo>
                <a:lnTo>
                  <a:pt x="0" y="0"/>
                </a:lnTo>
                <a:close/>
              </a:path>
            </a:pathLst>
          </a:custGeom>
          <a:ln w="9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8">
            <a:extLst>
              <a:ext uri="{FF2B5EF4-FFF2-40B4-BE49-F238E27FC236}">
                <a16:creationId xmlns:a16="http://schemas.microsoft.com/office/drawing/2014/main" id="{4C505838-CACD-84CB-B432-5A7C1ACA7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64630"/>
              </p:ext>
            </p:extLst>
          </p:nvPr>
        </p:nvGraphicFramePr>
        <p:xfrm>
          <a:off x="8338464" y="4124209"/>
          <a:ext cx="673100" cy="217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factorial(0)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8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factorial(1)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FFEB566-C03B-321C-AC22-BF43AEE9CBF8}"/>
              </a:ext>
            </a:extLst>
          </p:cNvPr>
          <p:cNvSpPr/>
          <p:nvPr/>
        </p:nvSpPr>
        <p:spPr>
          <a:xfrm>
            <a:off x="5446293" y="2218863"/>
            <a:ext cx="4126229" cy="3651250"/>
          </a:xfrm>
          <a:custGeom>
            <a:avLst/>
            <a:gdLst/>
            <a:ahLst/>
            <a:cxnLst/>
            <a:rect l="l" t="t" r="r" b="b"/>
            <a:pathLst>
              <a:path w="4126229" h="3651250">
                <a:moveTo>
                  <a:pt x="2064245" y="384479"/>
                </a:moveTo>
                <a:lnTo>
                  <a:pt x="1180807" y="384479"/>
                </a:lnTo>
                <a:lnTo>
                  <a:pt x="0" y="3650767"/>
                </a:lnTo>
                <a:lnTo>
                  <a:pt x="2064245" y="384479"/>
                </a:lnTo>
                <a:close/>
              </a:path>
              <a:path w="4126229" h="3651250">
                <a:moveTo>
                  <a:pt x="655929" y="0"/>
                </a:moveTo>
                <a:lnTo>
                  <a:pt x="616885" y="13364"/>
                </a:lnTo>
                <a:lnTo>
                  <a:pt x="594005" y="47524"/>
                </a:lnTo>
                <a:lnTo>
                  <a:pt x="591845" y="64084"/>
                </a:lnTo>
                <a:lnTo>
                  <a:pt x="591845" y="320408"/>
                </a:lnTo>
                <a:lnTo>
                  <a:pt x="591489" y="320408"/>
                </a:lnTo>
                <a:lnTo>
                  <a:pt x="604841" y="359445"/>
                </a:lnTo>
                <a:lnTo>
                  <a:pt x="639002" y="382323"/>
                </a:lnTo>
                <a:lnTo>
                  <a:pt x="655561" y="384479"/>
                </a:lnTo>
                <a:lnTo>
                  <a:pt x="4061523" y="384479"/>
                </a:lnTo>
                <a:lnTo>
                  <a:pt x="4100560" y="371127"/>
                </a:lnTo>
                <a:lnTo>
                  <a:pt x="4123445" y="336967"/>
                </a:lnTo>
                <a:lnTo>
                  <a:pt x="4125607" y="320408"/>
                </a:lnTo>
                <a:lnTo>
                  <a:pt x="4125584" y="64084"/>
                </a:lnTo>
                <a:lnTo>
                  <a:pt x="4112242" y="25408"/>
                </a:lnTo>
                <a:lnTo>
                  <a:pt x="4078082" y="2528"/>
                </a:lnTo>
                <a:lnTo>
                  <a:pt x="4061523" y="368"/>
                </a:lnTo>
                <a:lnTo>
                  <a:pt x="1180807" y="368"/>
                </a:lnTo>
                <a:lnTo>
                  <a:pt x="655929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B94126A-2F6C-0CA7-4261-7015016FDC3E}"/>
              </a:ext>
            </a:extLst>
          </p:cNvPr>
          <p:cNvSpPr/>
          <p:nvPr/>
        </p:nvSpPr>
        <p:spPr>
          <a:xfrm>
            <a:off x="5446293" y="2218863"/>
            <a:ext cx="4126229" cy="3651250"/>
          </a:xfrm>
          <a:custGeom>
            <a:avLst/>
            <a:gdLst/>
            <a:ahLst/>
            <a:cxnLst/>
            <a:rect l="l" t="t" r="r" b="b"/>
            <a:pathLst>
              <a:path w="4126229" h="3651250">
                <a:moveTo>
                  <a:pt x="591845" y="64084"/>
                </a:moveTo>
                <a:lnTo>
                  <a:pt x="592385" y="55736"/>
                </a:lnTo>
                <a:lnTo>
                  <a:pt x="594005" y="47524"/>
                </a:lnTo>
                <a:lnTo>
                  <a:pt x="616885" y="13364"/>
                </a:lnTo>
                <a:lnTo>
                  <a:pt x="655929" y="0"/>
                </a:lnTo>
                <a:lnTo>
                  <a:pt x="1180807" y="368"/>
                </a:lnTo>
                <a:lnTo>
                  <a:pt x="2064245" y="368"/>
                </a:lnTo>
                <a:lnTo>
                  <a:pt x="4061523" y="368"/>
                </a:lnTo>
                <a:lnTo>
                  <a:pt x="4069871" y="908"/>
                </a:lnTo>
                <a:lnTo>
                  <a:pt x="4078082" y="2528"/>
                </a:lnTo>
                <a:lnTo>
                  <a:pt x="4112242" y="25408"/>
                </a:lnTo>
                <a:lnTo>
                  <a:pt x="4125607" y="64439"/>
                </a:lnTo>
                <a:lnTo>
                  <a:pt x="4125607" y="224282"/>
                </a:lnTo>
                <a:lnTo>
                  <a:pt x="4125607" y="320408"/>
                </a:lnTo>
                <a:lnTo>
                  <a:pt x="4125067" y="328756"/>
                </a:lnTo>
                <a:lnTo>
                  <a:pt x="4123445" y="336967"/>
                </a:lnTo>
                <a:lnTo>
                  <a:pt x="4100560" y="371127"/>
                </a:lnTo>
                <a:lnTo>
                  <a:pt x="4061523" y="384479"/>
                </a:lnTo>
                <a:lnTo>
                  <a:pt x="2064245" y="384479"/>
                </a:lnTo>
                <a:lnTo>
                  <a:pt x="0" y="3650767"/>
                </a:lnTo>
                <a:lnTo>
                  <a:pt x="1180807" y="384479"/>
                </a:lnTo>
                <a:lnTo>
                  <a:pt x="655561" y="384479"/>
                </a:lnTo>
                <a:lnTo>
                  <a:pt x="616574" y="371277"/>
                </a:lnTo>
                <a:lnTo>
                  <a:pt x="593645" y="336967"/>
                </a:lnTo>
                <a:lnTo>
                  <a:pt x="591489" y="320408"/>
                </a:lnTo>
                <a:lnTo>
                  <a:pt x="591845" y="320408"/>
                </a:lnTo>
                <a:lnTo>
                  <a:pt x="591845" y="224282"/>
                </a:lnTo>
                <a:lnTo>
                  <a:pt x="591845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024F0581-A055-6769-62BA-16727449BB64}"/>
              </a:ext>
            </a:extLst>
          </p:cNvPr>
          <p:cNvSpPr txBox="1"/>
          <p:nvPr/>
        </p:nvSpPr>
        <p:spPr>
          <a:xfrm>
            <a:off x="7389114" y="2270603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BD4B4E4-6812-243D-1EF5-A0FCE8158874}"/>
              </a:ext>
            </a:extLst>
          </p:cNvPr>
          <p:cNvSpPr/>
          <p:nvPr/>
        </p:nvSpPr>
        <p:spPr>
          <a:xfrm>
            <a:off x="3409772" y="3228665"/>
            <a:ext cx="144145" cy="394970"/>
          </a:xfrm>
          <a:custGeom>
            <a:avLst/>
            <a:gdLst/>
            <a:ahLst/>
            <a:cxnLst/>
            <a:rect l="l" t="t" r="r" b="b"/>
            <a:pathLst>
              <a:path w="144144" h="394970">
                <a:moveTo>
                  <a:pt x="72008" y="394919"/>
                </a:moveTo>
                <a:lnTo>
                  <a:pt x="0" y="394919"/>
                </a:lnTo>
                <a:lnTo>
                  <a:pt x="0" y="0"/>
                </a:lnTo>
                <a:lnTo>
                  <a:pt x="144005" y="0"/>
                </a:lnTo>
                <a:lnTo>
                  <a:pt x="144005" y="394919"/>
                </a:lnTo>
                <a:lnTo>
                  <a:pt x="72008" y="394919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C3E59ED-35EC-719C-916E-76DEEC4C000B}"/>
              </a:ext>
            </a:extLst>
          </p:cNvPr>
          <p:cNvSpPr/>
          <p:nvPr/>
        </p:nvSpPr>
        <p:spPr>
          <a:xfrm>
            <a:off x="1791931" y="3228665"/>
            <a:ext cx="1762125" cy="394970"/>
          </a:xfrm>
          <a:custGeom>
            <a:avLst/>
            <a:gdLst/>
            <a:ahLst/>
            <a:cxnLst/>
            <a:rect l="l" t="t" r="r" b="b"/>
            <a:pathLst>
              <a:path w="1762125" h="394970">
                <a:moveTo>
                  <a:pt x="1761845" y="0"/>
                </a:moveTo>
                <a:lnTo>
                  <a:pt x="0" y="0"/>
                </a:lnTo>
                <a:lnTo>
                  <a:pt x="0" y="394919"/>
                </a:lnTo>
                <a:lnTo>
                  <a:pt x="1761845" y="394919"/>
                </a:lnTo>
                <a:lnTo>
                  <a:pt x="1761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6E789A0B-AE21-1CD0-E38E-6E35F13F213E}"/>
              </a:ext>
            </a:extLst>
          </p:cNvPr>
          <p:cNvSpPr txBox="1"/>
          <p:nvPr/>
        </p:nvSpPr>
        <p:spPr>
          <a:xfrm>
            <a:off x="4809718" y="5881047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73AEC85-B366-862B-E7B5-B788E2F8986A}"/>
              </a:ext>
            </a:extLst>
          </p:cNvPr>
          <p:cNvSpPr/>
          <p:nvPr/>
        </p:nvSpPr>
        <p:spPr>
          <a:xfrm>
            <a:off x="3065614" y="2257750"/>
            <a:ext cx="840105" cy="220345"/>
          </a:xfrm>
          <a:custGeom>
            <a:avLst/>
            <a:gdLst/>
            <a:ahLst/>
            <a:cxnLst/>
            <a:rect l="l" t="t" r="r" b="b"/>
            <a:pathLst>
              <a:path w="840105" h="220344">
                <a:moveTo>
                  <a:pt x="0" y="0"/>
                </a:moveTo>
                <a:lnTo>
                  <a:pt x="839876" y="0"/>
                </a:lnTo>
                <a:lnTo>
                  <a:pt x="839876" y="219963"/>
                </a:lnTo>
                <a:lnTo>
                  <a:pt x="0" y="21996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20EEE35C-4CEA-5666-3D63-6CD4D1C33BCD}"/>
              </a:ext>
            </a:extLst>
          </p:cNvPr>
          <p:cNvSpPr txBox="1"/>
          <p:nvPr/>
        </p:nvSpPr>
        <p:spPr>
          <a:xfrm>
            <a:off x="3053283" y="2233531"/>
            <a:ext cx="8655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latin typeface="Times New Roman"/>
                <a:cs typeface="Times New Roman"/>
              </a:rPr>
              <a:t>f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ct</a:t>
            </a:r>
            <a:r>
              <a:rPr sz="1450" spc="5" dirty="0">
                <a:latin typeface="Times New Roman"/>
                <a:cs typeface="Times New Roman"/>
              </a:rPr>
              <a:t>o</a:t>
            </a:r>
            <a:r>
              <a:rPr sz="1450" spc="-5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5" dirty="0">
                <a:latin typeface="Times New Roman"/>
                <a:cs typeface="Times New Roman"/>
              </a:rPr>
              <a:t>l</a:t>
            </a:r>
            <a:r>
              <a:rPr sz="1450" spc="5" dirty="0">
                <a:latin typeface="Times New Roman"/>
                <a:cs typeface="Times New Roman"/>
              </a:rPr>
              <a:t>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5264F3F7-B114-6AA8-C3D5-B14527008D4F}"/>
              </a:ext>
            </a:extLst>
          </p:cNvPr>
          <p:cNvSpPr/>
          <p:nvPr/>
        </p:nvSpPr>
        <p:spPr>
          <a:xfrm>
            <a:off x="2498610" y="3002224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46" y="279006"/>
                </a:lnTo>
                <a:lnTo>
                  <a:pt x="2024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BD4D2082-602F-B8B7-81C8-5EF51B5E7BD4}"/>
              </a:ext>
            </a:extLst>
          </p:cNvPr>
          <p:cNvSpPr/>
          <p:nvPr/>
        </p:nvSpPr>
        <p:spPr>
          <a:xfrm>
            <a:off x="3478898" y="3002224"/>
            <a:ext cx="833755" cy="219710"/>
          </a:xfrm>
          <a:custGeom>
            <a:avLst/>
            <a:gdLst/>
            <a:ahLst/>
            <a:cxnLst/>
            <a:rect l="l" t="t" r="r" b="b"/>
            <a:pathLst>
              <a:path w="833754" h="219710">
                <a:moveTo>
                  <a:pt x="0" y="0"/>
                </a:moveTo>
                <a:lnTo>
                  <a:pt x="833755" y="0"/>
                </a:lnTo>
                <a:lnTo>
                  <a:pt x="833755" y="219608"/>
                </a:lnTo>
                <a:lnTo>
                  <a:pt x="0" y="2196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582D6C5E-1983-1B57-03D5-CF31EDB76B1C}"/>
              </a:ext>
            </a:extLst>
          </p:cNvPr>
          <p:cNvSpPr txBox="1"/>
          <p:nvPr/>
        </p:nvSpPr>
        <p:spPr>
          <a:xfrm>
            <a:off x="2692552" y="2979085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 *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41D62E2D-6D26-8CE2-703F-B9AE22E59755}"/>
              </a:ext>
            </a:extLst>
          </p:cNvPr>
          <p:cNvSpPr/>
          <p:nvPr/>
        </p:nvSpPr>
        <p:spPr>
          <a:xfrm>
            <a:off x="3359023" y="2478426"/>
            <a:ext cx="139065" cy="476884"/>
          </a:xfrm>
          <a:custGeom>
            <a:avLst/>
            <a:gdLst/>
            <a:ahLst/>
            <a:cxnLst/>
            <a:rect l="l" t="t" r="r" b="b"/>
            <a:pathLst>
              <a:path w="139064" h="476885">
                <a:moveTo>
                  <a:pt x="0" y="336969"/>
                </a:moveTo>
                <a:lnTo>
                  <a:pt x="69113" y="476288"/>
                </a:lnTo>
                <a:lnTo>
                  <a:pt x="109717" y="395287"/>
                </a:lnTo>
                <a:lnTo>
                  <a:pt x="69113" y="395287"/>
                </a:lnTo>
                <a:lnTo>
                  <a:pt x="63715" y="392760"/>
                </a:lnTo>
                <a:lnTo>
                  <a:pt x="61188" y="392760"/>
                </a:lnTo>
                <a:lnTo>
                  <a:pt x="58674" y="387007"/>
                </a:lnTo>
                <a:lnTo>
                  <a:pt x="58674" y="377001"/>
                </a:lnTo>
                <a:lnTo>
                  <a:pt x="0" y="336969"/>
                </a:lnTo>
                <a:close/>
              </a:path>
              <a:path w="139064" h="476885">
                <a:moveTo>
                  <a:pt x="138950" y="336969"/>
                </a:moveTo>
                <a:lnTo>
                  <a:pt x="80276" y="376586"/>
                </a:lnTo>
                <a:lnTo>
                  <a:pt x="80276" y="387007"/>
                </a:lnTo>
                <a:lnTo>
                  <a:pt x="77749" y="392760"/>
                </a:lnTo>
                <a:lnTo>
                  <a:pt x="74879" y="392760"/>
                </a:lnTo>
                <a:lnTo>
                  <a:pt x="69113" y="395287"/>
                </a:lnTo>
                <a:lnTo>
                  <a:pt x="109717" y="395287"/>
                </a:lnTo>
                <a:lnTo>
                  <a:pt x="138950" y="336969"/>
                </a:lnTo>
                <a:close/>
              </a:path>
              <a:path w="139064" h="476885">
                <a:moveTo>
                  <a:pt x="74879" y="0"/>
                </a:moveTo>
                <a:lnTo>
                  <a:pt x="63715" y="0"/>
                </a:lnTo>
                <a:lnTo>
                  <a:pt x="61188" y="2527"/>
                </a:lnTo>
                <a:lnTo>
                  <a:pt x="58674" y="7924"/>
                </a:lnTo>
                <a:lnTo>
                  <a:pt x="58674" y="377001"/>
                </a:lnTo>
                <a:lnTo>
                  <a:pt x="69113" y="384124"/>
                </a:lnTo>
                <a:lnTo>
                  <a:pt x="80276" y="376586"/>
                </a:lnTo>
                <a:lnTo>
                  <a:pt x="80276" y="7924"/>
                </a:lnTo>
                <a:lnTo>
                  <a:pt x="77749" y="2527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C6653A79-B2B0-3BFC-62D7-BBDB3BE63BBE}"/>
              </a:ext>
            </a:extLst>
          </p:cNvPr>
          <p:cNvSpPr/>
          <p:nvPr/>
        </p:nvSpPr>
        <p:spPr>
          <a:xfrm>
            <a:off x="3417697" y="2478426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24"/>
                </a:moveTo>
                <a:lnTo>
                  <a:pt x="0" y="11163"/>
                </a:lnTo>
                <a:lnTo>
                  <a:pt x="0" y="7924"/>
                </a:lnTo>
                <a:lnTo>
                  <a:pt x="2514" y="2527"/>
                </a:lnTo>
                <a:lnTo>
                  <a:pt x="5041" y="0"/>
                </a:lnTo>
                <a:lnTo>
                  <a:pt x="10439" y="0"/>
                </a:lnTo>
                <a:lnTo>
                  <a:pt x="16205" y="0"/>
                </a:lnTo>
                <a:lnTo>
                  <a:pt x="19075" y="2527"/>
                </a:lnTo>
                <a:lnTo>
                  <a:pt x="21602" y="7924"/>
                </a:lnTo>
                <a:lnTo>
                  <a:pt x="21602" y="11163"/>
                </a:lnTo>
                <a:lnTo>
                  <a:pt x="21602" y="384124"/>
                </a:lnTo>
                <a:lnTo>
                  <a:pt x="21602" y="387007"/>
                </a:lnTo>
                <a:lnTo>
                  <a:pt x="19075" y="392760"/>
                </a:lnTo>
                <a:lnTo>
                  <a:pt x="16205" y="392760"/>
                </a:lnTo>
                <a:lnTo>
                  <a:pt x="10439" y="395287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7007"/>
                </a:lnTo>
                <a:lnTo>
                  <a:pt x="0" y="3841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4E54797B-6C18-630D-C322-7A6DF97FD012}"/>
              </a:ext>
            </a:extLst>
          </p:cNvPr>
          <p:cNvSpPr/>
          <p:nvPr/>
        </p:nvSpPr>
        <p:spPr>
          <a:xfrm>
            <a:off x="3359023" y="2815395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13" y="47155"/>
                </a:moveTo>
                <a:lnTo>
                  <a:pt x="138950" y="0"/>
                </a:lnTo>
                <a:lnTo>
                  <a:pt x="69113" y="139319"/>
                </a:lnTo>
                <a:lnTo>
                  <a:pt x="0" y="0"/>
                </a:lnTo>
                <a:lnTo>
                  <a:pt x="69113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338EAA34-B2BE-CEB8-D4B2-DF7A8BCD5363}"/>
              </a:ext>
            </a:extLst>
          </p:cNvPr>
          <p:cNvSpPr/>
          <p:nvPr/>
        </p:nvSpPr>
        <p:spPr>
          <a:xfrm>
            <a:off x="3417697" y="2478426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24"/>
                </a:moveTo>
                <a:lnTo>
                  <a:pt x="0" y="11163"/>
                </a:lnTo>
                <a:lnTo>
                  <a:pt x="0" y="7924"/>
                </a:lnTo>
                <a:lnTo>
                  <a:pt x="2514" y="2527"/>
                </a:lnTo>
                <a:lnTo>
                  <a:pt x="5041" y="0"/>
                </a:lnTo>
                <a:lnTo>
                  <a:pt x="10439" y="0"/>
                </a:lnTo>
                <a:lnTo>
                  <a:pt x="16205" y="0"/>
                </a:lnTo>
                <a:lnTo>
                  <a:pt x="19075" y="2527"/>
                </a:lnTo>
                <a:lnTo>
                  <a:pt x="21602" y="7924"/>
                </a:lnTo>
                <a:lnTo>
                  <a:pt x="21602" y="11163"/>
                </a:lnTo>
                <a:lnTo>
                  <a:pt x="21602" y="384124"/>
                </a:lnTo>
                <a:lnTo>
                  <a:pt x="21602" y="387007"/>
                </a:lnTo>
                <a:lnTo>
                  <a:pt x="19075" y="392760"/>
                </a:lnTo>
                <a:lnTo>
                  <a:pt x="16205" y="392760"/>
                </a:lnTo>
                <a:lnTo>
                  <a:pt x="10439" y="395287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7007"/>
                </a:lnTo>
                <a:lnTo>
                  <a:pt x="0" y="3841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BDE2E08E-4202-513C-D645-51EA4ED73FAD}"/>
              </a:ext>
            </a:extLst>
          </p:cNvPr>
          <p:cNvSpPr/>
          <p:nvPr/>
        </p:nvSpPr>
        <p:spPr>
          <a:xfrm>
            <a:off x="3359023" y="2815395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13" y="47155"/>
                </a:moveTo>
                <a:lnTo>
                  <a:pt x="138950" y="0"/>
                </a:lnTo>
                <a:lnTo>
                  <a:pt x="69113" y="139319"/>
                </a:lnTo>
                <a:lnTo>
                  <a:pt x="0" y="0"/>
                </a:lnTo>
                <a:lnTo>
                  <a:pt x="69113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553701A5-CBE7-BA9A-E394-C50F886CDA44}"/>
              </a:ext>
            </a:extLst>
          </p:cNvPr>
          <p:cNvSpPr/>
          <p:nvPr/>
        </p:nvSpPr>
        <p:spPr>
          <a:xfrm>
            <a:off x="3850055" y="3769025"/>
            <a:ext cx="833755" cy="219710"/>
          </a:xfrm>
          <a:custGeom>
            <a:avLst/>
            <a:gdLst/>
            <a:ahLst/>
            <a:cxnLst/>
            <a:rect l="l" t="t" r="r" b="b"/>
            <a:pathLst>
              <a:path w="833754" h="219710">
                <a:moveTo>
                  <a:pt x="0" y="0"/>
                </a:moveTo>
                <a:lnTo>
                  <a:pt x="833755" y="0"/>
                </a:lnTo>
                <a:lnTo>
                  <a:pt x="833755" y="219608"/>
                </a:lnTo>
                <a:lnTo>
                  <a:pt x="0" y="2196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83F81478-CF2F-8AFA-E5FD-BBE719C4DE09}"/>
              </a:ext>
            </a:extLst>
          </p:cNvPr>
          <p:cNvSpPr txBox="1"/>
          <p:nvPr/>
        </p:nvSpPr>
        <p:spPr>
          <a:xfrm>
            <a:off x="3064802" y="3744806"/>
            <a:ext cx="16325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 *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6F15AD10-7336-F7C5-1ED6-DD4733128366}"/>
              </a:ext>
            </a:extLst>
          </p:cNvPr>
          <p:cNvSpPr/>
          <p:nvPr/>
        </p:nvSpPr>
        <p:spPr>
          <a:xfrm>
            <a:off x="3730180" y="3244871"/>
            <a:ext cx="139700" cy="476884"/>
          </a:xfrm>
          <a:custGeom>
            <a:avLst/>
            <a:gdLst/>
            <a:ahLst/>
            <a:cxnLst/>
            <a:rect l="l" t="t" r="r" b="b"/>
            <a:pathLst>
              <a:path w="139700" h="476885">
                <a:moveTo>
                  <a:pt x="0" y="336956"/>
                </a:moveTo>
                <a:lnTo>
                  <a:pt x="69837" y="476643"/>
                </a:lnTo>
                <a:lnTo>
                  <a:pt x="110333" y="395643"/>
                </a:lnTo>
                <a:lnTo>
                  <a:pt x="69837" y="395643"/>
                </a:lnTo>
                <a:lnTo>
                  <a:pt x="66954" y="393115"/>
                </a:lnTo>
                <a:lnTo>
                  <a:pt x="61201" y="393115"/>
                </a:lnTo>
                <a:lnTo>
                  <a:pt x="58674" y="386994"/>
                </a:lnTo>
                <a:lnTo>
                  <a:pt x="58674" y="376883"/>
                </a:lnTo>
                <a:lnTo>
                  <a:pt x="0" y="336956"/>
                </a:lnTo>
                <a:close/>
              </a:path>
              <a:path w="139700" h="476885">
                <a:moveTo>
                  <a:pt x="139674" y="336956"/>
                </a:moveTo>
                <a:lnTo>
                  <a:pt x="81000" y="376883"/>
                </a:lnTo>
                <a:lnTo>
                  <a:pt x="81000" y="386994"/>
                </a:lnTo>
                <a:lnTo>
                  <a:pt x="77762" y="393115"/>
                </a:lnTo>
                <a:lnTo>
                  <a:pt x="74879" y="393115"/>
                </a:lnTo>
                <a:lnTo>
                  <a:pt x="69837" y="395643"/>
                </a:lnTo>
                <a:lnTo>
                  <a:pt x="110333" y="395643"/>
                </a:lnTo>
                <a:lnTo>
                  <a:pt x="139674" y="336956"/>
                </a:lnTo>
                <a:close/>
              </a:path>
              <a:path w="139700" h="476885">
                <a:moveTo>
                  <a:pt x="74879" y="0"/>
                </a:moveTo>
                <a:lnTo>
                  <a:pt x="66954" y="0"/>
                </a:lnTo>
                <a:lnTo>
                  <a:pt x="61201" y="2882"/>
                </a:lnTo>
                <a:lnTo>
                  <a:pt x="58674" y="7912"/>
                </a:lnTo>
                <a:lnTo>
                  <a:pt x="58674" y="376883"/>
                </a:lnTo>
                <a:lnTo>
                  <a:pt x="69837" y="384479"/>
                </a:lnTo>
                <a:lnTo>
                  <a:pt x="81000" y="376883"/>
                </a:lnTo>
                <a:lnTo>
                  <a:pt x="81000" y="7912"/>
                </a:lnTo>
                <a:lnTo>
                  <a:pt x="77762" y="2882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6DF0D799-703B-9FD6-AE08-70EA806CD364}"/>
              </a:ext>
            </a:extLst>
          </p:cNvPr>
          <p:cNvSpPr/>
          <p:nvPr/>
        </p:nvSpPr>
        <p:spPr>
          <a:xfrm>
            <a:off x="3788854" y="3244871"/>
            <a:ext cx="22860" cy="396240"/>
          </a:xfrm>
          <a:custGeom>
            <a:avLst/>
            <a:gdLst/>
            <a:ahLst/>
            <a:cxnLst/>
            <a:rect l="l" t="t" r="r" b="b"/>
            <a:pathLst>
              <a:path w="22860" h="396239">
                <a:moveTo>
                  <a:pt x="0" y="384479"/>
                </a:moveTo>
                <a:lnTo>
                  <a:pt x="0" y="11163"/>
                </a:lnTo>
                <a:lnTo>
                  <a:pt x="0" y="7912"/>
                </a:lnTo>
                <a:lnTo>
                  <a:pt x="2527" y="2882"/>
                </a:lnTo>
                <a:lnTo>
                  <a:pt x="8280" y="0"/>
                </a:lnTo>
                <a:lnTo>
                  <a:pt x="11163" y="0"/>
                </a:lnTo>
                <a:lnTo>
                  <a:pt x="16205" y="0"/>
                </a:lnTo>
                <a:lnTo>
                  <a:pt x="19088" y="2882"/>
                </a:lnTo>
                <a:lnTo>
                  <a:pt x="22326" y="7912"/>
                </a:lnTo>
                <a:lnTo>
                  <a:pt x="22326" y="11163"/>
                </a:lnTo>
                <a:lnTo>
                  <a:pt x="22326" y="384479"/>
                </a:lnTo>
                <a:lnTo>
                  <a:pt x="22326" y="386994"/>
                </a:lnTo>
                <a:lnTo>
                  <a:pt x="19088" y="393115"/>
                </a:lnTo>
                <a:lnTo>
                  <a:pt x="16205" y="393115"/>
                </a:lnTo>
                <a:lnTo>
                  <a:pt x="11163" y="395643"/>
                </a:lnTo>
                <a:lnTo>
                  <a:pt x="8280" y="393115"/>
                </a:lnTo>
                <a:lnTo>
                  <a:pt x="2527" y="393115"/>
                </a:lnTo>
                <a:lnTo>
                  <a:pt x="0" y="386994"/>
                </a:lnTo>
                <a:lnTo>
                  <a:pt x="0" y="38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FF3EB862-DC71-CF03-8570-7FBEFE988267}"/>
              </a:ext>
            </a:extLst>
          </p:cNvPr>
          <p:cNvSpPr/>
          <p:nvPr/>
        </p:nvSpPr>
        <p:spPr>
          <a:xfrm>
            <a:off x="3730180" y="3581827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7523"/>
                </a:moveTo>
                <a:lnTo>
                  <a:pt x="139674" y="0"/>
                </a:lnTo>
                <a:lnTo>
                  <a:pt x="69837" y="139687"/>
                </a:lnTo>
                <a:lnTo>
                  <a:pt x="0" y="0"/>
                </a:lnTo>
                <a:lnTo>
                  <a:pt x="69837" y="47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A94DD230-E40D-4CBB-AEDB-A35C3CBC7911}"/>
              </a:ext>
            </a:extLst>
          </p:cNvPr>
          <p:cNvSpPr/>
          <p:nvPr/>
        </p:nvSpPr>
        <p:spPr>
          <a:xfrm>
            <a:off x="3788854" y="3244871"/>
            <a:ext cx="22860" cy="396240"/>
          </a:xfrm>
          <a:custGeom>
            <a:avLst/>
            <a:gdLst/>
            <a:ahLst/>
            <a:cxnLst/>
            <a:rect l="l" t="t" r="r" b="b"/>
            <a:pathLst>
              <a:path w="22860" h="396239">
                <a:moveTo>
                  <a:pt x="0" y="384479"/>
                </a:moveTo>
                <a:lnTo>
                  <a:pt x="0" y="11163"/>
                </a:lnTo>
                <a:lnTo>
                  <a:pt x="0" y="7912"/>
                </a:lnTo>
                <a:lnTo>
                  <a:pt x="2527" y="2882"/>
                </a:lnTo>
                <a:lnTo>
                  <a:pt x="8280" y="0"/>
                </a:lnTo>
                <a:lnTo>
                  <a:pt x="11163" y="0"/>
                </a:lnTo>
                <a:lnTo>
                  <a:pt x="16205" y="0"/>
                </a:lnTo>
                <a:lnTo>
                  <a:pt x="19088" y="2882"/>
                </a:lnTo>
                <a:lnTo>
                  <a:pt x="22326" y="7912"/>
                </a:lnTo>
                <a:lnTo>
                  <a:pt x="22326" y="11163"/>
                </a:lnTo>
                <a:lnTo>
                  <a:pt x="22326" y="384479"/>
                </a:lnTo>
                <a:lnTo>
                  <a:pt x="22326" y="386994"/>
                </a:lnTo>
                <a:lnTo>
                  <a:pt x="19088" y="393115"/>
                </a:lnTo>
                <a:lnTo>
                  <a:pt x="16205" y="393115"/>
                </a:lnTo>
                <a:lnTo>
                  <a:pt x="11163" y="395643"/>
                </a:lnTo>
                <a:lnTo>
                  <a:pt x="8280" y="393115"/>
                </a:lnTo>
                <a:lnTo>
                  <a:pt x="2527" y="393115"/>
                </a:lnTo>
                <a:lnTo>
                  <a:pt x="0" y="386994"/>
                </a:lnTo>
                <a:lnTo>
                  <a:pt x="0" y="38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BD4BED21-0662-82F0-3CD2-8BB877A9340D}"/>
              </a:ext>
            </a:extLst>
          </p:cNvPr>
          <p:cNvSpPr/>
          <p:nvPr/>
        </p:nvSpPr>
        <p:spPr>
          <a:xfrm>
            <a:off x="3730180" y="3581827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7523"/>
                </a:moveTo>
                <a:lnTo>
                  <a:pt x="139674" y="0"/>
                </a:lnTo>
                <a:lnTo>
                  <a:pt x="69837" y="139687"/>
                </a:lnTo>
                <a:lnTo>
                  <a:pt x="0" y="0"/>
                </a:lnTo>
                <a:lnTo>
                  <a:pt x="69837" y="47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BEC01E65-1CA8-2EB3-BC64-A37C9CD40133}"/>
              </a:ext>
            </a:extLst>
          </p:cNvPr>
          <p:cNvSpPr/>
          <p:nvPr/>
        </p:nvSpPr>
        <p:spPr>
          <a:xfrm>
            <a:off x="4316259" y="4513143"/>
            <a:ext cx="833755" cy="220345"/>
          </a:xfrm>
          <a:custGeom>
            <a:avLst/>
            <a:gdLst/>
            <a:ahLst/>
            <a:cxnLst/>
            <a:rect l="l" t="t" r="r" b="b"/>
            <a:pathLst>
              <a:path w="833754" h="220345">
                <a:moveTo>
                  <a:pt x="0" y="0"/>
                </a:moveTo>
                <a:lnTo>
                  <a:pt x="833755" y="0"/>
                </a:lnTo>
                <a:lnTo>
                  <a:pt x="833755" y="219964"/>
                </a:lnTo>
                <a:lnTo>
                  <a:pt x="0" y="21996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84F08FC6-ABAE-9556-EE4B-539D40D44188}"/>
              </a:ext>
            </a:extLst>
          </p:cNvPr>
          <p:cNvSpPr txBox="1"/>
          <p:nvPr/>
        </p:nvSpPr>
        <p:spPr>
          <a:xfrm>
            <a:off x="3530638" y="4486410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9CCA9190-B84F-D18D-CE32-CC8919A21C97}"/>
              </a:ext>
            </a:extLst>
          </p:cNvPr>
          <p:cNvSpPr/>
          <p:nvPr/>
        </p:nvSpPr>
        <p:spPr>
          <a:xfrm>
            <a:off x="4196016" y="3989345"/>
            <a:ext cx="139700" cy="476884"/>
          </a:xfrm>
          <a:custGeom>
            <a:avLst/>
            <a:gdLst/>
            <a:ahLst/>
            <a:cxnLst/>
            <a:rect l="l" t="t" r="r" b="b"/>
            <a:pathLst>
              <a:path w="139700" h="476885">
                <a:moveTo>
                  <a:pt x="0" y="336969"/>
                </a:moveTo>
                <a:lnTo>
                  <a:pt x="69837" y="476288"/>
                </a:lnTo>
                <a:lnTo>
                  <a:pt x="111707" y="392760"/>
                </a:lnTo>
                <a:lnTo>
                  <a:pt x="64795" y="392760"/>
                </a:lnTo>
                <a:lnTo>
                  <a:pt x="61556" y="390245"/>
                </a:lnTo>
                <a:lnTo>
                  <a:pt x="58686" y="387718"/>
                </a:lnTo>
                <a:lnTo>
                  <a:pt x="58686" y="374482"/>
                </a:lnTo>
                <a:lnTo>
                  <a:pt x="0" y="336969"/>
                </a:lnTo>
                <a:close/>
              </a:path>
              <a:path w="139700" h="476885">
                <a:moveTo>
                  <a:pt x="139674" y="336969"/>
                </a:moveTo>
                <a:lnTo>
                  <a:pt x="81356" y="374246"/>
                </a:lnTo>
                <a:lnTo>
                  <a:pt x="81356" y="387718"/>
                </a:lnTo>
                <a:lnTo>
                  <a:pt x="78485" y="390245"/>
                </a:lnTo>
                <a:lnTo>
                  <a:pt x="75234" y="392760"/>
                </a:lnTo>
                <a:lnTo>
                  <a:pt x="111707" y="392760"/>
                </a:lnTo>
                <a:lnTo>
                  <a:pt x="139674" y="336969"/>
                </a:lnTo>
                <a:close/>
              </a:path>
              <a:path w="139700" h="476885">
                <a:moveTo>
                  <a:pt x="75234" y="0"/>
                </a:moveTo>
                <a:lnTo>
                  <a:pt x="64795" y="0"/>
                </a:lnTo>
                <a:lnTo>
                  <a:pt x="61556" y="2527"/>
                </a:lnTo>
                <a:lnTo>
                  <a:pt x="58686" y="5410"/>
                </a:lnTo>
                <a:lnTo>
                  <a:pt x="58686" y="374482"/>
                </a:lnTo>
                <a:lnTo>
                  <a:pt x="69837" y="381609"/>
                </a:lnTo>
                <a:lnTo>
                  <a:pt x="81356" y="374246"/>
                </a:lnTo>
                <a:lnTo>
                  <a:pt x="81356" y="5410"/>
                </a:lnTo>
                <a:lnTo>
                  <a:pt x="78485" y="2527"/>
                </a:lnTo>
                <a:lnTo>
                  <a:pt x="75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95DD9FF8-BAD4-4D4D-5A4A-D4DFE67B2C3E}"/>
              </a:ext>
            </a:extLst>
          </p:cNvPr>
          <p:cNvSpPr/>
          <p:nvPr/>
        </p:nvSpPr>
        <p:spPr>
          <a:xfrm>
            <a:off x="4254703" y="3989345"/>
            <a:ext cx="22860" cy="393065"/>
          </a:xfrm>
          <a:custGeom>
            <a:avLst/>
            <a:gdLst/>
            <a:ahLst/>
            <a:cxnLst/>
            <a:rect l="l" t="t" r="r" b="b"/>
            <a:pathLst>
              <a:path w="22860" h="393064">
                <a:moveTo>
                  <a:pt x="0" y="381609"/>
                </a:moveTo>
                <a:lnTo>
                  <a:pt x="0" y="11163"/>
                </a:lnTo>
                <a:lnTo>
                  <a:pt x="0" y="5410"/>
                </a:lnTo>
                <a:lnTo>
                  <a:pt x="2870" y="2527"/>
                </a:lnTo>
                <a:lnTo>
                  <a:pt x="6108" y="0"/>
                </a:lnTo>
                <a:lnTo>
                  <a:pt x="11150" y="0"/>
                </a:lnTo>
                <a:lnTo>
                  <a:pt x="16548" y="0"/>
                </a:lnTo>
                <a:lnTo>
                  <a:pt x="19799" y="2527"/>
                </a:lnTo>
                <a:lnTo>
                  <a:pt x="22669" y="5410"/>
                </a:lnTo>
                <a:lnTo>
                  <a:pt x="22669" y="11163"/>
                </a:lnTo>
                <a:lnTo>
                  <a:pt x="22669" y="381609"/>
                </a:lnTo>
                <a:lnTo>
                  <a:pt x="22669" y="387718"/>
                </a:lnTo>
                <a:lnTo>
                  <a:pt x="19799" y="390245"/>
                </a:lnTo>
                <a:lnTo>
                  <a:pt x="16548" y="392760"/>
                </a:lnTo>
                <a:lnTo>
                  <a:pt x="11150" y="392760"/>
                </a:lnTo>
                <a:lnTo>
                  <a:pt x="6108" y="392760"/>
                </a:lnTo>
                <a:lnTo>
                  <a:pt x="2870" y="390245"/>
                </a:lnTo>
                <a:lnTo>
                  <a:pt x="0" y="387718"/>
                </a:lnTo>
                <a:lnTo>
                  <a:pt x="0" y="381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8D1DB950-4E3A-679A-54CF-AAEC7673BAB7}"/>
              </a:ext>
            </a:extLst>
          </p:cNvPr>
          <p:cNvSpPr/>
          <p:nvPr/>
        </p:nvSpPr>
        <p:spPr>
          <a:xfrm>
            <a:off x="4196016" y="432631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4640"/>
                </a:moveTo>
                <a:lnTo>
                  <a:pt x="139674" y="0"/>
                </a:lnTo>
                <a:lnTo>
                  <a:pt x="69837" y="139319"/>
                </a:lnTo>
                <a:lnTo>
                  <a:pt x="0" y="0"/>
                </a:lnTo>
                <a:lnTo>
                  <a:pt x="69837" y="446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5B4BCFC0-93E0-38B5-9BB2-806424C84C2C}"/>
              </a:ext>
            </a:extLst>
          </p:cNvPr>
          <p:cNvSpPr/>
          <p:nvPr/>
        </p:nvSpPr>
        <p:spPr>
          <a:xfrm>
            <a:off x="4254703" y="3989345"/>
            <a:ext cx="22860" cy="393065"/>
          </a:xfrm>
          <a:custGeom>
            <a:avLst/>
            <a:gdLst/>
            <a:ahLst/>
            <a:cxnLst/>
            <a:rect l="l" t="t" r="r" b="b"/>
            <a:pathLst>
              <a:path w="22860" h="393064">
                <a:moveTo>
                  <a:pt x="0" y="381609"/>
                </a:moveTo>
                <a:lnTo>
                  <a:pt x="0" y="11163"/>
                </a:lnTo>
                <a:lnTo>
                  <a:pt x="0" y="5410"/>
                </a:lnTo>
                <a:lnTo>
                  <a:pt x="2870" y="2527"/>
                </a:lnTo>
                <a:lnTo>
                  <a:pt x="6108" y="0"/>
                </a:lnTo>
                <a:lnTo>
                  <a:pt x="11150" y="0"/>
                </a:lnTo>
                <a:lnTo>
                  <a:pt x="16548" y="0"/>
                </a:lnTo>
                <a:lnTo>
                  <a:pt x="19799" y="2527"/>
                </a:lnTo>
                <a:lnTo>
                  <a:pt x="22669" y="5410"/>
                </a:lnTo>
                <a:lnTo>
                  <a:pt x="22669" y="11163"/>
                </a:lnTo>
                <a:lnTo>
                  <a:pt x="22669" y="381609"/>
                </a:lnTo>
                <a:lnTo>
                  <a:pt x="22669" y="387718"/>
                </a:lnTo>
                <a:lnTo>
                  <a:pt x="19799" y="390245"/>
                </a:lnTo>
                <a:lnTo>
                  <a:pt x="16548" y="392760"/>
                </a:lnTo>
                <a:lnTo>
                  <a:pt x="11150" y="392760"/>
                </a:lnTo>
                <a:lnTo>
                  <a:pt x="6108" y="392760"/>
                </a:lnTo>
                <a:lnTo>
                  <a:pt x="2870" y="390245"/>
                </a:lnTo>
                <a:lnTo>
                  <a:pt x="0" y="387718"/>
                </a:lnTo>
                <a:lnTo>
                  <a:pt x="0" y="381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C22E30DC-0DCD-9C15-8538-DB166B7B050E}"/>
              </a:ext>
            </a:extLst>
          </p:cNvPr>
          <p:cNvSpPr/>
          <p:nvPr/>
        </p:nvSpPr>
        <p:spPr>
          <a:xfrm>
            <a:off x="4196016" y="432631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4640"/>
                </a:moveTo>
                <a:lnTo>
                  <a:pt x="139674" y="0"/>
                </a:lnTo>
                <a:lnTo>
                  <a:pt x="69837" y="139319"/>
                </a:lnTo>
                <a:lnTo>
                  <a:pt x="0" y="0"/>
                </a:lnTo>
                <a:lnTo>
                  <a:pt x="69837" y="446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DB2FBDA4-2A78-6843-5A2D-FC60A3118998}"/>
              </a:ext>
            </a:extLst>
          </p:cNvPr>
          <p:cNvSpPr/>
          <p:nvPr/>
        </p:nvSpPr>
        <p:spPr>
          <a:xfrm>
            <a:off x="3755021" y="5232433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8993"/>
                </a:lnTo>
                <a:lnTo>
                  <a:pt x="2024633" y="278993"/>
                </a:lnTo>
                <a:lnTo>
                  <a:pt x="2024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6167D937-0F04-46ED-DAF2-E08C7830565F}"/>
              </a:ext>
            </a:extLst>
          </p:cNvPr>
          <p:cNvSpPr/>
          <p:nvPr/>
        </p:nvSpPr>
        <p:spPr>
          <a:xfrm>
            <a:off x="3446617" y="4707316"/>
            <a:ext cx="2122802" cy="123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3CDEF48E-934E-59A2-8B69-4D54A47106F1}"/>
              </a:ext>
            </a:extLst>
          </p:cNvPr>
          <p:cNvSpPr txBox="1"/>
          <p:nvPr/>
        </p:nvSpPr>
        <p:spPr>
          <a:xfrm>
            <a:off x="3948595" y="5209281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EB831DD7-D08E-1E4C-FE20-5EAD3471A7DB}"/>
              </a:ext>
            </a:extLst>
          </p:cNvPr>
          <p:cNvSpPr/>
          <p:nvPr/>
        </p:nvSpPr>
        <p:spPr>
          <a:xfrm>
            <a:off x="2992894" y="3972073"/>
            <a:ext cx="935990" cy="574675"/>
          </a:xfrm>
          <a:custGeom>
            <a:avLst/>
            <a:gdLst/>
            <a:ahLst/>
            <a:cxnLst/>
            <a:rect l="l" t="t" r="r" b="b"/>
            <a:pathLst>
              <a:path w="935989" h="574675">
                <a:moveTo>
                  <a:pt x="835967" y="44936"/>
                </a:moveTo>
                <a:lnTo>
                  <a:pt x="829437" y="47510"/>
                </a:lnTo>
                <a:lnTo>
                  <a:pt x="801001" y="53276"/>
                </a:lnTo>
                <a:lnTo>
                  <a:pt x="770763" y="61201"/>
                </a:lnTo>
                <a:lnTo>
                  <a:pt x="739800" y="69837"/>
                </a:lnTo>
                <a:lnTo>
                  <a:pt x="706323" y="81000"/>
                </a:lnTo>
                <a:lnTo>
                  <a:pt x="672477" y="89636"/>
                </a:lnTo>
                <a:lnTo>
                  <a:pt x="527405" y="131038"/>
                </a:lnTo>
                <a:lnTo>
                  <a:pt x="455041" y="150837"/>
                </a:lnTo>
                <a:lnTo>
                  <a:pt x="379806" y="173151"/>
                </a:lnTo>
                <a:lnTo>
                  <a:pt x="309956" y="195478"/>
                </a:lnTo>
                <a:lnTo>
                  <a:pt x="273596" y="206641"/>
                </a:lnTo>
                <a:lnTo>
                  <a:pt x="240118" y="220675"/>
                </a:lnTo>
                <a:lnTo>
                  <a:pt x="178917" y="240474"/>
                </a:lnTo>
                <a:lnTo>
                  <a:pt x="125285" y="262077"/>
                </a:lnTo>
                <a:lnTo>
                  <a:pt x="100444" y="273240"/>
                </a:lnTo>
                <a:lnTo>
                  <a:pt x="77762" y="281876"/>
                </a:lnTo>
                <a:lnTo>
                  <a:pt x="61556" y="293039"/>
                </a:lnTo>
                <a:lnTo>
                  <a:pt x="44996" y="304190"/>
                </a:lnTo>
                <a:lnTo>
                  <a:pt x="30607" y="312839"/>
                </a:lnTo>
                <a:lnTo>
                  <a:pt x="19088" y="320751"/>
                </a:lnTo>
                <a:lnTo>
                  <a:pt x="19088" y="323989"/>
                </a:lnTo>
                <a:lnTo>
                  <a:pt x="14046" y="331914"/>
                </a:lnTo>
                <a:lnTo>
                  <a:pt x="11163" y="331914"/>
                </a:lnTo>
                <a:lnTo>
                  <a:pt x="5397" y="340550"/>
                </a:lnTo>
                <a:lnTo>
                  <a:pt x="5397" y="343077"/>
                </a:lnTo>
                <a:lnTo>
                  <a:pt x="2882" y="351713"/>
                </a:lnTo>
                <a:lnTo>
                  <a:pt x="0" y="359994"/>
                </a:lnTo>
                <a:lnTo>
                  <a:pt x="0" y="362877"/>
                </a:lnTo>
                <a:lnTo>
                  <a:pt x="2882" y="371157"/>
                </a:lnTo>
                <a:lnTo>
                  <a:pt x="2882" y="382676"/>
                </a:lnTo>
                <a:lnTo>
                  <a:pt x="5397" y="382676"/>
                </a:lnTo>
                <a:lnTo>
                  <a:pt x="7924" y="390232"/>
                </a:lnTo>
                <a:lnTo>
                  <a:pt x="7924" y="393839"/>
                </a:lnTo>
                <a:lnTo>
                  <a:pt x="16560" y="401751"/>
                </a:lnTo>
                <a:lnTo>
                  <a:pt x="22682" y="410032"/>
                </a:lnTo>
                <a:lnTo>
                  <a:pt x="30607" y="418680"/>
                </a:lnTo>
                <a:lnTo>
                  <a:pt x="41757" y="424078"/>
                </a:lnTo>
                <a:lnTo>
                  <a:pt x="52920" y="432358"/>
                </a:lnTo>
                <a:lnTo>
                  <a:pt x="64084" y="440994"/>
                </a:lnTo>
                <a:lnTo>
                  <a:pt x="77762" y="448919"/>
                </a:lnTo>
                <a:lnTo>
                  <a:pt x="92519" y="455040"/>
                </a:lnTo>
                <a:lnTo>
                  <a:pt x="108724" y="463321"/>
                </a:lnTo>
                <a:lnTo>
                  <a:pt x="178917" y="491032"/>
                </a:lnTo>
                <a:lnTo>
                  <a:pt x="220319" y="505078"/>
                </a:lnTo>
                <a:lnTo>
                  <a:pt x="304203" y="532434"/>
                </a:lnTo>
                <a:lnTo>
                  <a:pt x="351358" y="547192"/>
                </a:lnTo>
                <a:lnTo>
                  <a:pt x="443877" y="574560"/>
                </a:lnTo>
                <a:lnTo>
                  <a:pt x="449643" y="574560"/>
                </a:lnTo>
                <a:lnTo>
                  <a:pt x="452526" y="572033"/>
                </a:lnTo>
                <a:lnTo>
                  <a:pt x="455041" y="568794"/>
                </a:lnTo>
                <a:lnTo>
                  <a:pt x="457568" y="566280"/>
                </a:lnTo>
                <a:lnTo>
                  <a:pt x="457568" y="558355"/>
                </a:lnTo>
                <a:lnTo>
                  <a:pt x="455041" y="552234"/>
                </a:lnTo>
                <a:lnTo>
                  <a:pt x="449643" y="552234"/>
                </a:lnTo>
                <a:lnTo>
                  <a:pt x="312483" y="510832"/>
                </a:lnTo>
                <a:lnTo>
                  <a:pt x="267843" y="496430"/>
                </a:lnTo>
                <a:lnTo>
                  <a:pt x="226085" y="482396"/>
                </a:lnTo>
                <a:lnTo>
                  <a:pt x="187198" y="468718"/>
                </a:lnTo>
                <a:lnTo>
                  <a:pt x="150482" y="455040"/>
                </a:lnTo>
                <a:lnTo>
                  <a:pt x="117360" y="440994"/>
                </a:lnTo>
                <a:lnTo>
                  <a:pt x="102958" y="435241"/>
                </a:lnTo>
                <a:lnTo>
                  <a:pt x="89281" y="426592"/>
                </a:lnTo>
                <a:lnTo>
                  <a:pt x="75247" y="421195"/>
                </a:lnTo>
                <a:lnTo>
                  <a:pt x="64084" y="412915"/>
                </a:lnTo>
                <a:lnTo>
                  <a:pt x="55448" y="407517"/>
                </a:lnTo>
                <a:lnTo>
                  <a:pt x="47523" y="398881"/>
                </a:lnTo>
                <a:lnTo>
                  <a:pt x="38887" y="393839"/>
                </a:lnTo>
                <a:lnTo>
                  <a:pt x="33845" y="385190"/>
                </a:lnTo>
                <a:lnTo>
                  <a:pt x="27724" y="379069"/>
                </a:lnTo>
                <a:lnTo>
                  <a:pt x="30607" y="379069"/>
                </a:lnTo>
                <a:lnTo>
                  <a:pt x="25196" y="374040"/>
                </a:lnTo>
                <a:lnTo>
                  <a:pt x="27724" y="374040"/>
                </a:lnTo>
                <a:lnTo>
                  <a:pt x="25196" y="367918"/>
                </a:lnTo>
                <a:lnTo>
                  <a:pt x="25196" y="357479"/>
                </a:lnTo>
                <a:lnTo>
                  <a:pt x="27724" y="351713"/>
                </a:lnTo>
                <a:lnTo>
                  <a:pt x="30607" y="343077"/>
                </a:lnTo>
                <a:lnTo>
                  <a:pt x="32764" y="343077"/>
                </a:lnTo>
                <a:lnTo>
                  <a:pt x="36360" y="337680"/>
                </a:lnTo>
                <a:lnTo>
                  <a:pt x="44996" y="329031"/>
                </a:lnTo>
                <a:lnTo>
                  <a:pt x="55448" y="320751"/>
                </a:lnTo>
                <a:lnTo>
                  <a:pt x="72720" y="312839"/>
                </a:lnTo>
                <a:lnTo>
                  <a:pt x="89281" y="304190"/>
                </a:lnTo>
                <a:lnTo>
                  <a:pt x="111607" y="293039"/>
                </a:lnTo>
                <a:lnTo>
                  <a:pt x="133921" y="284391"/>
                </a:lnTo>
                <a:lnTo>
                  <a:pt x="159118" y="273240"/>
                </a:lnTo>
                <a:lnTo>
                  <a:pt x="187198" y="262077"/>
                </a:lnTo>
                <a:lnTo>
                  <a:pt x="217805" y="251637"/>
                </a:lnTo>
                <a:lnTo>
                  <a:pt x="248767" y="240474"/>
                </a:lnTo>
                <a:lnTo>
                  <a:pt x="282244" y="229311"/>
                </a:lnTo>
                <a:lnTo>
                  <a:pt x="315366" y="217792"/>
                </a:lnTo>
                <a:lnTo>
                  <a:pt x="460806" y="173151"/>
                </a:lnTo>
                <a:lnTo>
                  <a:pt x="536041" y="153352"/>
                </a:lnTo>
                <a:lnTo>
                  <a:pt x="608761" y="131038"/>
                </a:lnTo>
                <a:lnTo>
                  <a:pt x="678599" y="111950"/>
                </a:lnTo>
                <a:lnTo>
                  <a:pt x="714603" y="103314"/>
                </a:lnTo>
                <a:lnTo>
                  <a:pt x="745566" y="92151"/>
                </a:lnTo>
                <a:lnTo>
                  <a:pt x="776160" y="83870"/>
                </a:lnTo>
                <a:lnTo>
                  <a:pt x="807123" y="75958"/>
                </a:lnTo>
                <a:lnTo>
                  <a:pt x="834847" y="69837"/>
                </a:lnTo>
                <a:lnTo>
                  <a:pt x="841623" y="67339"/>
                </a:lnTo>
                <a:lnTo>
                  <a:pt x="845997" y="53276"/>
                </a:lnTo>
                <a:lnTo>
                  <a:pt x="835967" y="44936"/>
                </a:lnTo>
                <a:close/>
              </a:path>
              <a:path w="935989" h="574675">
                <a:moveTo>
                  <a:pt x="32764" y="343077"/>
                </a:moveTo>
                <a:lnTo>
                  <a:pt x="30607" y="343077"/>
                </a:lnTo>
                <a:lnTo>
                  <a:pt x="30607" y="346316"/>
                </a:lnTo>
                <a:lnTo>
                  <a:pt x="32764" y="343077"/>
                </a:lnTo>
                <a:close/>
              </a:path>
              <a:path w="935989" h="574675">
                <a:moveTo>
                  <a:pt x="920805" y="42113"/>
                </a:moveTo>
                <a:lnTo>
                  <a:pt x="848525" y="42113"/>
                </a:lnTo>
                <a:lnTo>
                  <a:pt x="851763" y="44996"/>
                </a:lnTo>
                <a:lnTo>
                  <a:pt x="854646" y="47510"/>
                </a:lnTo>
                <a:lnTo>
                  <a:pt x="857161" y="50761"/>
                </a:lnTo>
                <a:lnTo>
                  <a:pt x="857161" y="58673"/>
                </a:lnTo>
                <a:lnTo>
                  <a:pt x="854646" y="61201"/>
                </a:lnTo>
                <a:lnTo>
                  <a:pt x="848525" y="64795"/>
                </a:lnTo>
                <a:lnTo>
                  <a:pt x="841623" y="67339"/>
                </a:lnTo>
                <a:lnTo>
                  <a:pt x="820801" y="134277"/>
                </a:lnTo>
                <a:lnTo>
                  <a:pt x="920805" y="42113"/>
                </a:lnTo>
                <a:close/>
              </a:path>
              <a:path w="935989" h="574675">
                <a:moveTo>
                  <a:pt x="781926" y="0"/>
                </a:moveTo>
                <a:lnTo>
                  <a:pt x="835967" y="44936"/>
                </a:lnTo>
                <a:lnTo>
                  <a:pt x="843127" y="42113"/>
                </a:lnTo>
                <a:lnTo>
                  <a:pt x="920805" y="42113"/>
                </a:lnTo>
                <a:lnTo>
                  <a:pt x="935647" y="28435"/>
                </a:lnTo>
                <a:lnTo>
                  <a:pt x="781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0E398BD8-18BC-5861-2F91-8E8DECF2EEA4}"/>
              </a:ext>
            </a:extLst>
          </p:cNvPr>
          <p:cNvSpPr/>
          <p:nvPr/>
        </p:nvSpPr>
        <p:spPr>
          <a:xfrm>
            <a:off x="2992894" y="4014186"/>
            <a:ext cx="857250" cy="532765"/>
          </a:xfrm>
          <a:custGeom>
            <a:avLst/>
            <a:gdLst/>
            <a:ahLst/>
            <a:cxnLst/>
            <a:rect l="l" t="t" r="r" b="b"/>
            <a:pathLst>
              <a:path w="857250" h="532764">
                <a:moveTo>
                  <a:pt x="443877" y="532447"/>
                </a:moveTo>
                <a:lnTo>
                  <a:pt x="351358" y="505078"/>
                </a:lnTo>
                <a:lnTo>
                  <a:pt x="304203" y="490321"/>
                </a:lnTo>
                <a:lnTo>
                  <a:pt x="262445" y="476643"/>
                </a:lnTo>
                <a:lnTo>
                  <a:pt x="220319" y="462965"/>
                </a:lnTo>
                <a:lnTo>
                  <a:pt x="178917" y="448919"/>
                </a:lnTo>
                <a:lnTo>
                  <a:pt x="142557" y="435241"/>
                </a:lnTo>
                <a:lnTo>
                  <a:pt x="108724" y="421208"/>
                </a:lnTo>
                <a:lnTo>
                  <a:pt x="92519" y="412927"/>
                </a:lnTo>
                <a:lnTo>
                  <a:pt x="77762" y="406806"/>
                </a:lnTo>
                <a:lnTo>
                  <a:pt x="64084" y="398881"/>
                </a:lnTo>
                <a:lnTo>
                  <a:pt x="52920" y="390245"/>
                </a:lnTo>
                <a:lnTo>
                  <a:pt x="41757" y="381965"/>
                </a:lnTo>
                <a:lnTo>
                  <a:pt x="30607" y="376567"/>
                </a:lnTo>
                <a:lnTo>
                  <a:pt x="22682" y="367919"/>
                </a:lnTo>
                <a:lnTo>
                  <a:pt x="16560" y="359638"/>
                </a:lnTo>
                <a:lnTo>
                  <a:pt x="7924" y="351726"/>
                </a:lnTo>
                <a:lnTo>
                  <a:pt x="7924" y="348119"/>
                </a:lnTo>
                <a:lnTo>
                  <a:pt x="5397" y="340563"/>
                </a:lnTo>
                <a:lnTo>
                  <a:pt x="2882" y="340563"/>
                </a:lnTo>
                <a:lnTo>
                  <a:pt x="2882" y="331927"/>
                </a:lnTo>
                <a:lnTo>
                  <a:pt x="2882" y="329044"/>
                </a:lnTo>
                <a:lnTo>
                  <a:pt x="0" y="320763"/>
                </a:lnTo>
                <a:lnTo>
                  <a:pt x="0" y="317881"/>
                </a:lnTo>
                <a:lnTo>
                  <a:pt x="2882" y="309600"/>
                </a:lnTo>
                <a:lnTo>
                  <a:pt x="5397" y="300964"/>
                </a:lnTo>
                <a:lnTo>
                  <a:pt x="5397" y="298437"/>
                </a:lnTo>
                <a:lnTo>
                  <a:pt x="11163" y="289801"/>
                </a:lnTo>
                <a:lnTo>
                  <a:pt x="14046" y="289801"/>
                </a:lnTo>
                <a:lnTo>
                  <a:pt x="19088" y="281876"/>
                </a:lnTo>
                <a:lnTo>
                  <a:pt x="19088" y="278638"/>
                </a:lnTo>
                <a:lnTo>
                  <a:pt x="30607" y="270725"/>
                </a:lnTo>
                <a:lnTo>
                  <a:pt x="44996" y="262077"/>
                </a:lnTo>
                <a:lnTo>
                  <a:pt x="61556" y="250926"/>
                </a:lnTo>
                <a:lnTo>
                  <a:pt x="77762" y="239763"/>
                </a:lnTo>
                <a:lnTo>
                  <a:pt x="100444" y="231127"/>
                </a:lnTo>
                <a:lnTo>
                  <a:pt x="125285" y="219963"/>
                </a:lnTo>
                <a:lnTo>
                  <a:pt x="150482" y="209524"/>
                </a:lnTo>
                <a:lnTo>
                  <a:pt x="178917" y="198361"/>
                </a:lnTo>
                <a:lnTo>
                  <a:pt x="209156" y="187197"/>
                </a:lnTo>
                <a:lnTo>
                  <a:pt x="240118" y="178561"/>
                </a:lnTo>
                <a:lnTo>
                  <a:pt x="273596" y="164528"/>
                </a:lnTo>
                <a:lnTo>
                  <a:pt x="309956" y="153365"/>
                </a:lnTo>
                <a:lnTo>
                  <a:pt x="379806" y="131038"/>
                </a:lnTo>
                <a:lnTo>
                  <a:pt x="455041" y="108724"/>
                </a:lnTo>
                <a:lnTo>
                  <a:pt x="527405" y="88925"/>
                </a:lnTo>
                <a:lnTo>
                  <a:pt x="603364" y="67322"/>
                </a:lnTo>
                <a:lnTo>
                  <a:pt x="672477" y="47523"/>
                </a:lnTo>
                <a:lnTo>
                  <a:pt x="706323" y="38887"/>
                </a:lnTo>
                <a:lnTo>
                  <a:pt x="739800" y="27724"/>
                </a:lnTo>
                <a:lnTo>
                  <a:pt x="770763" y="19088"/>
                </a:lnTo>
                <a:lnTo>
                  <a:pt x="801001" y="11163"/>
                </a:lnTo>
                <a:lnTo>
                  <a:pt x="829437" y="5397"/>
                </a:lnTo>
                <a:lnTo>
                  <a:pt x="843127" y="0"/>
                </a:lnTo>
                <a:lnTo>
                  <a:pt x="848525" y="0"/>
                </a:lnTo>
                <a:lnTo>
                  <a:pt x="851763" y="2882"/>
                </a:lnTo>
                <a:lnTo>
                  <a:pt x="854646" y="5397"/>
                </a:lnTo>
                <a:lnTo>
                  <a:pt x="857161" y="8648"/>
                </a:lnTo>
                <a:lnTo>
                  <a:pt x="857161" y="14046"/>
                </a:lnTo>
                <a:lnTo>
                  <a:pt x="857161" y="16560"/>
                </a:lnTo>
                <a:lnTo>
                  <a:pt x="854646" y="19088"/>
                </a:lnTo>
                <a:lnTo>
                  <a:pt x="848525" y="22682"/>
                </a:lnTo>
                <a:lnTo>
                  <a:pt x="834847" y="27724"/>
                </a:lnTo>
                <a:lnTo>
                  <a:pt x="807123" y="33845"/>
                </a:lnTo>
                <a:lnTo>
                  <a:pt x="776160" y="41757"/>
                </a:lnTo>
                <a:lnTo>
                  <a:pt x="745566" y="50037"/>
                </a:lnTo>
                <a:lnTo>
                  <a:pt x="714603" y="61201"/>
                </a:lnTo>
                <a:lnTo>
                  <a:pt x="678599" y="69837"/>
                </a:lnTo>
                <a:lnTo>
                  <a:pt x="608761" y="88925"/>
                </a:lnTo>
                <a:lnTo>
                  <a:pt x="536041" y="111239"/>
                </a:lnTo>
                <a:lnTo>
                  <a:pt x="460806" y="131038"/>
                </a:lnTo>
                <a:lnTo>
                  <a:pt x="387718" y="153365"/>
                </a:lnTo>
                <a:lnTo>
                  <a:pt x="315366" y="175679"/>
                </a:lnTo>
                <a:lnTo>
                  <a:pt x="282244" y="187197"/>
                </a:lnTo>
                <a:lnTo>
                  <a:pt x="248767" y="198361"/>
                </a:lnTo>
                <a:lnTo>
                  <a:pt x="217805" y="209524"/>
                </a:lnTo>
                <a:lnTo>
                  <a:pt x="187198" y="219963"/>
                </a:lnTo>
                <a:lnTo>
                  <a:pt x="159118" y="231127"/>
                </a:lnTo>
                <a:lnTo>
                  <a:pt x="133921" y="242277"/>
                </a:lnTo>
                <a:lnTo>
                  <a:pt x="111607" y="250926"/>
                </a:lnTo>
                <a:lnTo>
                  <a:pt x="89281" y="262077"/>
                </a:lnTo>
                <a:lnTo>
                  <a:pt x="72720" y="270725"/>
                </a:lnTo>
                <a:lnTo>
                  <a:pt x="55448" y="278638"/>
                </a:lnTo>
                <a:lnTo>
                  <a:pt x="44996" y="286918"/>
                </a:lnTo>
                <a:lnTo>
                  <a:pt x="36360" y="295567"/>
                </a:lnTo>
                <a:lnTo>
                  <a:pt x="30607" y="304203"/>
                </a:lnTo>
                <a:lnTo>
                  <a:pt x="30607" y="300964"/>
                </a:lnTo>
                <a:lnTo>
                  <a:pt x="27724" y="309600"/>
                </a:lnTo>
                <a:lnTo>
                  <a:pt x="25196" y="315366"/>
                </a:lnTo>
                <a:lnTo>
                  <a:pt x="25196" y="320763"/>
                </a:lnTo>
                <a:lnTo>
                  <a:pt x="25196" y="325805"/>
                </a:lnTo>
                <a:lnTo>
                  <a:pt x="27724" y="331927"/>
                </a:lnTo>
                <a:lnTo>
                  <a:pt x="25196" y="331927"/>
                </a:lnTo>
                <a:lnTo>
                  <a:pt x="30607" y="336956"/>
                </a:lnTo>
                <a:lnTo>
                  <a:pt x="27724" y="336956"/>
                </a:lnTo>
                <a:lnTo>
                  <a:pt x="33845" y="343077"/>
                </a:lnTo>
                <a:lnTo>
                  <a:pt x="38887" y="351726"/>
                </a:lnTo>
                <a:lnTo>
                  <a:pt x="47523" y="356768"/>
                </a:lnTo>
                <a:lnTo>
                  <a:pt x="55448" y="365404"/>
                </a:lnTo>
                <a:lnTo>
                  <a:pt x="64084" y="370801"/>
                </a:lnTo>
                <a:lnTo>
                  <a:pt x="75247" y="379082"/>
                </a:lnTo>
                <a:lnTo>
                  <a:pt x="89281" y="384479"/>
                </a:lnTo>
                <a:lnTo>
                  <a:pt x="102958" y="393128"/>
                </a:lnTo>
                <a:lnTo>
                  <a:pt x="117360" y="398881"/>
                </a:lnTo>
                <a:lnTo>
                  <a:pt x="150482" y="412927"/>
                </a:lnTo>
                <a:lnTo>
                  <a:pt x="187198" y="426605"/>
                </a:lnTo>
                <a:lnTo>
                  <a:pt x="226085" y="440283"/>
                </a:lnTo>
                <a:lnTo>
                  <a:pt x="267843" y="454317"/>
                </a:lnTo>
                <a:lnTo>
                  <a:pt x="312483" y="468718"/>
                </a:lnTo>
                <a:lnTo>
                  <a:pt x="357479" y="482396"/>
                </a:lnTo>
                <a:lnTo>
                  <a:pt x="449643" y="510120"/>
                </a:lnTo>
                <a:lnTo>
                  <a:pt x="455041" y="510120"/>
                </a:lnTo>
                <a:lnTo>
                  <a:pt x="457568" y="516242"/>
                </a:lnTo>
                <a:lnTo>
                  <a:pt x="457568" y="518756"/>
                </a:lnTo>
                <a:lnTo>
                  <a:pt x="457568" y="524167"/>
                </a:lnTo>
                <a:lnTo>
                  <a:pt x="455041" y="526681"/>
                </a:lnTo>
                <a:lnTo>
                  <a:pt x="452526" y="529920"/>
                </a:lnTo>
                <a:lnTo>
                  <a:pt x="449643" y="532447"/>
                </a:lnTo>
                <a:lnTo>
                  <a:pt x="443877" y="5324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4336E7C6-4767-ABDD-3E11-89E7CE53140A}"/>
              </a:ext>
            </a:extLst>
          </p:cNvPr>
          <p:cNvSpPr/>
          <p:nvPr/>
        </p:nvSpPr>
        <p:spPr>
          <a:xfrm>
            <a:off x="3774820" y="3972073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4" h="134620">
                <a:moveTo>
                  <a:pt x="64071" y="53276"/>
                </a:moveTo>
                <a:lnTo>
                  <a:pt x="0" y="0"/>
                </a:lnTo>
                <a:lnTo>
                  <a:pt x="153720" y="28435"/>
                </a:lnTo>
                <a:lnTo>
                  <a:pt x="38874" y="134277"/>
                </a:lnTo>
                <a:lnTo>
                  <a:pt x="64071" y="532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>
            <a:extLst>
              <a:ext uri="{FF2B5EF4-FFF2-40B4-BE49-F238E27FC236}">
                <a16:creationId xmlns:a16="http://schemas.microsoft.com/office/drawing/2014/main" id="{62BACDF7-809D-5537-DF2A-0A8417B1A369}"/>
              </a:ext>
            </a:extLst>
          </p:cNvPr>
          <p:cNvSpPr/>
          <p:nvPr/>
        </p:nvSpPr>
        <p:spPr>
          <a:xfrm>
            <a:off x="2992894" y="4014186"/>
            <a:ext cx="857250" cy="532765"/>
          </a:xfrm>
          <a:custGeom>
            <a:avLst/>
            <a:gdLst/>
            <a:ahLst/>
            <a:cxnLst/>
            <a:rect l="l" t="t" r="r" b="b"/>
            <a:pathLst>
              <a:path w="857250" h="532764">
                <a:moveTo>
                  <a:pt x="443877" y="532447"/>
                </a:moveTo>
                <a:lnTo>
                  <a:pt x="351358" y="505078"/>
                </a:lnTo>
                <a:lnTo>
                  <a:pt x="304203" y="490321"/>
                </a:lnTo>
                <a:lnTo>
                  <a:pt x="262445" y="476643"/>
                </a:lnTo>
                <a:lnTo>
                  <a:pt x="220319" y="462965"/>
                </a:lnTo>
                <a:lnTo>
                  <a:pt x="178917" y="448919"/>
                </a:lnTo>
                <a:lnTo>
                  <a:pt x="142557" y="435241"/>
                </a:lnTo>
                <a:lnTo>
                  <a:pt x="108724" y="421208"/>
                </a:lnTo>
                <a:lnTo>
                  <a:pt x="92519" y="412927"/>
                </a:lnTo>
                <a:lnTo>
                  <a:pt x="77762" y="406806"/>
                </a:lnTo>
                <a:lnTo>
                  <a:pt x="64084" y="398881"/>
                </a:lnTo>
                <a:lnTo>
                  <a:pt x="52920" y="390245"/>
                </a:lnTo>
                <a:lnTo>
                  <a:pt x="41757" y="381965"/>
                </a:lnTo>
                <a:lnTo>
                  <a:pt x="30607" y="376567"/>
                </a:lnTo>
                <a:lnTo>
                  <a:pt x="22682" y="367919"/>
                </a:lnTo>
                <a:lnTo>
                  <a:pt x="16560" y="359638"/>
                </a:lnTo>
                <a:lnTo>
                  <a:pt x="7924" y="351726"/>
                </a:lnTo>
                <a:lnTo>
                  <a:pt x="7924" y="348119"/>
                </a:lnTo>
                <a:lnTo>
                  <a:pt x="5397" y="340563"/>
                </a:lnTo>
                <a:lnTo>
                  <a:pt x="2882" y="340563"/>
                </a:lnTo>
                <a:lnTo>
                  <a:pt x="2882" y="331927"/>
                </a:lnTo>
                <a:lnTo>
                  <a:pt x="2882" y="329044"/>
                </a:lnTo>
                <a:lnTo>
                  <a:pt x="0" y="320763"/>
                </a:lnTo>
                <a:lnTo>
                  <a:pt x="0" y="317881"/>
                </a:lnTo>
                <a:lnTo>
                  <a:pt x="2882" y="309600"/>
                </a:lnTo>
                <a:lnTo>
                  <a:pt x="5397" y="300964"/>
                </a:lnTo>
                <a:lnTo>
                  <a:pt x="5397" y="298437"/>
                </a:lnTo>
                <a:lnTo>
                  <a:pt x="11163" y="289801"/>
                </a:lnTo>
                <a:lnTo>
                  <a:pt x="14046" y="289801"/>
                </a:lnTo>
                <a:lnTo>
                  <a:pt x="19088" y="281876"/>
                </a:lnTo>
                <a:lnTo>
                  <a:pt x="19088" y="278638"/>
                </a:lnTo>
                <a:lnTo>
                  <a:pt x="30607" y="270725"/>
                </a:lnTo>
                <a:lnTo>
                  <a:pt x="44996" y="262077"/>
                </a:lnTo>
                <a:lnTo>
                  <a:pt x="61556" y="250926"/>
                </a:lnTo>
                <a:lnTo>
                  <a:pt x="77762" y="239763"/>
                </a:lnTo>
                <a:lnTo>
                  <a:pt x="100444" y="231127"/>
                </a:lnTo>
                <a:lnTo>
                  <a:pt x="125285" y="219963"/>
                </a:lnTo>
                <a:lnTo>
                  <a:pt x="150482" y="209524"/>
                </a:lnTo>
                <a:lnTo>
                  <a:pt x="178917" y="198361"/>
                </a:lnTo>
                <a:lnTo>
                  <a:pt x="209156" y="187197"/>
                </a:lnTo>
                <a:lnTo>
                  <a:pt x="240118" y="178561"/>
                </a:lnTo>
                <a:lnTo>
                  <a:pt x="273596" y="164528"/>
                </a:lnTo>
                <a:lnTo>
                  <a:pt x="309956" y="153365"/>
                </a:lnTo>
                <a:lnTo>
                  <a:pt x="379806" y="131038"/>
                </a:lnTo>
                <a:lnTo>
                  <a:pt x="455041" y="108724"/>
                </a:lnTo>
                <a:lnTo>
                  <a:pt x="527405" y="88925"/>
                </a:lnTo>
                <a:lnTo>
                  <a:pt x="603364" y="67322"/>
                </a:lnTo>
                <a:lnTo>
                  <a:pt x="672477" y="47523"/>
                </a:lnTo>
                <a:lnTo>
                  <a:pt x="706323" y="38887"/>
                </a:lnTo>
                <a:lnTo>
                  <a:pt x="739800" y="27724"/>
                </a:lnTo>
                <a:lnTo>
                  <a:pt x="770763" y="19088"/>
                </a:lnTo>
                <a:lnTo>
                  <a:pt x="801001" y="11163"/>
                </a:lnTo>
                <a:lnTo>
                  <a:pt x="829437" y="5397"/>
                </a:lnTo>
                <a:lnTo>
                  <a:pt x="843127" y="0"/>
                </a:lnTo>
                <a:lnTo>
                  <a:pt x="848525" y="0"/>
                </a:lnTo>
                <a:lnTo>
                  <a:pt x="851763" y="2882"/>
                </a:lnTo>
                <a:lnTo>
                  <a:pt x="854646" y="5397"/>
                </a:lnTo>
                <a:lnTo>
                  <a:pt x="857161" y="8648"/>
                </a:lnTo>
                <a:lnTo>
                  <a:pt x="857161" y="14046"/>
                </a:lnTo>
                <a:lnTo>
                  <a:pt x="857161" y="16560"/>
                </a:lnTo>
                <a:lnTo>
                  <a:pt x="854646" y="19088"/>
                </a:lnTo>
                <a:lnTo>
                  <a:pt x="848525" y="22682"/>
                </a:lnTo>
                <a:lnTo>
                  <a:pt x="834847" y="27724"/>
                </a:lnTo>
                <a:lnTo>
                  <a:pt x="807123" y="33845"/>
                </a:lnTo>
                <a:lnTo>
                  <a:pt x="776160" y="41757"/>
                </a:lnTo>
                <a:lnTo>
                  <a:pt x="745566" y="50037"/>
                </a:lnTo>
                <a:lnTo>
                  <a:pt x="714603" y="61201"/>
                </a:lnTo>
                <a:lnTo>
                  <a:pt x="678599" y="69837"/>
                </a:lnTo>
                <a:lnTo>
                  <a:pt x="608761" y="88925"/>
                </a:lnTo>
                <a:lnTo>
                  <a:pt x="536041" y="111239"/>
                </a:lnTo>
                <a:lnTo>
                  <a:pt x="460806" y="131038"/>
                </a:lnTo>
                <a:lnTo>
                  <a:pt x="387718" y="153365"/>
                </a:lnTo>
                <a:lnTo>
                  <a:pt x="315366" y="175679"/>
                </a:lnTo>
                <a:lnTo>
                  <a:pt x="282244" y="187197"/>
                </a:lnTo>
                <a:lnTo>
                  <a:pt x="248767" y="198361"/>
                </a:lnTo>
                <a:lnTo>
                  <a:pt x="217805" y="209524"/>
                </a:lnTo>
                <a:lnTo>
                  <a:pt x="187198" y="219963"/>
                </a:lnTo>
                <a:lnTo>
                  <a:pt x="159118" y="231127"/>
                </a:lnTo>
                <a:lnTo>
                  <a:pt x="133921" y="242277"/>
                </a:lnTo>
                <a:lnTo>
                  <a:pt x="111607" y="250926"/>
                </a:lnTo>
                <a:lnTo>
                  <a:pt x="89281" y="262077"/>
                </a:lnTo>
                <a:lnTo>
                  <a:pt x="72720" y="270725"/>
                </a:lnTo>
                <a:lnTo>
                  <a:pt x="55448" y="278638"/>
                </a:lnTo>
                <a:lnTo>
                  <a:pt x="44996" y="286918"/>
                </a:lnTo>
                <a:lnTo>
                  <a:pt x="36360" y="295567"/>
                </a:lnTo>
                <a:lnTo>
                  <a:pt x="30607" y="304203"/>
                </a:lnTo>
                <a:lnTo>
                  <a:pt x="30607" y="300964"/>
                </a:lnTo>
                <a:lnTo>
                  <a:pt x="27724" y="309600"/>
                </a:lnTo>
                <a:lnTo>
                  <a:pt x="25196" y="315366"/>
                </a:lnTo>
                <a:lnTo>
                  <a:pt x="25196" y="320763"/>
                </a:lnTo>
                <a:lnTo>
                  <a:pt x="25196" y="325805"/>
                </a:lnTo>
                <a:lnTo>
                  <a:pt x="27724" y="331927"/>
                </a:lnTo>
                <a:lnTo>
                  <a:pt x="25196" y="331927"/>
                </a:lnTo>
                <a:lnTo>
                  <a:pt x="30607" y="336956"/>
                </a:lnTo>
                <a:lnTo>
                  <a:pt x="27724" y="336956"/>
                </a:lnTo>
                <a:lnTo>
                  <a:pt x="33845" y="343077"/>
                </a:lnTo>
                <a:lnTo>
                  <a:pt x="38887" y="351726"/>
                </a:lnTo>
                <a:lnTo>
                  <a:pt x="47523" y="356768"/>
                </a:lnTo>
                <a:lnTo>
                  <a:pt x="55448" y="365404"/>
                </a:lnTo>
                <a:lnTo>
                  <a:pt x="64084" y="370801"/>
                </a:lnTo>
                <a:lnTo>
                  <a:pt x="75247" y="379082"/>
                </a:lnTo>
                <a:lnTo>
                  <a:pt x="89281" y="384479"/>
                </a:lnTo>
                <a:lnTo>
                  <a:pt x="102958" y="393128"/>
                </a:lnTo>
                <a:lnTo>
                  <a:pt x="117360" y="398881"/>
                </a:lnTo>
                <a:lnTo>
                  <a:pt x="150482" y="412927"/>
                </a:lnTo>
                <a:lnTo>
                  <a:pt x="187198" y="426605"/>
                </a:lnTo>
                <a:lnTo>
                  <a:pt x="226085" y="440283"/>
                </a:lnTo>
                <a:lnTo>
                  <a:pt x="267843" y="454317"/>
                </a:lnTo>
                <a:lnTo>
                  <a:pt x="312483" y="468718"/>
                </a:lnTo>
                <a:lnTo>
                  <a:pt x="357479" y="482396"/>
                </a:lnTo>
                <a:lnTo>
                  <a:pt x="449643" y="510120"/>
                </a:lnTo>
                <a:lnTo>
                  <a:pt x="455041" y="510120"/>
                </a:lnTo>
                <a:lnTo>
                  <a:pt x="457568" y="516242"/>
                </a:lnTo>
                <a:lnTo>
                  <a:pt x="457568" y="518756"/>
                </a:lnTo>
                <a:lnTo>
                  <a:pt x="457568" y="524167"/>
                </a:lnTo>
                <a:lnTo>
                  <a:pt x="455041" y="526681"/>
                </a:lnTo>
                <a:lnTo>
                  <a:pt x="452526" y="529920"/>
                </a:lnTo>
                <a:lnTo>
                  <a:pt x="449643" y="532447"/>
                </a:lnTo>
                <a:lnTo>
                  <a:pt x="443877" y="5324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>
            <a:extLst>
              <a:ext uri="{FF2B5EF4-FFF2-40B4-BE49-F238E27FC236}">
                <a16:creationId xmlns:a16="http://schemas.microsoft.com/office/drawing/2014/main" id="{87E01854-B7DC-D47E-4B8C-2C53782BB4F9}"/>
              </a:ext>
            </a:extLst>
          </p:cNvPr>
          <p:cNvSpPr/>
          <p:nvPr/>
        </p:nvSpPr>
        <p:spPr>
          <a:xfrm>
            <a:off x="3774820" y="3972073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4" h="134620">
                <a:moveTo>
                  <a:pt x="64071" y="53276"/>
                </a:moveTo>
                <a:lnTo>
                  <a:pt x="0" y="0"/>
                </a:lnTo>
                <a:lnTo>
                  <a:pt x="153720" y="28435"/>
                </a:lnTo>
                <a:lnTo>
                  <a:pt x="38874" y="134277"/>
                </a:lnTo>
                <a:lnTo>
                  <a:pt x="64071" y="532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D1452ABB-CE02-5AE1-04C9-2FF96E470E66}"/>
              </a:ext>
            </a:extLst>
          </p:cNvPr>
          <p:cNvSpPr/>
          <p:nvPr/>
        </p:nvSpPr>
        <p:spPr>
          <a:xfrm>
            <a:off x="2573858" y="3180431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5183" y="46478"/>
                </a:moveTo>
                <a:lnTo>
                  <a:pt x="829081" y="47523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63"/>
                </a:lnTo>
                <a:lnTo>
                  <a:pt x="602995" y="111963"/>
                </a:lnTo>
                <a:lnTo>
                  <a:pt x="527761" y="131038"/>
                </a:lnTo>
                <a:lnTo>
                  <a:pt x="455396" y="153352"/>
                </a:lnTo>
                <a:lnTo>
                  <a:pt x="379437" y="175679"/>
                </a:lnTo>
                <a:lnTo>
                  <a:pt x="273964" y="209511"/>
                </a:lnTo>
                <a:lnTo>
                  <a:pt x="179273" y="243001"/>
                </a:lnTo>
                <a:lnTo>
                  <a:pt x="100799" y="276479"/>
                </a:lnTo>
                <a:lnTo>
                  <a:pt x="78473" y="284403"/>
                </a:lnTo>
                <a:lnTo>
                  <a:pt x="61912" y="295554"/>
                </a:lnTo>
                <a:lnTo>
                  <a:pt x="44640" y="304203"/>
                </a:lnTo>
                <a:lnTo>
                  <a:pt x="30962" y="315353"/>
                </a:lnTo>
                <a:lnTo>
                  <a:pt x="19799" y="324002"/>
                </a:lnTo>
                <a:lnTo>
                  <a:pt x="14401" y="331914"/>
                </a:lnTo>
                <a:lnTo>
                  <a:pt x="11163" y="335153"/>
                </a:lnTo>
                <a:lnTo>
                  <a:pt x="5753" y="343077"/>
                </a:lnTo>
                <a:lnTo>
                  <a:pt x="3238" y="351358"/>
                </a:lnTo>
                <a:lnTo>
                  <a:pt x="3238" y="354241"/>
                </a:lnTo>
                <a:lnTo>
                  <a:pt x="0" y="362521"/>
                </a:lnTo>
                <a:lnTo>
                  <a:pt x="0" y="365391"/>
                </a:lnTo>
                <a:lnTo>
                  <a:pt x="3238" y="374040"/>
                </a:lnTo>
                <a:lnTo>
                  <a:pt x="3238" y="382320"/>
                </a:lnTo>
                <a:lnTo>
                  <a:pt x="5753" y="385203"/>
                </a:lnTo>
                <a:lnTo>
                  <a:pt x="8280" y="393115"/>
                </a:lnTo>
                <a:lnTo>
                  <a:pt x="16916" y="401396"/>
                </a:lnTo>
                <a:lnTo>
                  <a:pt x="22313" y="410032"/>
                </a:lnTo>
                <a:lnTo>
                  <a:pt x="30962" y="418680"/>
                </a:lnTo>
                <a:lnTo>
                  <a:pt x="42113" y="426593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63" y="457555"/>
                </a:lnTo>
                <a:lnTo>
                  <a:pt x="142201" y="479882"/>
                </a:lnTo>
                <a:lnTo>
                  <a:pt x="179273" y="493560"/>
                </a:lnTo>
                <a:lnTo>
                  <a:pt x="220675" y="507593"/>
                </a:lnTo>
                <a:lnTo>
                  <a:pt x="262801" y="521271"/>
                </a:lnTo>
                <a:lnTo>
                  <a:pt x="304558" y="535673"/>
                </a:lnTo>
                <a:lnTo>
                  <a:pt x="352082" y="549719"/>
                </a:lnTo>
                <a:lnTo>
                  <a:pt x="444233" y="574560"/>
                </a:lnTo>
                <a:lnTo>
                  <a:pt x="452881" y="574560"/>
                </a:lnTo>
                <a:lnTo>
                  <a:pt x="455396" y="572033"/>
                </a:lnTo>
                <a:lnTo>
                  <a:pt x="457923" y="565912"/>
                </a:lnTo>
                <a:lnTo>
                  <a:pt x="457923" y="557631"/>
                </a:lnTo>
                <a:lnTo>
                  <a:pt x="455396" y="554761"/>
                </a:lnTo>
                <a:lnTo>
                  <a:pt x="449643" y="552234"/>
                </a:lnTo>
                <a:lnTo>
                  <a:pt x="357835" y="527392"/>
                </a:lnTo>
                <a:lnTo>
                  <a:pt x="268198" y="498957"/>
                </a:lnTo>
                <a:lnTo>
                  <a:pt x="226796" y="485279"/>
                </a:lnTo>
                <a:lnTo>
                  <a:pt x="187197" y="471233"/>
                </a:lnTo>
                <a:lnTo>
                  <a:pt x="150837" y="457555"/>
                </a:lnTo>
                <a:lnTo>
                  <a:pt x="103314" y="435241"/>
                </a:lnTo>
                <a:lnTo>
                  <a:pt x="89636" y="429831"/>
                </a:lnTo>
                <a:lnTo>
                  <a:pt x="75603" y="421195"/>
                </a:lnTo>
                <a:lnTo>
                  <a:pt x="64439" y="415442"/>
                </a:lnTo>
                <a:lnTo>
                  <a:pt x="55803" y="407517"/>
                </a:lnTo>
                <a:lnTo>
                  <a:pt x="47523" y="401396"/>
                </a:lnTo>
                <a:lnTo>
                  <a:pt x="39598" y="393115"/>
                </a:lnTo>
                <a:lnTo>
                  <a:pt x="33477" y="387718"/>
                </a:lnTo>
                <a:lnTo>
                  <a:pt x="28079" y="382320"/>
                </a:lnTo>
                <a:lnTo>
                  <a:pt x="30962" y="382320"/>
                </a:lnTo>
                <a:lnTo>
                  <a:pt x="25565" y="374040"/>
                </a:lnTo>
                <a:lnTo>
                  <a:pt x="27347" y="374040"/>
                </a:lnTo>
                <a:lnTo>
                  <a:pt x="26508" y="371157"/>
                </a:lnTo>
                <a:lnTo>
                  <a:pt x="25565" y="371157"/>
                </a:lnTo>
                <a:lnTo>
                  <a:pt x="25565" y="356755"/>
                </a:lnTo>
                <a:lnTo>
                  <a:pt x="26508" y="356755"/>
                </a:lnTo>
                <a:lnTo>
                  <a:pt x="28079" y="351358"/>
                </a:lnTo>
                <a:lnTo>
                  <a:pt x="29040" y="351358"/>
                </a:lnTo>
                <a:lnTo>
                  <a:pt x="30962" y="345592"/>
                </a:lnTo>
                <a:lnTo>
                  <a:pt x="36715" y="340194"/>
                </a:lnTo>
                <a:lnTo>
                  <a:pt x="44640" y="331914"/>
                </a:lnTo>
                <a:lnTo>
                  <a:pt x="55803" y="324002"/>
                </a:lnTo>
                <a:lnTo>
                  <a:pt x="73075" y="315353"/>
                </a:lnTo>
                <a:lnTo>
                  <a:pt x="89636" y="306717"/>
                </a:lnTo>
                <a:lnTo>
                  <a:pt x="134277" y="284403"/>
                </a:lnTo>
                <a:lnTo>
                  <a:pt x="159473" y="276479"/>
                </a:lnTo>
                <a:lnTo>
                  <a:pt x="187197" y="265315"/>
                </a:lnTo>
                <a:lnTo>
                  <a:pt x="248399" y="243001"/>
                </a:lnTo>
                <a:lnTo>
                  <a:pt x="315721" y="220675"/>
                </a:lnTo>
                <a:lnTo>
                  <a:pt x="460794" y="175679"/>
                </a:lnTo>
                <a:lnTo>
                  <a:pt x="536397" y="153352"/>
                </a:lnTo>
                <a:lnTo>
                  <a:pt x="609117" y="134277"/>
                </a:lnTo>
                <a:lnTo>
                  <a:pt x="678954" y="114477"/>
                </a:lnTo>
                <a:lnTo>
                  <a:pt x="715314" y="103314"/>
                </a:lnTo>
                <a:lnTo>
                  <a:pt x="745553" y="94678"/>
                </a:lnTo>
                <a:lnTo>
                  <a:pt x="776516" y="87122"/>
                </a:lnTo>
                <a:lnTo>
                  <a:pt x="806754" y="78473"/>
                </a:lnTo>
                <a:lnTo>
                  <a:pt x="835202" y="69837"/>
                </a:lnTo>
                <a:lnTo>
                  <a:pt x="842366" y="68520"/>
                </a:lnTo>
                <a:lnTo>
                  <a:pt x="846353" y="56159"/>
                </a:lnTo>
                <a:lnTo>
                  <a:pt x="835183" y="46478"/>
                </a:lnTo>
                <a:close/>
              </a:path>
              <a:path w="935355" h="574675">
                <a:moveTo>
                  <a:pt x="27347" y="374040"/>
                </a:moveTo>
                <a:lnTo>
                  <a:pt x="25565" y="374040"/>
                </a:lnTo>
                <a:lnTo>
                  <a:pt x="28079" y="376555"/>
                </a:lnTo>
                <a:lnTo>
                  <a:pt x="27347" y="374040"/>
                </a:lnTo>
                <a:close/>
              </a:path>
              <a:path w="935355" h="574675">
                <a:moveTo>
                  <a:pt x="25565" y="367919"/>
                </a:moveTo>
                <a:lnTo>
                  <a:pt x="25565" y="371157"/>
                </a:lnTo>
                <a:lnTo>
                  <a:pt x="26508" y="371157"/>
                </a:lnTo>
                <a:lnTo>
                  <a:pt x="25565" y="367919"/>
                </a:lnTo>
                <a:close/>
              </a:path>
              <a:path w="935355" h="574675">
                <a:moveTo>
                  <a:pt x="26508" y="356755"/>
                </a:moveTo>
                <a:lnTo>
                  <a:pt x="25565" y="356755"/>
                </a:lnTo>
                <a:lnTo>
                  <a:pt x="25565" y="359994"/>
                </a:lnTo>
                <a:lnTo>
                  <a:pt x="26508" y="356755"/>
                </a:lnTo>
                <a:close/>
              </a:path>
              <a:path w="935355" h="574675">
                <a:moveTo>
                  <a:pt x="29040" y="351358"/>
                </a:moveTo>
                <a:lnTo>
                  <a:pt x="28079" y="351358"/>
                </a:lnTo>
                <a:lnTo>
                  <a:pt x="28079" y="354241"/>
                </a:lnTo>
                <a:lnTo>
                  <a:pt x="29040" y="351358"/>
                </a:lnTo>
                <a:close/>
              </a:path>
              <a:path w="935355" h="574675">
                <a:moveTo>
                  <a:pt x="919777" y="44996"/>
                </a:moveTo>
                <a:lnTo>
                  <a:pt x="851763" y="44996"/>
                </a:lnTo>
                <a:lnTo>
                  <a:pt x="854278" y="47523"/>
                </a:lnTo>
                <a:lnTo>
                  <a:pt x="857516" y="53276"/>
                </a:lnTo>
                <a:lnTo>
                  <a:pt x="857516" y="61201"/>
                </a:lnTo>
                <a:lnTo>
                  <a:pt x="854278" y="64439"/>
                </a:lnTo>
                <a:lnTo>
                  <a:pt x="848880" y="67322"/>
                </a:lnTo>
                <a:lnTo>
                  <a:pt x="842366" y="68520"/>
                </a:lnTo>
                <a:lnTo>
                  <a:pt x="821156" y="134277"/>
                </a:lnTo>
                <a:lnTo>
                  <a:pt x="919777" y="44996"/>
                </a:lnTo>
                <a:close/>
              </a:path>
              <a:path w="935355" h="574675">
                <a:moveTo>
                  <a:pt x="781557" y="0"/>
                </a:moveTo>
                <a:lnTo>
                  <a:pt x="835183" y="46478"/>
                </a:lnTo>
                <a:lnTo>
                  <a:pt x="843838" y="44996"/>
                </a:lnTo>
                <a:lnTo>
                  <a:pt x="919777" y="44996"/>
                </a:lnTo>
                <a:lnTo>
                  <a:pt x="935278" y="30962"/>
                </a:lnTo>
                <a:lnTo>
                  <a:pt x="781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4">
            <a:extLst>
              <a:ext uri="{FF2B5EF4-FFF2-40B4-BE49-F238E27FC236}">
                <a16:creationId xmlns:a16="http://schemas.microsoft.com/office/drawing/2014/main" id="{7A148236-89E5-6095-7D5F-FAD787639D93}"/>
              </a:ext>
            </a:extLst>
          </p:cNvPr>
          <p:cNvSpPr/>
          <p:nvPr/>
        </p:nvSpPr>
        <p:spPr>
          <a:xfrm>
            <a:off x="2573858" y="3225427"/>
            <a:ext cx="857885" cy="529590"/>
          </a:xfrm>
          <a:custGeom>
            <a:avLst/>
            <a:gdLst/>
            <a:ahLst/>
            <a:cxnLst/>
            <a:rect l="l" t="t" r="r" b="b"/>
            <a:pathLst>
              <a:path w="857885" h="529589">
                <a:moveTo>
                  <a:pt x="444233" y="529564"/>
                </a:moveTo>
                <a:lnTo>
                  <a:pt x="352082" y="504723"/>
                </a:lnTo>
                <a:lnTo>
                  <a:pt x="304558" y="490677"/>
                </a:lnTo>
                <a:lnTo>
                  <a:pt x="262801" y="476275"/>
                </a:lnTo>
                <a:lnTo>
                  <a:pt x="220675" y="462597"/>
                </a:lnTo>
                <a:lnTo>
                  <a:pt x="179273" y="448563"/>
                </a:lnTo>
                <a:lnTo>
                  <a:pt x="142201" y="434886"/>
                </a:lnTo>
                <a:lnTo>
                  <a:pt x="92163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596"/>
                </a:lnTo>
                <a:lnTo>
                  <a:pt x="30962" y="373684"/>
                </a:lnTo>
                <a:lnTo>
                  <a:pt x="22313" y="365036"/>
                </a:lnTo>
                <a:lnTo>
                  <a:pt x="16916" y="356400"/>
                </a:lnTo>
                <a:lnTo>
                  <a:pt x="8280" y="348119"/>
                </a:lnTo>
                <a:lnTo>
                  <a:pt x="5753" y="340207"/>
                </a:lnTo>
                <a:lnTo>
                  <a:pt x="3238" y="337324"/>
                </a:lnTo>
                <a:lnTo>
                  <a:pt x="3238" y="329044"/>
                </a:lnTo>
                <a:lnTo>
                  <a:pt x="0" y="320395"/>
                </a:lnTo>
                <a:lnTo>
                  <a:pt x="0" y="317525"/>
                </a:lnTo>
                <a:lnTo>
                  <a:pt x="3238" y="309245"/>
                </a:lnTo>
                <a:lnTo>
                  <a:pt x="3238" y="306362"/>
                </a:lnTo>
                <a:lnTo>
                  <a:pt x="5753" y="298081"/>
                </a:lnTo>
                <a:lnTo>
                  <a:pt x="11163" y="290156"/>
                </a:lnTo>
                <a:lnTo>
                  <a:pt x="14401" y="286918"/>
                </a:lnTo>
                <a:lnTo>
                  <a:pt x="19799" y="279006"/>
                </a:lnTo>
                <a:lnTo>
                  <a:pt x="30962" y="270357"/>
                </a:lnTo>
                <a:lnTo>
                  <a:pt x="44640" y="259207"/>
                </a:lnTo>
                <a:lnTo>
                  <a:pt x="61912" y="250558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50837" y="209156"/>
                </a:lnTo>
                <a:lnTo>
                  <a:pt x="209524" y="186842"/>
                </a:lnTo>
                <a:lnTo>
                  <a:pt x="273964" y="164515"/>
                </a:lnTo>
                <a:lnTo>
                  <a:pt x="310324" y="152996"/>
                </a:lnTo>
                <a:lnTo>
                  <a:pt x="379437" y="130683"/>
                </a:lnTo>
                <a:lnTo>
                  <a:pt x="455396" y="108356"/>
                </a:lnTo>
                <a:lnTo>
                  <a:pt x="527761" y="86042"/>
                </a:lnTo>
                <a:lnTo>
                  <a:pt x="602995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6" y="27355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838" y="0"/>
                </a:lnTo>
                <a:lnTo>
                  <a:pt x="848880" y="0"/>
                </a:lnTo>
                <a:lnTo>
                  <a:pt x="851763" y="0"/>
                </a:lnTo>
                <a:lnTo>
                  <a:pt x="854278" y="2527"/>
                </a:lnTo>
                <a:lnTo>
                  <a:pt x="857516" y="8280"/>
                </a:lnTo>
                <a:lnTo>
                  <a:pt x="857516" y="11163"/>
                </a:lnTo>
                <a:lnTo>
                  <a:pt x="857516" y="16205"/>
                </a:lnTo>
                <a:lnTo>
                  <a:pt x="854278" y="19443"/>
                </a:lnTo>
                <a:lnTo>
                  <a:pt x="848880" y="22326"/>
                </a:lnTo>
                <a:lnTo>
                  <a:pt x="835202" y="24841"/>
                </a:lnTo>
                <a:lnTo>
                  <a:pt x="806754" y="33477"/>
                </a:lnTo>
                <a:lnTo>
                  <a:pt x="776516" y="42125"/>
                </a:lnTo>
                <a:lnTo>
                  <a:pt x="745553" y="49682"/>
                </a:lnTo>
                <a:lnTo>
                  <a:pt x="715314" y="58318"/>
                </a:lnTo>
                <a:lnTo>
                  <a:pt x="678954" y="69481"/>
                </a:lnTo>
                <a:lnTo>
                  <a:pt x="609117" y="89281"/>
                </a:lnTo>
                <a:lnTo>
                  <a:pt x="536397" y="108356"/>
                </a:lnTo>
                <a:lnTo>
                  <a:pt x="460794" y="130683"/>
                </a:lnTo>
                <a:lnTo>
                  <a:pt x="388073" y="152996"/>
                </a:lnTo>
                <a:lnTo>
                  <a:pt x="315721" y="175679"/>
                </a:lnTo>
                <a:lnTo>
                  <a:pt x="248399" y="198005"/>
                </a:lnTo>
                <a:lnTo>
                  <a:pt x="218160" y="209156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4277" y="239407"/>
                </a:lnTo>
                <a:lnTo>
                  <a:pt x="111963" y="250558"/>
                </a:lnTo>
                <a:lnTo>
                  <a:pt x="89636" y="261721"/>
                </a:lnTo>
                <a:lnTo>
                  <a:pt x="73075" y="270357"/>
                </a:lnTo>
                <a:lnTo>
                  <a:pt x="55803" y="279006"/>
                </a:lnTo>
                <a:lnTo>
                  <a:pt x="44640" y="286918"/>
                </a:lnTo>
                <a:lnTo>
                  <a:pt x="36715" y="295198"/>
                </a:lnTo>
                <a:lnTo>
                  <a:pt x="30962" y="300596"/>
                </a:lnTo>
                <a:lnTo>
                  <a:pt x="28079" y="309245"/>
                </a:lnTo>
                <a:lnTo>
                  <a:pt x="28079" y="306362"/>
                </a:lnTo>
                <a:lnTo>
                  <a:pt x="25565" y="314998"/>
                </a:lnTo>
                <a:lnTo>
                  <a:pt x="25565" y="311759"/>
                </a:lnTo>
                <a:lnTo>
                  <a:pt x="25565" y="320395"/>
                </a:lnTo>
                <a:lnTo>
                  <a:pt x="25565" y="317525"/>
                </a:lnTo>
                <a:lnTo>
                  <a:pt x="25565" y="326161"/>
                </a:lnTo>
                <a:lnTo>
                  <a:pt x="25565" y="322922"/>
                </a:lnTo>
                <a:lnTo>
                  <a:pt x="28079" y="331558"/>
                </a:lnTo>
                <a:lnTo>
                  <a:pt x="25565" y="329044"/>
                </a:lnTo>
                <a:lnTo>
                  <a:pt x="30962" y="337324"/>
                </a:lnTo>
                <a:lnTo>
                  <a:pt x="28079" y="337324"/>
                </a:lnTo>
                <a:lnTo>
                  <a:pt x="33477" y="342722"/>
                </a:lnTo>
                <a:lnTo>
                  <a:pt x="39598" y="348119"/>
                </a:lnTo>
                <a:lnTo>
                  <a:pt x="47523" y="356400"/>
                </a:lnTo>
                <a:lnTo>
                  <a:pt x="55803" y="362521"/>
                </a:lnTo>
                <a:lnTo>
                  <a:pt x="64439" y="370446"/>
                </a:lnTo>
                <a:lnTo>
                  <a:pt x="75603" y="376199"/>
                </a:lnTo>
                <a:lnTo>
                  <a:pt x="89636" y="384835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87197" y="426237"/>
                </a:lnTo>
                <a:lnTo>
                  <a:pt x="226796" y="440283"/>
                </a:lnTo>
                <a:lnTo>
                  <a:pt x="268198" y="453961"/>
                </a:lnTo>
                <a:lnTo>
                  <a:pt x="313194" y="468363"/>
                </a:lnTo>
                <a:lnTo>
                  <a:pt x="357835" y="482396"/>
                </a:lnTo>
                <a:lnTo>
                  <a:pt x="449643" y="507238"/>
                </a:lnTo>
                <a:lnTo>
                  <a:pt x="455396" y="509765"/>
                </a:lnTo>
                <a:lnTo>
                  <a:pt x="457923" y="512635"/>
                </a:lnTo>
                <a:lnTo>
                  <a:pt x="457923" y="518401"/>
                </a:lnTo>
                <a:lnTo>
                  <a:pt x="457923" y="520915"/>
                </a:lnTo>
                <a:lnTo>
                  <a:pt x="455396" y="527037"/>
                </a:lnTo>
                <a:lnTo>
                  <a:pt x="452881" y="529564"/>
                </a:lnTo>
                <a:lnTo>
                  <a:pt x="449643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9C60CFB1-AA98-105B-115E-AE3B8F28BB43}"/>
              </a:ext>
            </a:extLst>
          </p:cNvPr>
          <p:cNvSpPr/>
          <p:nvPr/>
        </p:nvSpPr>
        <p:spPr>
          <a:xfrm>
            <a:off x="3355416" y="3180431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5" h="134619">
                <a:moveTo>
                  <a:pt x="64795" y="56159"/>
                </a:moveTo>
                <a:lnTo>
                  <a:pt x="0" y="0"/>
                </a:lnTo>
                <a:lnTo>
                  <a:pt x="153720" y="30962"/>
                </a:lnTo>
                <a:lnTo>
                  <a:pt x="39598" y="134277"/>
                </a:lnTo>
                <a:lnTo>
                  <a:pt x="6479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70EE7FDD-6C6D-A52C-3B7B-8D3236493583}"/>
              </a:ext>
            </a:extLst>
          </p:cNvPr>
          <p:cNvSpPr/>
          <p:nvPr/>
        </p:nvSpPr>
        <p:spPr>
          <a:xfrm>
            <a:off x="2573858" y="3225427"/>
            <a:ext cx="857885" cy="529590"/>
          </a:xfrm>
          <a:custGeom>
            <a:avLst/>
            <a:gdLst/>
            <a:ahLst/>
            <a:cxnLst/>
            <a:rect l="l" t="t" r="r" b="b"/>
            <a:pathLst>
              <a:path w="857885" h="529589">
                <a:moveTo>
                  <a:pt x="444233" y="529564"/>
                </a:moveTo>
                <a:lnTo>
                  <a:pt x="352082" y="504723"/>
                </a:lnTo>
                <a:lnTo>
                  <a:pt x="304558" y="490677"/>
                </a:lnTo>
                <a:lnTo>
                  <a:pt x="262801" y="476275"/>
                </a:lnTo>
                <a:lnTo>
                  <a:pt x="220675" y="462597"/>
                </a:lnTo>
                <a:lnTo>
                  <a:pt x="179273" y="448563"/>
                </a:lnTo>
                <a:lnTo>
                  <a:pt x="142201" y="434886"/>
                </a:lnTo>
                <a:lnTo>
                  <a:pt x="92163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596"/>
                </a:lnTo>
                <a:lnTo>
                  <a:pt x="30962" y="373684"/>
                </a:lnTo>
                <a:lnTo>
                  <a:pt x="22313" y="365036"/>
                </a:lnTo>
                <a:lnTo>
                  <a:pt x="16916" y="356400"/>
                </a:lnTo>
                <a:lnTo>
                  <a:pt x="8280" y="348119"/>
                </a:lnTo>
                <a:lnTo>
                  <a:pt x="5753" y="340207"/>
                </a:lnTo>
                <a:lnTo>
                  <a:pt x="3238" y="337324"/>
                </a:lnTo>
                <a:lnTo>
                  <a:pt x="3238" y="329044"/>
                </a:lnTo>
                <a:lnTo>
                  <a:pt x="0" y="320395"/>
                </a:lnTo>
                <a:lnTo>
                  <a:pt x="0" y="317525"/>
                </a:lnTo>
                <a:lnTo>
                  <a:pt x="3238" y="309245"/>
                </a:lnTo>
                <a:lnTo>
                  <a:pt x="3238" y="306362"/>
                </a:lnTo>
                <a:lnTo>
                  <a:pt x="5753" y="298081"/>
                </a:lnTo>
                <a:lnTo>
                  <a:pt x="11163" y="290156"/>
                </a:lnTo>
                <a:lnTo>
                  <a:pt x="14401" y="286918"/>
                </a:lnTo>
                <a:lnTo>
                  <a:pt x="19799" y="279006"/>
                </a:lnTo>
                <a:lnTo>
                  <a:pt x="30962" y="270357"/>
                </a:lnTo>
                <a:lnTo>
                  <a:pt x="44640" y="259207"/>
                </a:lnTo>
                <a:lnTo>
                  <a:pt x="61912" y="250558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50837" y="209156"/>
                </a:lnTo>
                <a:lnTo>
                  <a:pt x="209524" y="186842"/>
                </a:lnTo>
                <a:lnTo>
                  <a:pt x="273964" y="164515"/>
                </a:lnTo>
                <a:lnTo>
                  <a:pt x="310324" y="152996"/>
                </a:lnTo>
                <a:lnTo>
                  <a:pt x="379437" y="130683"/>
                </a:lnTo>
                <a:lnTo>
                  <a:pt x="455396" y="108356"/>
                </a:lnTo>
                <a:lnTo>
                  <a:pt x="527761" y="86042"/>
                </a:lnTo>
                <a:lnTo>
                  <a:pt x="602995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6" y="27355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838" y="0"/>
                </a:lnTo>
                <a:lnTo>
                  <a:pt x="848880" y="0"/>
                </a:lnTo>
                <a:lnTo>
                  <a:pt x="851763" y="0"/>
                </a:lnTo>
                <a:lnTo>
                  <a:pt x="854278" y="2527"/>
                </a:lnTo>
                <a:lnTo>
                  <a:pt x="857516" y="8280"/>
                </a:lnTo>
                <a:lnTo>
                  <a:pt x="857516" y="11163"/>
                </a:lnTo>
                <a:lnTo>
                  <a:pt x="857516" y="16205"/>
                </a:lnTo>
                <a:lnTo>
                  <a:pt x="854278" y="19443"/>
                </a:lnTo>
                <a:lnTo>
                  <a:pt x="848880" y="22326"/>
                </a:lnTo>
                <a:lnTo>
                  <a:pt x="835202" y="24841"/>
                </a:lnTo>
                <a:lnTo>
                  <a:pt x="806754" y="33477"/>
                </a:lnTo>
                <a:lnTo>
                  <a:pt x="776516" y="42125"/>
                </a:lnTo>
                <a:lnTo>
                  <a:pt x="745553" y="49682"/>
                </a:lnTo>
                <a:lnTo>
                  <a:pt x="715314" y="58318"/>
                </a:lnTo>
                <a:lnTo>
                  <a:pt x="678954" y="69481"/>
                </a:lnTo>
                <a:lnTo>
                  <a:pt x="609117" y="89281"/>
                </a:lnTo>
                <a:lnTo>
                  <a:pt x="536397" y="108356"/>
                </a:lnTo>
                <a:lnTo>
                  <a:pt x="460794" y="130683"/>
                </a:lnTo>
                <a:lnTo>
                  <a:pt x="388073" y="152996"/>
                </a:lnTo>
                <a:lnTo>
                  <a:pt x="315721" y="175679"/>
                </a:lnTo>
                <a:lnTo>
                  <a:pt x="248399" y="198005"/>
                </a:lnTo>
                <a:lnTo>
                  <a:pt x="218160" y="209156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4277" y="239407"/>
                </a:lnTo>
                <a:lnTo>
                  <a:pt x="111963" y="250558"/>
                </a:lnTo>
                <a:lnTo>
                  <a:pt x="89636" y="261721"/>
                </a:lnTo>
                <a:lnTo>
                  <a:pt x="73075" y="270357"/>
                </a:lnTo>
                <a:lnTo>
                  <a:pt x="55803" y="279006"/>
                </a:lnTo>
                <a:lnTo>
                  <a:pt x="44640" y="286918"/>
                </a:lnTo>
                <a:lnTo>
                  <a:pt x="36715" y="295198"/>
                </a:lnTo>
                <a:lnTo>
                  <a:pt x="30962" y="300596"/>
                </a:lnTo>
                <a:lnTo>
                  <a:pt x="28079" y="309245"/>
                </a:lnTo>
                <a:lnTo>
                  <a:pt x="28079" y="306362"/>
                </a:lnTo>
                <a:lnTo>
                  <a:pt x="25565" y="314998"/>
                </a:lnTo>
                <a:lnTo>
                  <a:pt x="25565" y="311759"/>
                </a:lnTo>
                <a:lnTo>
                  <a:pt x="25565" y="320395"/>
                </a:lnTo>
                <a:lnTo>
                  <a:pt x="25565" y="317525"/>
                </a:lnTo>
                <a:lnTo>
                  <a:pt x="25565" y="326161"/>
                </a:lnTo>
                <a:lnTo>
                  <a:pt x="25565" y="322922"/>
                </a:lnTo>
                <a:lnTo>
                  <a:pt x="28079" y="331558"/>
                </a:lnTo>
                <a:lnTo>
                  <a:pt x="25565" y="329044"/>
                </a:lnTo>
                <a:lnTo>
                  <a:pt x="30962" y="337324"/>
                </a:lnTo>
                <a:lnTo>
                  <a:pt x="28079" y="337324"/>
                </a:lnTo>
                <a:lnTo>
                  <a:pt x="33477" y="342722"/>
                </a:lnTo>
                <a:lnTo>
                  <a:pt x="39598" y="348119"/>
                </a:lnTo>
                <a:lnTo>
                  <a:pt x="47523" y="356400"/>
                </a:lnTo>
                <a:lnTo>
                  <a:pt x="55803" y="362521"/>
                </a:lnTo>
                <a:lnTo>
                  <a:pt x="64439" y="370446"/>
                </a:lnTo>
                <a:lnTo>
                  <a:pt x="75603" y="376199"/>
                </a:lnTo>
                <a:lnTo>
                  <a:pt x="89636" y="384835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87197" y="426237"/>
                </a:lnTo>
                <a:lnTo>
                  <a:pt x="226796" y="440283"/>
                </a:lnTo>
                <a:lnTo>
                  <a:pt x="268198" y="453961"/>
                </a:lnTo>
                <a:lnTo>
                  <a:pt x="313194" y="468363"/>
                </a:lnTo>
                <a:lnTo>
                  <a:pt x="357835" y="482396"/>
                </a:lnTo>
                <a:lnTo>
                  <a:pt x="449643" y="507238"/>
                </a:lnTo>
                <a:lnTo>
                  <a:pt x="455396" y="509765"/>
                </a:lnTo>
                <a:lnTo>
                  <a:pt x="457923" y="512635"/>
                </a:lnTo>
                <a:lnTo>
                  <a:pt x="457923" y="518401"/>
                </a:lnTo>
                <a:lnTo>
                  <a:pt x="457923" y="520915"/>
                </a:lnTo>
                <a:lnTo>
                  <a:pt x="455396" y="527037"/>
                </a:lnTo>
                <a:lnTo>
                  <a:pt x="452881" y="529564"/>
                </a:lnTo>
                <a:lnTo>
                  <a:pt x="449643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>
            <a:extLst>
              <a:ext uri="{FF2B5EF4-FFF2-40B4-BE49-F238E27FC236}">
                <a16:creationId xmlns:a16="http://schemas.microsoft.com/office/drawing/2014/main" id="{63DBE155-5BAB-845C-DDAD-F931379268E1}"/>
              </a:ext>
            </a:extLst>
          </p:cNvPr>
          <p:cNvSpPr/>
          <p:nvPr/>
        </p:nvSpPr>
        <p:spPr>
          <a:xfrm>
            <a:off x="3355416" y="3180431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5" h="134619">
                <a:moveTo>
                  <a:pt x="64795" y="56159"/>
                </a:moveTo>
                <a:lnTo>
                  <a:pt x="0" y="0"/>
                </a:lnTo>
                <a:lnTo>
                  <a:pt x="153720" y="30962"/>
                </a:lnTo>
                <a:lnTo>
                  <a:pt x="39598" y="134277"/>
                </a:lnTo>
                <a:lnTo>
                  <a:pt x="6479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8">
            <a:extLst>
              <a:ext uri="{FF2B5EF4-FFF2-40B4-BE49-F238E27FC236}">
                <a16:creationId xmlns:a16="http://schemas.microsoft.com/office/drawing/2014/main" id="{8A86E3C8-E594-E30A-D4B6-0363098FCA43}"/>
              </a:ext>
            </a:extLst>
          </p:cNvPr>
          <p:cNvSpPr/>
          <p:nvPr/>
        </p:nvSpPr>
        <p:spPr>
          <a:xfrm>
            <a:off x="2202700" y="2483467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4695" y="46512"/>
                </a:moveTo>
                <a:lnTo>
                  <a:pt x="829081" y="47523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63"/>
                </a:lnTo>
                <a:lnTo>
                  <a:pt x="600481" y="111963"/>
                </a:lnTo>
                <a:lnTo>
                  <a:pt x="528116" y="131038"/>
                </a:lnTo>
                <a:lnTo>
                  <a:pt x="452158" y="153365"/>
                </a:lnTo>
                <a:lnTo>
                  <a:pt x="307073" y="198361"/>
                </a:lnTo>
                <a:lnTo>
                  <a:pt x="239750" y="220675"/>
                </a:lnTo>
                <a:lnTo>
                  <a:pt x="178561" y="243001"/>
                </a:lnTo>
                <a:lnTo>
                  <a:pt x="123113" y="265315"/>
                </a:lnTo>
                <a:lnTo>
                  <a:pt x="100799" y="276478"/>
                </a:lnTo>
                <a:lnTo>
                  <a:pt x="78473" y="284403"/>
                </a:lnTo>
                <a:lnTo>
                  <a:pt x="58673" y="295567"/>
                </a:lnTo>
                <a:lnTo>
                  <a:pt x="42113" y="304203"/>
                </a:lnTo>
                <a:lnTo>
                  <a:pt x="28079" y="315366"/>
                </a:lnTo>
                <a:lnTo>
                  <a:pt x="19799" y="324002"/>
                </a:lnTo>
                <a:lnTo>
                  <a:pt x="11150" y="331927"/>
                </a:lnTo>
                <a:lnTo>
                  <a:pt x="11150" y="334441"/>
                </a:lnTo>
                <a:lnTo>
                  <a:pt x="5753" y="343077"/>
                </a:lnTo>
                <a:lnTo>
                  <a:pt x="2514" y="351358"/>
                </a:lnTo>
                <a:lnTo>
                  <a:pt x="0" y="354241"/>
                </a:lnTo>
                <a:lnTo>
                  <a:pt x="0" y="376554"/>
                </a:lnTo>
                <a:lnTo>
                  <a:pt x="2514" y="381965"/>
                </a:lnTo>
                <a:lnTo>
                  <a:pt x="2514" y="385203"/>
                </a:lnTo>
                <a:lnTo>
                  <a:pt x="8635" y="393115"/>
                </a:lnTo>
                <a:lnTo>
                  <a:pt x="13677" y="401396"/>
                </a:lnTo>
                <a:lnTo>
                  <a:pt x="30962" y="418680"/>
                </a:lnTo>
                <a:lnTo>
                  <a:pt x="42113" y="426605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51" y="457555"/>
                </a:lnTo>
                <a:lnTo>
                  <a:pt x="108711" y="466204"/>
                </a:lnTo>
                <a:lnTo>
                  <a:pt x="178561" y="493560"/>
                </a:lnTo>
                <a:lnTo>
                  <a:pt x="218160" y="507606"/>
                </a:lnTo>
                <a:lnTo>
                  <a:pt x="259562" y="521284"/>
                </a:lnTo>
                <a:lnTo>
                  <a:pt x="304558" y="535317"/>
                </a:lnTo>
                <a:lnTo>
                  <a:pt x="349199" y="549719"/>
                </a:lnTo>
                <a:lnTo>
                  <a:pt x="444233" y="574560"/>
                </a:lnTo>
                <a:lnTo>
                  <a:pt x="452158" y="574560"/>
                </a:lnTo>
                <a:lnTo>
                  <a:pt x="455396" y="572046"/>
                </a:lnTo>
                <a:lnTo>
                  <a:pt x="457911" y="565924"/>
                </a:lnTo>
                <a:lnTo>
                  <a:pt x="457911" y="563397"/>
                </a:lnTo>
                <a:lnTo>
                  <a:pt x="455396" y="557644"/>
                </a:lnTo>
                <a:lnTo>
                  <a:pt x="452158" y="554761"/>
                </a:lnTo>
                <a:lnTo>
                  <a:pt x="449630" y="552246"/>
                </a:lnTo>
                <a:lnTo>
                  <a:pt x="357111" y="527405"/>
                </a:lnTo>
                <a:lnTo>
                  <a:pt x="309600" y="513359"/>
                </a:lnTo>
                <a:lnTo>
                  <a:pt x="268198" y="498957"/>
                </a:lnTo>
                <a:lnTo>
                  <a:pt x="226072" y="485279"/>
                </a:lnTo>
                <a:lnTo>
                  <a:pt x="187197" y="471246"/>
                </a:lnTo>
                <a:lnTo>
                  <a:pt x="150837" y="457555"/>
                </a:lnTo>
                <a:lnTo>
                  <a:pt x="117360" y="443522"/>
                </a:lnTo>
                <a:lnTo>
                  <a:pt x="103314" y="435241"/>
                </a:lnTo>
                <a:lnTo>
                  <a:pt x="89636" y="429844"/>
                </a:lnTo>
                <a:lnTo>
                  <a:pt x="75590" y="421195"/>
                </a:lnTo>
                <a:lnTo>
                  <a:pt x="64439" y="415442"/>
                </a:lnTo>
                <a:lnTo>
                  <a:pt x="44640" y="401396"/>
                </a:lnTo>
                <a:lnTo>
                  <a:pt x="38874" y="393115"/>
                </a:lnTo>
                <a:lnTo>
                  <a:pt x="30962" y="387718"/>
                </a:lnTo>
                <a:lnTo>
                  <a:pt x="28079" y="381965"/>
                </a:lnTo>
                <a:lnTo>
                  <a:pt x="25868" y="376554"/>
                </a:lnTo>
                <a:lnTo>
                  <a:pt x="24841" y="376554"/>
                </a:lnTo>
                <a:lnTo>
                  <a:pt x="22313" y="367918"/>
                </a:lnTo>
                <a:lnTo>
                  <a:pt x="23852" y="367918"/>
                </a:lnTo>
                <a:lnTo>
                  <a:pt x="23085" y="365404"/>
                </a:lnTo>
                <a:lnTo>
                  <a:pt x="22313" y="365404"/>
                </a:lnTo>
                <a:lnTo>
                  <a:pt x="22313" y="362877"/>
                </a:lnTo>
                <a:lnTo>
                  <a:pt x="23052" y="362877"/>
                </a:lnTo>
                <a:lnTo>
                  <a:pt x="24841" y="356755"/>
                </a:lnTo>
                <a:lnTo>
                  <a:pt x="26058" y="356755"/>
                </a:lnTo>
                <a:lnTo>
                  <a:pt x="27000" y="354241"/>
                </a:lnTo>
                <a:lnTo>
                  <a:pt x="24841" y="354241"/>
                </a:lnTo>
                <a:lnTo>
                  <a:pt x="30962" y="345605"/>
                </a:lnTo>
                <a:lnTo>
                  <a:pt x="69837" y="315366"/>
                </a:lnTo>
                <a:lnTo>
                  <a:pt x="89636" y="306717"/>
                </a:lnTo>
                <a:lnTo>
                  <a:pt x="108711" y="295567"/>
                </a:lnTo>
                <a:lnTo>
                  <a:pt x="133553" y="284403"/>
                </a:lnTo>
                <a:lnTo>
                  <a:pt x="159473" y="276478"/>
                </a:lnTo>
                <a:lnTo>
                  <a:pt x="187197" y="265315"/>
                </a:lnTo>
                <a:lnTo>
                  <a:pt x="248399" y="243001"/>
                </a:lnTo>
                <a:lnTo>
                  <a:pt x="315722" y="220675"/>
                </a:lnTo>
                <a:lnTo>
                  <a:pt x="385559" y="198361"/>
                </a:lnTo>
                <a:lnTo>
                  <a:pt x="533158" y="153365"/>
                </a:lnTo>
                <a:lnTo>
                  <a:pt x="608393" y="133565"/>
                </a:lnTo>
                <a:lnTo>
                  <a:pt x="678230" y="114477"/>
                </a:lnTo>
                <a:lnTo>
                  <a:pt x="711720" y="103327"/>
                </a:lnTo>
                <a:lnTo>
                  <a:pt x="745553" y="95046"/>
                </a:lnTo>
                <a:lnTo>
                  <a:pt x="776516" y="86398"/>
                </a:lnTo>
                <a:lnTo>
                  <a:pt x="806754" y="78486"/>
                </a:lnTo>
                <a:lnTo>
                  <a:pt x="835190" y="69837"/>
                </a:lnTo>
                <a:lnTo>
                  <a:pt x="841632" y="68654"/>
                </a:lnTo>
                <a:lnTo>
                  <a:pt x="845642" y="56159"/>
                </a:lnTo>
                <a:lnTo>
                  <a:pt x="834695" y="46512"/>
                </a:lnTo>
                <a:close/>
              </a:path>
              <a:path w="935355" h="574675">
                <a:moveTo>
                  <a:pt x="24841" y="374040"/>
                </a:moveTo>
                <a:lnTo>
                  <a:pt x="24841" y="376554"/>
                </a:lnTo>
                <a:lnTo>
                  <a:pt x="25868" y="376554"/>
                </a:lnTo>
                <a:lnTo>
                  <a:pt x="24841" y="374040"/>
                </a:lnTo>
                <a:close/>
              </a:path>
              <a:path w="935355" h="574675">
                <a:moveTo>
                  <a:pt x="23852" y="367918"/>
                </a:moveTo>
                <a:lnTo>
                  <a:pt x="22313" y="367918"/>
                </a:lnTo>
                <a:lnTo>
                  <a:pt x="24841" y="371157"/>
                </a:lnTo>
                <a:lnTo>
                  <a:pt x="23852" y="367918"/>
                </a:lnTo>
                <a:close/>
              </a:path>
              <a:path w="935355" h="574675">
                <a:moveTo>
                  <a:pt x="22691" y="364113"/>
                </a:moveTo>
                <a:lnTo>
                  <a:pt x="22313" y="365404"/>
                </a:lnTo>
                <a:lnTo>
                  <a:pt x="23085" y="365404"/>
                </a:lnTo>
                <a:lnTo>
                  <a:pt x="22691" y="364113"/>
                </a:lnTo>
                <a:close/>
              </a:path>
              <a:path w="935355" h="574675">
                <a:moveTo>
                  <a:pt x="23052" y="362877"/>
                </a:moveTo>
                <a:lnTo>
                  <a:pt x="22313" y="362877"/>
                </a:lnTo>
                <a:lnTo>
                  <a:pt x="22691" y="364113"/>
                </a:lnTo>
                <a:lnTo>
                  <a:pt x="23052" y="362877"/>
                </a:lnTo>
                <a:close/>
              </a:path>
              <a:path w="935355" h="574675">
                <a:moveTo>
                  <a:pt x="26058" y="356755"/>
                </a:moveTo>
                <a:lnTo>
                  <a:pt x="24841" y="356755"/>
                </a:lnTo>
                <a:lnTo>
                  <a:pt x="24841" y="360006"/>
                </a:lnTo>
                <a:lnTo>
                  <a:pt x="26058" y="356755"/>
                </a:lnTo>
                <a:close/>
              </a:path>
              <a:path w="935355" h="574675">
                <a:moveTo>
                  <a:pt x="28079" y="351358"/>
                </a:moveTo>
                <a:lnTo>
                  <a:pt x="24841" y="354241"/>
                </a:lnTo>
                <a:lnTo>
                  <a:pt x="27000" y="354241"/>
                </a:lnTo>
                <a:lnTo>
                  <a:pt x="28079" y="351358"/>
                </a:lnTo>
                <a:close/>
              </a:path>
              <a:path w="935355" h="574675">
                <a:moveTo>
                  <a:pt x="919621" y="44996"/>
                </a:moveTo>
                <a:lnTo>
                  <a:pt x="851750" y="44996"/>
                </a:lnTo>
                <a:lnTo>
                  <a:pt x="854278" y="47523"/>
                </a:lnTo>
                <a:lnTo>
                  <a:pt x="856792" y="53276"/>
                </a:lnTo>
                <a:lnTo>
                  <a:pt x="856792" y="56159"/>
                </a:lnTo>
                <a:lnTo>
                  <a:pt x="854278" y="61201"/>
                </a:lnTo>
                <a:lnTo>
                  <a:pt x="851750" y="64439"/>
                </a:lnTo>
                <a:lnTo>
                  <a:pt x="848880" y="67322"/>
                </a:lnTo>
                <a:lnTo>
                  <a:pt x="841632" y="68654"/>
                </a:lnTo>
                <a:lnTo>
                  <a:pt x="820801" y="133565"/>
                </a:lnTo>
                <a:lnTo>
                  <a:pt x="919621" y="44996"/>
                </a:lnTo>
                <a:close/>
              </a:path>
              <a:path w="935355" h="574675">
                <a:moveTo>
                  <a:pt x="781913" y="0"/>
                </a:moveTo>
                <a:lnTo>
                  <a:pt x="834695" y="46512"/>
                </a:lnTo>
                <a:lnTo>
                  <a:pt x="843114" y="44996"/>
                </a:lnTo>
                <a:lnTo>
                  <a:pt x="919621" y="44996"/>
                </a:lnTo>
                <a:lnTo>
                  <a:pt x="935278" y="30962"/>
                </a:lnTo>
                <a:lnTo>
                  <a:pt x="781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9">
            <a:extLst>
              <a:ext uri="{FF2B5EF4-FFF2-40B4-BE49-F238E27FC236}">
                <a16:creationId xmlns:a16="http://schemas.microsoft.com/office/drawing/2014/main" id="{89FD0CEF-14B4-87ED-788B-7A07C1A18315}"/>
              </a:ext>
            </a:extLst>
          </p:cNvPr>
          <p:cNvSpPr/>
          <p:nvPr/>
        </p:nvSpPr>
        <p:spPr>
          <a:xfrm>
            <a:off x="2202700" y="2528464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62" y="476288"/>
                </a:lnTo>
                <a:lnTo>
                  <a:pt x="218160" y="462610"/>
                </a:lnTo>
                <a:lnTo>
                  <a:pt x="178561" y="448563"/>
                </a:lnTo>
                <a:lnTo>
                  <a:pt x="142201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609"/>
                </a:lnTo>
                <a:lnTo>
                  <a:pt x="30962" y="373684"/>
                </a:lnTo>
                <a:lnTo>
                  <a:pt x="22313" y="365048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207"/>
                </a:lnTo>
                <a:lnTo>
                  <a:pt x="2514" y="336969"/>
                </a:lnTo>
                <a:lnTo>
                  <a:pt x="0" y="331558"/>
                </a:lnTo>
                <a:lnTo>
                  <a:pt x="0" y="329044"/>
                </a:lnTo>
                <a:lnTo>
                  <a:pt x="0" y="320408"/>
                </a:lnTo>
                <a:lnTo>
                  <a:pt x="0" y="317880"/>
                </a:lnTo>
                <a:lnTo>
                  <a:pt x="0" y="309244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31"/>
                </a:lnTo>
                <a:lnTo>
                  <a:pt x="19799" y="279006"/>
                </a:lnTo>
                <a:lnTo>
                  <a:pt x="28079" y="270370"/>
                </a:lnTo>
                <a:lnTo>
                  <a:pt x="42113" y="259206"/>
                </a:lnTo>
                <a:lnTo>
                  <a:pt x="58673" y="250570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68"/>
                </a:lnTo>
                <a:lnTo>
                  <a:pt x="178561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28"/>
                </a:lnTo>
                <a:lnTo>
                  <a:pt x="379437" y="130682"/>
                </a:lnTo>
                <a:lnTo>
                  <a:pt x="452158" y="108369"/>
                </a:lnTo>
                <a:lnTo>
                  <a:pt x="528116" y="86042"/>
                </a:lnTo>
                <a:lnTo>
                  <a:pt x="600481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5" y="27368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114" y="0"/>
                </a:lnTo>
                <a:lnTo>
                  <a:pt x="845642" y="0"/>
                </a:lnTo>
                <a:lnTo>
                  <a:pt x="851750" y="0"/>
                </a:lnTo>
                <a:lnTo>
                  <a:pt x="854278" y="2527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26"/>
                </a:lnTo>
                <a:lnTo>
                  <a:pt x="835190" y="24841"/>
                </a:lnTo>
                <a:lnTo>
                  <a:pt x="806754" y="33489"/>
                </a:lnTo>
                <a:lnTo>
                  <a:pt x="776516" y="41401"/>
                </a:lnTo>
                <a:lnTo>
                  <a:pt x="745553" y="50050"/>
                </a:lnTo>
                <a:lnTo>
                  <a:pt x="711720" y="58331"/>
                </a:lnTo>
                <a:lnTo>
                  <a:pt x="678230" y="69481"/>
                </a:lnTo>
                <a:lnTo>
                  <a:pt x="608393" y="88569"/>
                </a:lnTo>
                <a:lnTo>
                  <a:pt x="533158" y="108369"/>
                </a:lnTo>
                <a:lnTo>
                  <a:pt x="460794" y="130682"/>
                </a:lnTo>
                <a:lnTo>
                  <a:pt x="385559" y="153365"/>
                </a:lnTo>
                <a:lnTo>
                  <a:pt x="315722" y="175679"/>
                </a:lnTo>
                <a:lnTo>
                  <a:pt x="248399" y="198005"/>
                </a:lnTo>
                <a:lnTo>
                  <a:pt x="218160" y="209168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3553" y="239407"/>
                </a:lnTo>
                <a:lnTo>
                  <a:pt x="108711" y="250570"/>
                </a:lnTo>
                <a:lnTo>
                  <a:pt x="89636" y="261721"/>
                </a:lnTo>
                <a:lnTo>
                  <a:pt x="69837" y="270370"/>
                </a:lnTo>
                <a:lnTo>
                  <a:pt x="55791" y="279006"/>
                </a:lnTo>
                <a:lnTo>
                  <a:pt x="44640" y="286931"/>
                </a:lnTo>
                <a:lnTo>
                  <a:pt x="35991" y="295198"/>
                </a:lnTo>
                <a:lnTo>
                  <a:pt x="30962" y="300608"/>
                </a:lnTo>
                <a:lnTo>
                  <a:pt x="24841" y="309244"/>
                </a:lnTo>
                <a:lnTo>
                  <a:pt x="28079" y="306362"/>
                </a:lnTo>
                <a:lnTo>
                  <a:pt x="24841" y="315010"/>
                </a:lnTo>
                <a:lnTo>
                  <a:pt x="24841" y="311759"/>
                </a:lnTo>
                <a:lnTo>
                  <a:pt x="22313" y="320408"/>
                </a:lnTo>
                <a:lnTo>
                  <a:pt x="22313" y="317880"/>
                </a:lnTo>
                <a:lnTo>
                  <a:pt x="24841" y="326161"/>
                </a:lnTo>
                <a:lnTo>
                  <a:pt x="22313" y="322922"/>
                </a:lnTo>
                <a:lnTo>
                  <a:pt x="24841" y="331558"/>
                </a:lnTo>
                <a:lnTo>
                  <a:pt x="24841" y="329044"/>
                </a:lnTo>
                <a:lnTo>
                  <a:pt x="28079" y="336969"/>
                </a:lnTo>
                <a:lnTo>
                  <a:pt x="30962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46"/>
                </a:lnTo>
                <a:lnTo>
                  <a:pt x="75590" y="376199"/>
                </a:lnTo>
                <a:lnTo>
                  <a:pt x="89636" y="384848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7" y="426250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409"/>
                </a:lnTo>
                <a:lnTo>
                  <a:pt x="449630" y="507250"/>
                </a:lnTo>
                <a:lnTo>
                  <a:pt x="452158" y="509765"/>
                </a:lnTo>
                <a:lnTo>
                  <a:pt x="455396" y="512648"/>
                </a:lnTo>
                <a:lnTo>
                  <a:pt x="457911" y="518401"/>
                </a:lnTo>
                <a:lnTo>
                  <a:pt x="457911" y="520928"/>
                </a:lnTo>
                <a:lnTo>
                  <a:pt x="455396" y="527050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0">
            <a:extLst>
              <a:ext uri="{FF2B5EF4-FFF2-40B4-BE49-F238E27FC236}">
                <a16:creationId xmlns:a16="http://schemas.microsoft.com/office/drawing/2014/main" id="{CEF63F9B-305A-5AD8-8FFD-B23F4A262D19}"/>
              </a:ext>
            </a:extLst>
          </p:cNvPr>
          <p:cNvSpPr/>
          <p:nvPr/>
        </p:nvSpPr>
        <p:spPr>
          <a:xfrm>
            <a:off x="2984614" y="2483467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28" y="56159"/>
                </a:moveTo>
                <a:lnTo>
                  <a:pt x="0" y="0"/>
                </a:lnTo>
                <a:lnTo>
                  <a:pt x="153365" y="30962"/>
                </a:lnTo>
                <a:lnTo>
                  <a:pt x="38887" y="133565"/>
                </a:lnTo>
                <a:lnTo>
                  <a:pt x="63728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1">
            <a:extLst>
              <a:ext uri="{FF2B5EF4-FFF2-40B4-BE49-F238E27FC236}">
                <a16:creationId xmlns:a16="http://schemas.microsoft.com/office/drawing/2014/main" id="{701E66F3-4899-1724-5D45-F522BB255FF0}"/>
              </a:ext>
            </a:extLst>
          </p:cNvPr>
          <p:cNvSpPr/>
          <p:nvPr/>
        </p:nvSpPr>
        <p:spPr>
          <a:xfrm>
            <a:off x="2202700" y="2528464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62" y="476288"/>
                </a:lnTo>
                <a:lnTo>
                  <a:pt x="218160" y="462610"/>
                </a:lnTo>
                <a:lnTo>
                  <a:pt x="178561" y="448563"/>
                </a:lnTo>
                <a:lnTo>
                  <a:pt x="142201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609"/>
                </a:lnTo>
                <a:lnTo>
                  <a:pt x="30962" y="373684"/>
                </a:lnTo>
                <a:lnTo>
                  <a:pt x="22313" y="365048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207"/>
                </a:lnTo>
                <a:lnTo>
                  <a:pt x="2514" y="336969"/>
                </a:lnTo>
                <a:lnTo>
                  <a:pt x="0" y="331558"/>
                </a:lnTo>
                <a:lnTo>
                  <a:pt x="0" y="329044"/>
                </a:lnTo>
                <a:lnTo>
                  <a:pt x="0" y="320408"/>
                </a:lnTo>
                <a:lnTo>
                  <a:pt x="0" y="317880"/>
                </a:lnTo>
                <a:lnTo>
                  <a:pt x="0" y="309244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31"/>
                </a:lnTo>
                <a:lnTo>
                  <a:pt x="19799" y="279006"/>
                </a:lnTo>
                <a:lnTo>
                  <a:pt x="28079" y="270370"/>
                </a:lnTo>
                <a:lnTo>
                  <a:pt x="42113" y="259206"/>
                </a:lnTo>
                <a:lnTo>
                  <a:pt x="58673" y="250570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68"/>
                </a:lnTo>
                <a:lnTo>
                  <a:pt x="178561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28"/>
                </a:lnTo>
                <a:lnTo>
                  <a:pt x="379437" y="130682"/>
                </a:lnTo>
                <a:lnTo>
                  <a:pt x="452158" y="108369"/>
                </a:lnTo>
                <a:lnTo>
                  <a:pt x="528116" y="86042"/>
                </a:lnTo>
                <a:lnTo>
                  <a:pt x="600481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5" y="27368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114" y="0"/>
                </a:lnTo>
                <a:lnTo>
                  <a:pt x="845642" y="0"/>
                </a:lnTo>
                <a:lnTo>
                  <a:pt x="851750" y="0"/>
                </a:lnTo>
                <a:lnTo>
                  <a:pt x="854278" y="2527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26"/>
                </a:lnTo>
                <a:lnTo>
                  <a:pt x="835190" y="24841"/>
                </a:lnTo>
                <a:lnTo>
                  <a:pt x="806754" y="33489"/>
                </a:lnTo>
                <a:lnTo>
                  <a:pt x="776516" y="41401"/>
                </a:lnTo>
                <a:lnTo>
                  <a:pt x="745553" y="50050"/>
                </a:lnTo>
                <a:lnTo>
                  <a:pt x="711720" y="58331"/>
                </a:lnTo>
                <a:lnTo>
                  <a:pt x="678230" y="69481"/>
                </a:lnTo>
                <a:lnTo>
                  <a:pt x="608393" y="88569"/>
                </a:lnTo>
                <a:lnTo>
                  <a:pt x="533158" y="108369"/>
                </a:lnTo>
                <a:lnTo>
                  <a:pt x="460794" y="130682"/>
                </a:lnTo>
                <a:lnTo>
                  <a:pt x="385559" y="153365"/>
                </a:lnTo>
                <a:lnTo>
                  <a:pt x="315722" y="175679"/>
                </a:lnTo>
                <a:lnTo>
                  <a:pt x="248399" y="198005"/>
                </a:lnTo>
                <a:lnTo>
                  <a:pt x="218160" y="209168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3553" y="239407"/>
                </a:lnTo>
                <a:lnTo>
                  <a:pt x="108711" y="250570"/>
                </a:lnTo>
                <a:lnTo>
                  <a:pt x="89636" y="261721"/>
                </a:lnTo>
                <a:lnTo>
                  <a:pt x="69837" y="270370"/>
                </a:lnTo>
                <a:lnTo>
                  <a:pt x="55791" y="279006"/>
                </a:lnTo>
                <a:lnTo>
                  <a:pt x="44640" y="286931"/>
                </a:lnTo>
                <a:lnTo>
                  <a:pt x="35991" y="295198"/>
                </a:lnTo>
                <a:lnTo>
                  <a:pt x="30962" y="300608"/>
                </a:lnTo>
                <a:lnTo>
                  <a:pt x="24841" y="309244"/>
                </a:lnTo>
                <a:lnTo>
                  <a:pt x="28079" y="306362"/>
                </a:lnTo>
                <a:lnTo>
                  <a:pt x="24841" y="315010"/>
                </a:lnTo>
                <a:lnTo>
                  <a:pt x="24841" y="311759"/>
                </a:lnTo>
                <a:lnTo>
                  <a:pt x="22313" y="320408"/>
                </a:lnTo>
                <a:lnTo>
                  <a:pt x="22313" y="317880"/>
                </a:lnTo>
                <a:lnTo>
                  <a:pt x="24841" y="326161"/>
                </a:lnTo>
                <a:lnTo>
                  <a:pt x="22313" y="322922"/>
                </a:lnTo>
                <a:lnTo>
                  <a:pt x="24841" y="331558"/>
                </a:lnTo>
                <a:lnTo>
                  <a:pt x="24841" y="329044"/>
                </a:lnTo>
                <a:lnTo>
                  <a:pt x="28079" y="336969"/>
                </a:lnTo>
                <a:lnTo>
                  <a:pt x="30962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46"/>
                </a:lnTo>
                <a:lnTo>
                  <a:pt x="75590" y="376199"/>
                </a:lnTo>
                <a:lnTo>
                  <a:pt x="89636" y="384848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7" y="426250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409"/>
                </a:lnTo>
                <a:lnTo>
                  <a:pt x="449630" y="507250"/>
                </a:lnTo>
                <a:lnTo>
                  <a:pt x="452158" y="509765"/>
                </a:lnTo>
                <a:lnTo>
                  <a:pt x="455396" y="512648"/>
                </a:lnTo>
                <a:lnTo>
                  <a:pt x="457911" y="518401"/>
                </a:lnTo>
                <a:lnTo>
                  <a:pt x="457911" y="520928"/>
                </a:lnTo>
                <a:lnTo>
                  <a:pt x="455396" y="527050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2">
            <a:extLst>
              <a:ext uri="{FF2B5EF4-FFF2-40B4-BE49-F238E27FC236}">
                <a16:creationId xmlns:a16="http://schemas.microsoft.com/office/drawing/2014/main" id="{60E36DEF-C2BC-9E13-5BDB-0E39FB00C9E3}"/>
              </a:ext>
            </a:extLst>
          </p:cNvPr>
          <p:cNvSpPr/>
          <p:nvPr/>
        </p:nvSpPr>
        <p:spPr>
          <a:xfrm>
            <a:off x="2984614" y="2483467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28" y="56159"/>
                </a:moveTo>
                <a:lnTo>
                  <a:pt x="0" y="0"/>
                </a:lnTo>
                <a:lnTo>
                  <a:pt x="153365" y="30962"/>
                </a:lnTo>
                <a:lnTo>
                  <a:pt x="38887" y="133565"/>
                </a:lnTo>
                <a:lnTo>
                  <a:pt x="63728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3">
            <a:extLst>
              <a:ext uri="{FF2B5EF4-FFF2-40B4-BE49-F238E27FC236}">
                <a16:creationId xmlns:a16="http://schemas.microsoft.com/office/drawing/2014/main" id="{E798F958-0A44-D6DD-FC65-1AC3AE9FFB43}"/>
              </a:ext>
            </a:extLst>
          </p:cNvPr>
          <p:cNvSpPr txBox="1"/>
          <p:nvPr/>
        </p:nvSpPr>
        <p:spPr>
          <a:xfrm>
            <a:off x="838200" y="2697209"/>
            <a:ext cx="12719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4">
            <a:extLst>
              <a:ext uri="{FF2B5EF4-FFF2-40B4-BE49-F238E27FC236}">
                <a16:creationId xmlns:a16="http://schemas.microsoft.com/office/drawing/2014/main" id="{34A419A9-947B-595E-A56F-90B3DF9A0157}"/>
              </a:ext>
            </a:extLst>
          </p:cNvPr>
          <p:cNvSpPr/>
          <p:nvPr/>
        </p:nvSpPr>
        <p:spPr>
          <a:xfrm>
            <a:off x="3545497" y="2584267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27"/>
                </a:lnTo>
                <a:lnTo>
                  <a:pt x="2139124" y="231127"/>
                </a:lnTo>
                <a:lnTo>
                  <a:pt x="2139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5">
            <a:extLst>
              <a:ext uri="{FF2B5EF4-FFF2-40B4-BE49-F238E27FC236}">
                <a16:creationId xmlns:a16="http://schemas.microsoft.com/office/drawing/2014/main" id="{E0272A77-89A9-7960-74C5-44AC07F85B4F}"/>
              </a:ext>
            </a:extLst>
          </p:cNvPr>
          <p:cNvSpPr txBox="1"/>
          <p:nvPr/>
        </p:nvSpPr>
        <p:spPr>
          <a:xfrm>
            <a:off x="3554755" y="2557521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4" name="object 56">
            <a:extLst>
              <a:ext uri="{FF2B5EF4-FFF2-40B4-BE49-F238E27FC236}">
                <a16:creationId xmlns:a16="http://schemas.microsoft.com/office/drawing/2014/main" id="{3C66F798-EAE7-1D9E-0E78-16EBAABEA940}"/>
              </a:ext>
            </a:extLst>
          </p:cNvPr>
          <p:cNvSpPr/>
          <p:nvPr/>
        </p:nvSpPr>
        <p:spPr>
          <a:xfrm>
            <a:off x="3847541" y="3325147"/>
            <a:ext cx="2141220" cy="234950"/>
          </a:xfrm>
          <a:custGeom>
            <a:avLst/>
            <a:gdLst/>
            <a:ahLst/>
            <a:cxnLst/>
            <a:rect l="l" t="t" r="r" b="b"/>
            <a:pathLst>
              <a:path w="2141220" h="234950">
                <a:moveTo>
                  <a:pt x="0" y="0"/>
                </a:moveTo>
                <a:lnTo>
                  <a:pt x="0" y="234365"/>
                </a:lnTo>
                <a:lnTo>
                  <a:pt x="2140915" y="234365"/>
                </a:lnTo>
                <a:lnTo>
                  <a:pt x="214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7">
            <a:extLst>
              <a:ext uri="{FF2B5EF4-FFF2-40B4-BE49-F238E27FC236}">
                <a16:creationId xmlns:a16="http://schemas.microsoft.com/office/drawing/2014/main" id="{5E048E08-DE43-7972-85AC-B19AE31DE373}"/>
              </a:ext>
            </a:extLst>
          </p:cNvPr>
          <p:cNvSpPr txBox="1"/>
          <p:nvPr/>
        </p:nvSpPr>
        <p:spPr>
          <a:xfrm>
            <a:off x="3857155" y="3301652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" name="object 58">
            <a:extLst>
              <a:ext uri="{FF2B5EF4-FFF2-40B4-BE49-F238E27FC236}">
                <a16:creationId xmlns:a16="http://schemas.microsoft.com/office/drawing/2014/main" id="{0B36467A-B7F1-2951-3D86-6392E1970A90}"/>
              </a:ext>
            </a:extLst>
          </p:cNvPr>
          <p:cNvSpPr/>
          <p:nvPr/>
        </p:nvSpPr>
        <p:spPr>
          <a:xfrm>
            <a:off x="4335690" y="4091948"/>
            <a:ext cx="2141855" cy="234950"/>
          </a:xfrm>
          <a:custGeom>
            <a:avLst/>
            <a:gdLst/>
            <a:ahLst/>
            <a:cxnLst/>
            <a:rect l="l" t="t" r="r" b="b"/>
            <a:pathLst>
              <a:path w="2141854" h="234950">
                <a:moveTo>
                  <a:pt x="0" y="0"/>
                </a:moveTo>
                <a:lnTo>
                  <a:pt x="0" y="234365"/>
                </a:lnTo>
                <a:lnTo>
                  <a:pt x="2141283" y="234365"/>
                </a:lnTo>
                <a:lnTo>
                  <a:pt x="2141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9">
            <a:extLst>
              <a:ext uri="{FF2B5EF4-FFF2-40B4-BE49-F238E27FC236}">
                <a16:creationId xmlns:a16="http://schemas.microsoft.com/office/drawing/2014/main" id="{18397122-B80B-9925-B632-68DBCFD6364B}"/>
              </a:ext>
            </a:extLst>
          </p:cNvPr>
          <p:cNvSpPr txBox="1"/>
          <p:nvPr/>
        </p:nvSpPr>
        <p:spPr>
          <a:xfrm>
            <a:off x="4346041" y="4068809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8" name="object 60">
            <a:extLst>
              <a:ext uri="{FF2B5EF4-FFF2-40B4-BE49-F238E27FC236}">
                <a16:creationId xmlns:a16="http://schemas.microsoft.com/office/drawing/2014/main" id="{5A9FC274-4FA5-7188-5208-41DDA7BC6EBD}"/>
              </a:ext>
            </a:extLst>
          </p:cNvPr>
          <p:cNvSpPr/>
          <p:nvPr/>
        </p:nvSpPr>
        <p:spPr>
          <a:xfrm>
            <a:off x="4754372" y="4836790"/>
            <a:ext cx="2142490" cy="231140"/>
          </a:xfrm>
          <a:custGeom>
            <a:avLst/>
            <a:gdLst/>
            <a:ahLst/>
            <a:cxnLst/>
            <a:rect l="l" t="t" r="r" b="b"/>
            <a:pathLst>
              <a:path w="2142490" h="231139">
                <a:moveTo>
                  <a:pt x="0" y="0"/>
                </a:moveTo>
                <a:lnTo>
                  <a:pt x="0" y="231114"/>
                </a:lnTo>
                <a:lnTo>
                  <a:pt x="2142007" y="231114"/>
                </a:lnTo>
                <a:lnTo>
                  <a:pt x="2142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1">
            <a:extLst>
              <a:ext uri="{FF2B5EF4-FFF2-40B4-BE49-F238E27FC236}">
                <a16:creationId xmlns:a16="http://schemas.microsoft.com/office/drawing/2014/main" id="{AA3CDA27-BED4-E9A2-3787-EE6B3583FD1E}"/>
              </a:ext>
            </a:extLst>
          </p:cNvPr>
          <p:cNvSpPr txBox="1"/>
          <p:nvPr/>
        </p:nvSpPr>
        <p:spPr>
          <a:xfrm>
            <a:off x="4763998" y="4808964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0" name="object 62">
            <a:extLst>
              <a:ext uri="{FF2B5EF4-FFF2-40B4-BE49-F238E27FC236}">
                <a16:creationId xmlns:a16="http://schemas.microsoft.com/office/drawing/2014/main" id="{F70091FC-1ACC-C29C-046F-A6ACBFA1E24C}"/>
              </a:ext>
            </a:extLst>
          </p:cNvPr>
          <p:cNvSpPr txBox="1"/>
          <p:nvPr/>
        </p:nvSpPr>
        <p:spPr>
          <a:xfrm>
            <a:off x="2999994" y="5601686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1" name="object 63">
            <a:extLst>
              <a:ext uri="{FF2B5EF4-FFF2-40B4-BE49-F238E27FC236}">
                <a16:creationId xmlns:a16="http://schemas.microsoft.com/office/drawing/2014/main" id="{7A7F6FFE-9ED8-4396-CA31-B2FAFF6982CE}"/>
              </a:ext>
            </a:extLst>
          </p:cNvPr>
          <p:cNvSpPr txBox="1"/>
          <p:nvPr/>
        </p:nvSpPr>
        <p:spPr>
          <a:xfrm>
            <a:off x="2139962" y="4904367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2" name="object 64">
            <a:extLst>
              <a:ext uri="{FF2B5EF4-FFF2-40B4-BE49-F238E27FC236}">
                <a16:creationId xmlns:a16="http://schemas.microsoft.com/office/drawing/2014/main" id="{4E3CFCA3-825F-17D3-72FE-FB94CC9E349B}"/>
              </a:ext>
            </a:extLst>
          </p:cNvPr>
          <p:cNvSpPr txBox="1"/>
          <p:nvPr/>
        </p:nvSpPr>
        <p:spPr>
          <a:xfrm>
            <a:off x="1720913" y="4208483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3" name="object 65">
            <a:extLst>
              <a:ext uri="{FF2B5EF4-FFF2-40B4-BE49-F238E27FC236}">
                <a16:creationId xmlns:a16="http://schemas.microsoft.com/office/drawing/2014/main" id="{7D1B316C-2A06-B6F5-7FD9-E35FA6F5541C}"/>
              </a:ext>
            </a:extLst>
          </p:cNvPr>
          <p:cNvSpPr/>
          <p:nvPr/>
        </p:nvSpPr>
        <p:spPr>
          <a:xfrm>
            <a:off x="1242212" y="3420550"/>
            <a:ext cx="1301115" cy="278765"/>
          </a:xfrm>
          <a:custGeom>
            <a:avLst/>
            <a:gdLst/>
            <a:ahLst/>
            <a:cxnLst/>
            <a:rect l="l" t="t" r="r" b="b"/>
            <a:pathLst>
              <a:path w="1301114" h="278764">
                <a:moveTo>
                  <a:pt x="0" y="0"/>
                </a:moveTo>
                <a:lnTo>
                  <a:pt x="0" y="278638"/>
                </a:lnTo>
                <a:lnTo>
                  <a:pt x="1301038" y="278638"/>
                </a:lnTo>
                <a:lnTo>
                  <a:pt x="13010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6">
            <a:extLst>
              <a:ext uri="{FF2B5EF4-FFF2-40B4-BE49-F238E27FC236}">
                <a16:creationId xmlns:a16="http://schemas.microsoft.com/office/drawing/2014/main" id="{F10C3C1A-DB50-EAF9-3E30-61F512AAC12F}"/>
              </a:ext>
            </a:extLst>
          </p:cNvPr>
          <p:cNvSpPr txBox="1"/>
          <p:nvPr/>
        </p:nvSpPr>
        <p:spPr>
          <a:xfrm>
            <a:off x="1301877" y="3396686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id="{D4996B9A-1B6D-8DC1-9C0E-0D43A0A90F76}"/>
              </a:ext>
            </a:extLst>
          </p:cNvPr>
          <p:cNvSpPr/>
          <p:nvPr/>
        </p:nvSpPr>
        <p:spPr>
          <a:xfrm>
            <a:off x="2730817" y="2954714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8">
            <a:extLst>
              <a:ext uri="{FF2B5EF4-FFF2-40B4-BE49-F238E27FC236}">
                <a16:creationId xmlns:a16="http://schemas.microsoft.com/office/drawing/2014/main" id="{155397B7-1331-EC76-5767-1331085483B8}"/>
              </a:ext>
            </a:extLst>
          </p:cNvPr>
          <p:cNvSpPr/>
          <p:nvPr/>
        </p:nvSpPr>
        <p:spPr>
          <a:xfrm>
            <a:off x="2730817" y="295471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9">
            <a:extLst>
              <a:ext uri="{FF2B5EF4-FFF2-40B4-BE49-F238E27FC236}">
                <a16:creationId xmlns:a16="http://schemas.microsoft.com/office/drawing/2014/main" id="{0CDE424F-A23D-59C4-7E89-2FEC4728B63B}"/>
              </a:ext>
            </a:extLst>
          </p:cNvPr>
          <p:cNvSpPr/>
          <p:nvPr/>
        </p:nvSpPr>
        <p:spPr>
          <a:xfrm>
            <a:off x="4313377" y="295471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0">
            <a:extLst>
              <a:ext uri="{FF2B5EF4-FFF2-40B4-BE49-F238E27FC236}">
                <a16:creationId xmlns:a16="http://schemas.microsoft.com/office/drawing/2014/main" id="{0F2197F2-D96C-04B5-7BB6-376DE721B748}"/>
              </a:ext>
            </a:extLst>
          </p:cNvPr>
          <p:cNvSpPr/>
          <p:nvPr/>
        </p:nvSpPr>
        <p:spPr>
          <a:xfrm>
            <a:off x="3079292" y="3721514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8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1">
            <a:extLst>
              <a:ext uri="{FF2B5EF4-FFF2-40B4-BE49-F238E27FC236}">
                <a16:creationId xmlns:a16="http://schemas.microsoft.com/office/drawing/2014/main" id="{FD942CAF-FEAF-1E5D-696E-D86C0A7692CD}"/>
              </a:ext>
            </a:extLst>
          </p:cNvPr>
          <p:cNvSpPr/>
          <p:nvPr/>
        </p:nvSpPr>
        <p:spPr>
          <a:xfrm>
            <a:off x="3079292" y="372151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2">
            <a:extLst>
              <a:ext uri="{FF2B5EF4-FFF2-40B4-BE49-F238E27FC236}">
                <a16:creationId xmlns:a16="http://schemas.microsoft.com/office/drawing/2014/main" id="{ED75B14B-7D2E-58BF-8EDE-A1B3E02516AF}"/>
              </a:ext>
            </a:extLst>
          </p:cNvPr>
          <p:cNvSpPr/>
          <p:nvPr/>
        </p:nvSpPr>
        <p:spPr>
          <a:xfrm>
            <a:off x="4662220" y="372151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3">
            <a:extLst>
              <a:ext uri="{FF2B5EF4-FFF2-40B4-BE49-F238E27FC236}">
                <a16:creationId xmlns:a16="http://schemas.microsoft.com/office/drawing/2014/main" id="{B44B061A-92A4-F086-9930-D043F3AB58F3}"/>
              </a:ext>
            </a:extLst>
          </p:cNvPr>
          <p:cNvSpPr/>
          <p:nvPr/>
        </p:nvSpPr>
        <p:spPr>
          <a:xfrm>
            <a:off x="3545497" y="4465633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4">
            <a:extLst>
              <a:ext uri="{FF2B5EF4-FFF2-40B4-BE49-F238E27FC236}">
                <a16:creationId xmlns:a16="http://schemas.microsoft.com/office/drawing/2014/main" id="{CA922F61-FF37-7565-0649-6E654BC9915A}"/>
              </a:ext>
            </a:extLst>
          </p:cNvPr>
          <p:cNvSpPr/>
          <p:nvPr/>
        </p:nvSpPr>
        <p:spPr>
          <a:xfrm>
            <a:off x="3545497" y="446563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5">
            <a:extLst>
              <a:ext uri="{FF2B5EF4-FFF2-40B4-BE49-F238E27FC236}">
                <a16:creationId xmlns:a16="http://schemas.microsoft.com/office/drawing/2014/main" id="{562A7A1C-D751-2610-D125-64147C6629B3}"/>
              </a:ext>
            </a:extLst>
          </p:cNvPr>
          <p:cNvSpPr/>
          <p:nvPr/>
        </p:nvSpPr>
        <p:spPr>
          <a:xfrm>
            <a:off x="5125542" y="446563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6">
            <a:extLst>
              <a:ext uri="{FF2B5EF4-FFF2-40B4-BE49-F238E27FC236}">
                <a16:creationId xmlns:a16="http://schemas.microsoft.com/office/drawing/2014/main" id="{EEF58032-63DA-33D6-6ABD-080A561B518D}"/>
              </a:ext>
            </a:extLst>
          </p:cNvPr>
          <p:cNvSpPr/>
          <p:nvPr/>
        </p:nvSpPr>
        <p:spPr>
          <a:xfrm>
            <a:off x="3964901" y="5185266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7">
            <a:extLst>
              <a:ext uri="{FF2B5EF4-FFF2-40B4-BE49-F238E27FC236}">
                <a16:creationId xmlns:a16="http://schemas.microsoft.com/office/drawing/2014/main" id="{273002E3-5D75-2791-3DAC-39FF72B1E4B4}"/>
              </a:ext>
            </a:extLst>
          </p:cNvPr>
          <p:cNvSpPr/>
          <p:nvPr/>
        </p:nvSpPr>
        <p:spPr>
          <a:xfrm>
            <a:off x="3964901" y="51852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8">
            <a:extLst>
              <a:ext uri="{FF2B5EF4-FFF2-40B4-BE49-F238E27FC236}">
                <a16:creationId xmlns:a16="http://schemas.microsoft.com/office/drawing/2014/main" id="{49F9A053-6DFA-7AFF-D950-1F7AB268197F}"/>
              </a:ext>
            </a:extLst>
          </p:cNvPr>
          <p:cNvSpPr/>
          <p:nvPr/>
        </p:nvSpPr>
        <p:spPr>
          <a:xfrm>
            <a:off x="5544934" y="51852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9">
            <a:extLst>
              <a:ext uri="{FF2B5EF4-FFF2-40B4-BE49-F238E27FC236}">
                <a16:creationId xmlns:a16="http://schemas.microsoft.com/office/drawing/2014/main" id="{D2170080-A7BC-1FF0-0C02-690A836170A3}"/>
              </a:ext>
            </a:extLst>
          </p:cNvPr>
          <p:cNvSpPr/>
          <p:nvPr/>
        </p:nvSpPr>
        <p:spPr>
          <a:xfrm>
            <a:off x="4801895" y="5881873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0">
            <a:extLst>
              <a:ext uri="{FF2B5EF4-FFF2-40B4-BE49-F238E27FC236}">
                <a16:creationId xmlns:a16="http://schemas.microsoft.com/office/drawing/2014/main" id="{6AE8F807-0BC0-4C80-52B0-E1B444E803AC}"/>
              </a:ext>
            </a:extLst>
          </p:cNvPr>
          <p:cNvSpPr/>
          <p:nvPr/>
        </p:nvSpPr>
        <p:spPr>
          <a:xfrm>
            <a:off x="4801895" y="588187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1">
            <a:extLst>
              <a:ext uri="{FF2B5EF4-FFF2-40B4-BE49-F238E27FC236}">
                <a16:creationId xmlns:a16="http://schemas.microsoft.com/office/drawing/2014/main" id="{456B4C8B-9793-3C58-6BDA-A219C28332B1}"/>
              </a:ext>
            </a:extLst>
          </p:cNvPr>
          <p:cNvSpPr/>
          <p:nvPr/>
        </p:nvSpPr>
        <p:spPr>
          <a:xfrm>
            <a:off x="5430100" y="588187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2">
            <a:extLst>
              <a:ext uri="{FF2B5EF4-FFF2-40B4-BE49-F238E27FC236}">
                <a16:creationId xmlns:a16="http://schemas.microsoft.com/office/drawing/2014/main" id="{B1AD02B8-CB39-F075-8C1D-269318594C73}"/>
              </a:ext>
            </a:extLst>
          </p:cNvPr>
          <p:cNvSpPr/>
          <p:nvPr/>
        </p:nvSpPr>
        <p:spPr>
          <a:xfrm>
            <a:off x="5195379" y="5511427"/>
            <a:ext cx="2142490" cy="231140"/>
          </a:xfrm>
          <a:custGeom>
            <a:avLst/>
            <a:gdLst/>
            <a:ahLst/>
            <a:cxnLst/>
            <a:rect l="l" t="t" r="r" b="b"/>
            <a:pathLst>
              <a:path w="2142490" h="231139">
                <a:moveTo>
                  <a:pt x="0" y="0"/>
                </a:moveTo>
                <a:lnTo>
                  <a:pt x="0" y="231127"/>
                </a:lnTo>
                <a:lnTo>
                  <a:pt x="2141994" y="231127"/>
                </a:lnTo>
                <a:lnTo>
                  <a:pt x="2141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3">
            <a:extLst>
              <a:ext uri="{FF2B5EF4-FFF2-40B4-BE49-F238E27FC236}">
                <a16:creationId xmlns:a16="http://schemas.microsoft.com/office/drawing/2014/main" id="{2CD48484-77DB-26F0-9E45-946313C2FE21}"/>
              </a:ext>
            </a:extLst>
          </p:cNvPr>
          <p:cNvSpPr txBox="1"/>
          <p:nvPr/>
        </p:nvSpPr>
        <p:spPr>
          <a:xfrm>
            <a:off x="5208231" y="5484681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2" name="object 84">
            <a:extLst>
              <a:ext uri="{FF2B5EF4-FFF2-40B4-BE49-F238E27FC236}">
                <a16:creationId xmlns:a16="http://schemas.microsoft.com/office/drawing/2014/main" id="{55D19D2C-1F6E-5DA5-CC00-650F0AD60C92}"/>
              </a:ext>
            </a:extLst>
          </p:cNvPr>
          <p:cNvSpPr/>
          <p:nvPr/>
        </p:nvSpPr>
        <p:spPr>
          <a:xfrm>
            <a:off x="8382101" y="5611147"/>
            <a:ext cx="637540" cy="273685"/>
          </a:xfrm>
          <a:custGeom>
            <a:avLst/>
            <a:gdLst/>
            <a:ahLst/>
            <a:cxnLst/>
            <a:rect l="l" t="t" r="r" b="b"/>
            <a:pathLst>
              <a:path w="637540" h="273685">
                <a:moveTo>
                  <a:pt x="0" y="0"/>
                </a:moveTo>
                <a:lnTo>
                  <a:pt x="0" y="273596"/>
                </a:lnTo>
                <a:lnTo>
                  <a:pt x="637197" y="273596"/>
                </a:lnTo>
                <a:lnTo>
                  <a:pt x="637197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5">
            <a:extLst>
              <a:ext uri="{FF2B5EF4-FFF2-40B4-BE49-F238E27FC236}">
                <a16:creationId xmlns:a16="http://schemas.microsoft.com/office/drawing/2014/main" id="{61D0E62B-6EC4-2954-9DD9-B6B469948264}"/>
              </a:ext>
            </a:extLst>
          </p:cNvPr>
          <p:cNvSpPr/>
          <p:nvPr/>
        </p:nvSpPr>
        <p:spPr>
          <a:xfrm>
            <a:off x="8547341" y="4298945"/>
            <a:ext cx="341630" cy="160020"/>
          </a:xfrm>
          <a:custGeom>
            <a:avLst/>
            <a:gdLst/>
            <a:ahLst/>
            <a:cxnLst/>
            <a:rect l="l" t="t" r="r" b="b"/>
            <a:pathLst>
              <a:path w="341629" h="160020">
                <a:moveTo>
                  <a:pt x="0" y="0"/>
                </a:moveTo>
                <a:lnTo>
                  <a:pt x="0" y="159842"/>
                </a:lnTo>
                <a:lnTo>
                  <a:pt x="341629" y="159842"/>
                </a:lnTo>
                <a:lnTo>
                  <a:pt x="3416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6">
            <a:extLst>
              <a:ext uri="{FF2B5EF4-FFF2-40B4-BE49-F238E27FC236}">
                <a16:creationId xmlns:a16="http://schemas.microsoft.com/office/drawing/2014/main" id="{C5B22D78-6357-12AC-A8F2-1635C1EC9220}"/>
              </a:ext>
            </a:extLst>
          </p:cNvPr>
          <p:cNvSpPr/>
          <p:nvPr/>
        </p:nvSpPr>
        <p:spPr>
          <a:xfrm>
            <a:off x="8547341" y="4298945"/>
            <a:ext cx="341630" cy="160020"/>
          </a:xfrm>
          <a:custGeom>
            <a:avLst/>
            <a:gdLst/>
            <a:ahLst/>
            <a:cxnLst/>
            <a:rect l="l" t="t" r="r" b="b"/>
            <a:pathLst>
              <a:path w="341629" h="160020">
                <a:moveTo>
                  <a:pt x="0" y="0"/>
                </a:moveTo>
                <a:lnTo>
                  <a:pt x="0" y="159842"/>
                </a:lnTo>
                <a:lnTo>
                  <a:pt x="341629" y="159842"/>
                </a:lnTo>
                <a:lnTo>
                  <a:pt x="341629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5" name="object 87">
            <a:extLst>
              <a:ext uri="{FF2B5EF4-FFF2-40B4-BE49-F238E27FC236}">
                <a16:creationId xmlns:a16="http://schemas.microsoft.com/office/drawing/2014/main" id="{D2953BC9-2519-BCDE-AD6C-0248A0B7A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26345"/>
              </p:ext>
            </p:extLst>
          </p:nvPr>
        </p:nvGraphicFramePr>
        <p:xfrm>
          <a:off x="8377618" y="4058471"/>
          <a:ext cx="635000" cy="2031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8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factorial(0)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51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9"/>
                        </a:lnSpc>
                        <a:spcBef>
                          <a:spcPts val="1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factorial(1)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9"/>
                        </a:lnSpc>
                        <a:spcBef>
                          <a:spcPts val="15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64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0"/>
                        </a:lnSpc>
                        <a:spcBef>
                          <a:spcPts val="2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918">
                <a:tc>
                  <a:txBody>
                    <a:bodyPr/>
                    <a:lstStyle/>
                    <a:p>
                      <a:pPr marL="57150" marR="21590" indent="-26670">
                        <a:lnSpc>
                          <a:spcPts val="819"/>
                        </a:lnSpc>
                        <a:spcBef>
                          <a:spcPts val="1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6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65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6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8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380DA12-539A-D44D-7AF3-EFB5E396A836}"/>
              </a:ext>
            </a:extLst>
          </p:cNvPr>
          <p:cNvSpPr/>
          <p:nvPr/>
        </p:nvSpPr>
        <p:spPr>
          <a:xfrm>
            <a:off x="4064622" y="2272129"/>
            <a:ext cx="5507355" cy="3417570"/>
          </a:xfrm>
          <a:custGeom>
            <a:avLst/>
            <a:gdLst/>
            <a:ahLst/>
            <a:cxnLst/>
            <a:rect l="l" t="t" r="r" b="b"/>
            <a:pathLst>
              <a:path w="5507355" h="3417570">
                <a:moveTo>
                  <a:pt x="3445916" y="384479"/>
                </a:moveTo>
                <a:lnTo>
                  <a:pt x="2562479" y="384479"/>
                </a:lnTo>
                <a:lnTo>
                  <a:pt x="0" y="3417125"/>
                </a:lnTo>
                <a:lnTo>
                  <a:pt x="3445916" y="384479"/>
                </a:lnTo>
                <a:close/>
              </a:path>
              <a:path w="5507355" h="3417570">
                <a:moveTo>
                  <a:pt x="2037600" y="0"/>
                </a:moveTo>
                <a:lnTo>
                  <a:pt x="1998556" y="13364"/>
                </a:lnTo>
                <a:lnTo>
                  <a:pt x="1975677" y="47524"/>
                </a:lnTo>
                <a:lnTo>
                  <a:pt x="1973516" y="64084"/>
                </a:lnTo>
                <a:lnTo>
                  <a:pt x="1973516" y="320408"/>
                </a:lnTo>
                <a:lnTo>
                  <a:pt x="1973160" y="320408"/>
                </a:lnTo>
                <a:lnTo>
                  <a:pt x="1986512" y="359445"/>
                </a:lnTo>
                <a:lnTo>
                  <a:pt x="2020673" y="382323"/>
                </a:lnTo>
                <a:lnTo>
                  <a:pt x="2037232" y="384479"/>
                </a:lnTo>
                <a:lnTo>
                  <a:pt x="5443194" y="384479"/>
                </a:lnTo>
                <a:lnTo>
                  <a:pt x="5482231" y="371127"/>
                </a:lnTo>
                <a:lnTo>
                  <a:pt x="5505116" y="336967"/>
                </a:lnTo>
                <a:lnTo>
                  <a:pt x="5507278" y="320408"/>
                </a:lnTo>
                <a:lnTo>
                  <a:pt x="5507255" y="64084"/>
                </a:lnTo>
                <a:lnTo>
                  <a:pt x="5493914" y="25408"/>
                </a:lnTo>
                <a:lnTo>
                  <a:pt x="5459753" y="2528"/>
                </a:lnTo>
                <a:lnTo>
                  <a:pt x="5443194" y="368"/>
                </a:lnTo>
                <a:lnTo>
                  <a:pt x="2562479" y="368"/>
                </a:lnTo>
                <a:lnTo>
                  <a:pt x="20376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477194BA-DC71-51C4-BD00-71F97DFF8900}"/>
              </a:ext>
            </a:extLst>
          </p:cNvPr>
          <p:cNvSpPr/>
          <p:nvPr/>
        </p:nvSpPr>
        <p:spPr>
          <a:xfrm>
            <a:off x="4064622" y="2272129"/>
            <a:ext cx="5507355" cy="3417570"/>
          </a:xfrm>
          <a:custGeom>
            <a:avLst/>
            <a:gdLst/>
            <a:ahLst/>
            <a:cxnLst/>
            <a:rect l="l" t="t" r="r" b="b"/>
            <a:pathLst>
              <a:path w="5507355" h="3417570">
                <a:moveTo>
                  <a:pt x="1973516" y="64084"/>
                </a:moveTo>
                <a:lnTo>
                  <a:pt x="1974056" y="55736"/>
                </a:lnTo>
                <a:lnTo>
                  <a:pt x="1975677" y="47524"/>
                </a:lnTo>
                <a:lnTo>
                  <a:pt x="1998556" y="13364"/>
                </a:lnTo>
                <a:lnTo>
                  <a:pt x="2037600" y="0"/>
                </a:lnTo>
                <a:lnTo>
                  <a:pt x="2562479" y="368"/>
                </a:lnTo>
                <a:lnTo>
                  <a:pt x="3445916" y="368"/>
                </a:lnTo>
                <a:lnTo>
                  <a:pt x="5443194" y="368"/>
                </a:lnTo>
                <a:lnTo>
                  <a:pt x="5451542" y="908"/>
                </a:lnTo>
                <a:lnTo>
                  <a:pt x="5459753" y="2528"/>
                </a:lnTo>
                <a:lnTo>
                  <a:pt x="5493914" y="25408"/>
                </a:lnTo>
                <a:lnTo>
                  <a:pt x="5507278" y="64439"/>
                </a:lnTo>
                <a:lnTo>
                  <a:pt x="5507278" y="224282"/>
                </a:lnTo>
                <a:lnTo>
                  <a:pt x="5507278" y="320408"/>
                </a:lnTo>
                <a:lnTo>
                  <a:pt x="5506738" y="328756"/>
                </a:lnTo>
                <a:lnTo>
                  <a:pt x="5505116" y="336967"/>
                </a:lnTo>
                <a:lnTo>
                  <a:pt x="5482231" y="371127"/>
                </a:lnTo>
                <a:lnTo>
                  <a:pt x="5443194" y="384479"/>
                </a:lnTo>
                <a:lnTo>
                  <a:pt x="3445916" y="384479"/>
                </a:lnTo>
                <a:lnTo>
                  <a:pt x="0" y="3417125"/>
                </a:lnTo>
                <a:lnTo>
                  <a:pt x="2562479" y="384479"/>
                </a:lnTo>
                <a:lnTo>
                  <a:pt x="2037232" y="384479"/>
                </a:lnTo>
                <a:lnTo>
                  <a:pt x="1998245" y="371277"/>
                </a:lnTo>
                <a:lnTo>
                  <a:pt x="1975316" y="336967"/>
                </a:lnTo>
                <a:lnTo>
                  <a:pt x="1973160" y="320408"/>
                </a:lnTo>
                <a:lnTo>
                  <a:pt x="1973516" y="320408"/>
                </a:lnTo>
                <a:lnTo>
                  <a:pt x="1973516" y="224282"/>
                </a:lnTo>
                <a:lnTo>
                  <a:pt x="1973516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DE6403B-E520-7EA1-80DD-402AA0F32EE2}"/>
              </a:ext>
            </a:extLst>
          </p:cNvPr>
          <p:cNvSpPr txBox="1"/>
          <p:nvPr/>
        </p:nvSpPr>
        <p:spPr>
          <a:xfrm>
            <a:off x="6929399" y="2323869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returns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C2E2517-F522-2CFC-755F-526D9B00D271}"/>
              </a:ext>
            </a:extLst>
          </p:cNvPr>
          <p:cNvSpPr/>
          <p:nvPr/>
        </p:nvSpPr>
        <p:spPr>
          <a:xfrm>
            <a:off x="3409772" y="3281931"/>
            <a:ext cx="144145" cy="394970"/>
          </a:xfrm>
          <a:custGeom>
            <a:avLst/>
            <a:gdLst/>
            <a:ahLst/>
            <a:cxnLst/>
            <a:rect l="l" t="t" r="r" b="b"/>
            <a:pathLst>
              <a:path w="144144" h="394970">
                <a:moveTo>
                  <a:pt x="72008" y="394919"/>
                </a:moveTo>
                <a:lnTo>
                  <a:pt x="0" y="394919"/>
                </a:lnTo>
                <a:lnTo>
                  <a:pt x="0" y="0"/>
                </a:lnTo>
                <a:lnTo>
                  <a:pt x="144005" y="0"/>
                </a:lnTo>
                <a:lnTo>
                  <a:pt x="144005" y="394919"/>
                </a:lnTo>
                <a:lnTo>
                  <a:pt x="72008" y="394919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B17C8096-3F18-A076-3BEF-3FD76EBE129B}"/>
              </a:ext>
            </a:extLst>
          </p:cNvPr>
          <p:cNvSpPr/>
          <p:nvPr/>
        </p:nvSpPr>
        <p:spPr>
          <a:xfrm>
            <a:off x="2869780" y="4785650"/>
            <a:ext cx="1617980" cy="260350"/>
          </a:xfrm>
          <a:custGeom>
            <a:avLst/>
            <a:gdLst/>
            <a:ahLst/>
            <a:cxnLst/>
            <a:rect l="l" t="t" r="r" b="b"/>
            <a:pathLst>
              <a:path w="1617979" h="260350">
                <a:moveTo>
                  <a:pt x="1617471" y="0"/>
                </a:moveTo>
                <a:lnTo>
                  <a:pt x="0" y="0"/>
                </a:lnTo>
                <a:lnTo>
                  <a:pt x="0" y="259930"/>
                </a:lnTo>
                <a:lnTo>
                  <a:pt x="1617471" y="259930"/>
                </a:lnTo>
                <a:lnTo>
                  <a:pt x="1617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C8B69909-13F8-0FB8-C234-CE33502F77EC}"/>
              </a:ext>
            </a:extLst>
          </p:cNvPr>
          <p:cNvSpPr/>
          <p:nvPr/>
        </p:nvSpPr>
        <p:spPr>
          <a:xfrm>
            <a:off x="1791931" y="3281931"/>
            <a:ext cx="1762125" cy="394970"/>
          </a:xfrm>
          <a:custGeom>
            <a:avLst/>
            <a:gdLst/>
            <a:ahLst/>
            <a:cxnLst/>
            <a:rect l="l" t="t" r="r" b="b"/>
            <a:pathLst>
              <a:path w="1762125" h="394970">
                <a:moveTo>
                  <a:pt x="1761845" y="0"/>
                </a:moveTo>
                <a:lnTo>
                  <a:pt x="0" y="0"/>
                </a:lnTo>
                <a:lnTo>
                  <a:pt x="0" y="394919"/>
                </a:lnTo>
                <a:lnTo>
                  <a:pt x="1761845" y="394919"/>
                </a:lnTo>
                <a:lnTo>
                  <a:pt x="1761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2F5AF8B4-3563-2413-E00F-0F215E1B15BC}"/>
              </a:ext>
            </a:extLst>
          </p:cNvPr>
          <p:cNvSpPr txBox="1"/>
          <p:nvPr/>
        </p:nvSpPr>
        <p:spPr>
          <a:xfrm>
            <a:off x="4809718" y="5934313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DB2AA0C6-267D-C142-E9F0-6D51F577F9B7}"/>
              </a:ext>
            </a:extLst>
          </p:cNvPr>
          <p:cNvSpPr/>
          <p:nvPr/>
        </p:nvSpPr>
        <p:spPr>
          <a:xfrm>
            <a:off x="2847822" y="2311016"/>
            <a:ext cx="1278890" cy="279400"/>
          </a:xfrm>
          <a:custGeom>
            <a:avLst/>
            <a:gdLst/>
            <a:ahLst/>
            <a:cxnLst/>
            <a:rect l="l" t="t" r="r" b="b"/>
            <a:pathLst>
              <a:path w="1278889" h="279400">
                <a:moveTo>
                  <a:pt x="0" y="0"/>
                </a:moveTo>
                <a:lnTo>
                  <a:pt x="0" y="278993"/>
                </a:lnTo>
                <a:lnTo>
                  <a:pt x="1278356" y="278993"/>
                </a:lnTo>
                <a:lnTo>
                  <a:pt x="1278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E6D599A9-CA34-67FE-1EC5-0CF51842DE88}"/>
              </a:ext>
            </a:extLst>
          </p:cNvPr>
          <p:cNvSpPr/>
          <p:nvPr/>
        </p:nvSpPr>
        <p:spPr>
          <a:xfrm>
            <a:off x="3065614" y="2311016"/>
            <a:ext cx="840105" cy="220345"/>
          </a:xfrm>
          <a:custGeom>
            <a:avLst/>
            <a:gdLst/>
            <a:ahLst/>
            <a:cxnLst/>
            <a:rect l="l" t="t" r="r" b="b"/>
            <a:pathLst>
              <a:path w="840105" h="220344">
                <a:moveTo>
                  <a:pt x="0" y="0"/>
                </a:moveTo>
                <a:lnTo>
                  <a:pt x="839876" y="0"/>
                </a:lnTo>
                <a:lnTo>
                  <a:pt x="839876" y="219963"/>
                </a:lnTo>
                <a:lnTo>
                  <a:pt x="0" y="21996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B4837AE6-1A8F-D02B-DD45-8FD7994DE6D8}"/>
              </a:ext>
            </a:extLst>
          </p:cNvPr>
          <p:cNvSpPr txBox="1"/>
          <p:nvPr/>
        </p:nvSpPr>
        <p:spPr>
          <a:xfrm>
            <a:off x="3053283" y="2286797"/>
            <a:ext cx="8655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latin typeface="Times New Roman"/>
                <a:cs typeface="Times New Roman"/>
              </a:rPr>
              <a:t>f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ct</a:t>
            </a:r>
            <a:r>
              <a:rPr sz="1450" spc="5" dirty="0">
                <a:latin typeface="Times New Roman"/>
                <a:cs typeface="Times New Roman"/>
              </a:rPr>
              <a:t>o</a:t>
            </a:r>
            <a:r>
              <a:rPr sz="1450" spc="-5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5" dirty="0">
                <a:latin typeface="Times New Roman"/>
                <a:cs typeface="Times New Roman"/>
              </a:rPr>
              <a:t>l</a:t>
            </a:r>
            <a:r>
              <a:rPr sz="1450" spc="5" dirty="0">
                <a:latin typeface="Times New Roman"/>
                <a:cs typeface="Times New Roman"/>
              </a:rPr>
              <a:t>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6BE7FED4-6E4E-1F4E-D9D2-27409A7F2DB8}"/>
              </a:ext>
            </a:extLst>
          </p:cNvPr>
          <p:cNvSpPr/>
          <p:nvPr/>
        </p:nvSpPr>
        <p:spPr>
          <a:xfrm>
            <a:off x="2498610" y="3055490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46" y="279006"/>
                </a:lnTo>
                <a:lnTo>
                  <a:pt x="2024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39FAF9C7-D2A5-06D9-2E5E-D137478C1A61}"/>
              </a:ext>
            </a:extLst>
          </p:cNvPr>
          <p:cNvSpPr/>
          <p:nvPr/>
        </p:nvSpPr>
        <p:spPr>
          <a:xfrm>
            <a:off x="3478898" y="3055490"/>
            <a:ext cx="833755" cy="219710"/>
          </a:xfrm>
          <a:custGeom>
            <a:avLst/>
            <a:gdLst/>
            <a:ahLst/>
            <a:cxnLst/>
            <a:rect l="l" t="t" r="r" b="b"/>
            <a:pathLst>
              <a:path w="833754" h="219710">
                <a:moveTo>
                  <a:pt x="0" y="0"/>
                </a:moveTo>
                <a:lnTo>
                  <a:pt x="833755" y="0"/>
                </a:lnTo>
                <a:lnTo>
                  <a:pt x="833755" y="219608"/>
                </a:lnTo>
                <a:lnTo>
                  <a:pt x="0" y="2196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80DD5A9D-73A6-72A3-B3AF-A86F9374CCB7}"/>
              </a:ext>
            </a:extLst>
          </p:cNvPr>
          <p:cNvSpPr txBox="1"/>
          <p:nvPr/>
        </p:nvSpPr>
        <p:spPr>
          <a:xfrm>
            <a:off x="2692552" y="3032351"/>
            <a:ext cx="75247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</a:t>
            </a:r>
            <a:r>
              <a:rPr sz="1450" spc="-7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2B09D58C-E2D1-DC50-7C7D-1C152310DE4D}"/>
              </a:ext>
            </a:extLst>
          </p:cNvPr>
          <p:cNvSpPr txBox="1"/>
          <p:nvPr/>
        </p:nvSpPr>
        <p:spPr>
          <a:xfrm>
            <a:off x="3478542" y="3032351"/>
            <a:ext cx="836294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latin typeface="Times New Roman"/>
                <a:cs typeface="Times New Roman"/>
              </a:rPr>
              <a:t>fa</a:t>
            </a:r>
            <a:r>
              <a:rPr sz="1450" spc="15" dirty="0">
                <a:latin typeface="Times New Roman"/>
                <a:cs typeface="Times New Roman"/>
              </a:rPr>
              <a:t>ct</a:t>
            </a:r>
            <a:r>
              <a:rPr sz="1450" spc="-5" dirty="0">
                <a:latin typeface="Times New Roman"/>
                <a:cs typeface="Times New Roman"/>
              </a:rPr>
              <a:t>o</a:t>
            </a:r>
            <a:r>
              <a:rPr sz="1450" spc="5" dirty="0">
                <a:latin typeface="Times New Roman"/>
                <a:cs typeface="Times New Roman"/>
              </a:rPr>
              <a:t>r</a:t>
            </a:r>
            <a:r>
              <a:rPr sz="1450" spc="-1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15" dirty="0">
                <a:latin typeface="Times New Roman"/>
                <a:cs typeface="Times New Roman"/>
              </a:rPr>
              <a:t>l</a:t>
            </a:r>
            <a:r>
              <a:rPr sz="1450" spc="-5" dirty="0">
                <a:latin typeface="Times New Roman"/>
                <a:cs typeface="Times New Roman"/>
              </a:rPr>
              <a:t>(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r>
              <a:rPr sz="1450" spc="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1AFF8FF9-7EDC-F2E2-F5C7-0ADB818AC012}"/>
              </a:ext>
            </a:extLst>
          </p:cNvPr>
          <p:cNvSpPr/>
          <p:nvPr/>
        </p:nvSpPr>
        <p:spPr>
          <a:xfrm>
            <a:off x="3359023" y="2531692"/>
            <a:ext cx="139065" cy="476884"/>
          </a:xfrm>
          <a:custGeom>
            <a:avLst/>
            <a:gdLst/>
            <a:ahLst/>
            <a:cxnLst/>
            <a:rect l="l" t="t" r="r" b="b"/>
            <a:pathLst>
              <a:path w="139064" h="476885">
                <a:moveTo>
                  <a:pt x="0" y="336969"/>
                </a:moveTo>
                <a:lnTo>
                  <a:pt x="69113" y="476288"/>
                </a:lnTo>
                <a:lnTo>
                  <a:pt x="109717" y="395287"/>
                </a:lnTo>
                <a:lnTo>
                  <a:pt x="69113" y="395287"/>
                </a:lnTo>
                <a:lnTo>
                  <a:pt x="63715" y="392760"/>
                </a:lnTo>
                <a:lnTo>
                  <a:pt x="61188" y="392760"/>
                </a:lnTo>
                <a:lnTo>
                  <a:pt x="58674" y="387007"/>
                </a:lnTo>
                <a:lnTo>
                  <a:pt x="58674" y="377001"/>
                </a:lnTo>
                <a:lnTo>
                  <a:pt x="0" y="336969"/>
                </a:lnTo>
                <a:close/>
              </a:path>
              <a:path w="139064" h="476885">
                <a:moveTo>
                  <a:pt x="138950" y="336969"/>
                </a:moveTo>
                <a:lnTo>
                  <a:pt x="80276" y="376586"/>
                </a:lnTo>
                <a:lnTo>
                  <a:pt x="80276" y="387007"/>
                </a:lnTo>
                <a:lnTo>
                  <a:pt x="77749" y="392760"/>
                </a:lnTo>
                <a:lnTo>
                  <a:pt x="74879" y="392760"/>
                </a:lnTo>
                <a:lnTo>
                  <a:pt x="69113" y="395287"/>
                </a:lnTo>
                <a:lnTo>
                  <a:pt x="109717" y="395287"/>
                </a:lnTo>
                <a:lnTo>
                  <a:pt x="138950" y="336969"/>
                </a:lnTo>
                <a:close/>
              </a:path>
              <a:path w="139064" h="476885">
                <a:moveTo>
                  <a:pt x="74879" y="0"/>
                </a:moveTo>
                <a:lnTo>
                  <a:pt x="63715" y="0"/>
                </a:lnTo>
                <a:lnTo>
                  <a:pt x="61188" y="2527"/>
                </a:lnTo>
                <a:lnTo>
                  <a:pt x="58674" y="7924"/>
                </a:lnTo>
                <a:lnTo>
                  <a:pt x="58674" y="377001"/>
                </a:lnTo>
                <a:lnTo>
                  <a:pt x="69113" y="384124"/>
                </a:lnTo>
                <a:lnTo>
                  <a:pt x="80276" y="376586"/>
                </a:lnTo>
                <a:lnTo>
                  <a:pt x="80276" y="7924"/>
                </a:lnTo>
                <a:lnTo>
                  <a:pt x="77749" y="2527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E7AD13CF-5984-8A37-5545-2CDA3254595C}"/>
              </a:ext>
            </a:extLst>
          </p:cNvPr>
          <p:cNvSpPr/>
          <p:nvPr/>
        </p:nvSpPr>
        <p:spPr>
          <a:xfrm>
            <a:off x="3417697" y="2531692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24"/>
                </a:moveTo>
                <a:lnTo>
                  <a:pt x="0" y="11163"/>
                </a:lnTo>
                <a:lnTo>
                  <a:pt x="0" y="7924"/>
                </a:lnTo>
                <a:lnTo>
                  <a:pt x="2514" y="2527"/>
                </a:lnTo>
                <a:lnTo>
                  <a:pt x="5041" y="0"/>
                </a:lnTo>
                <a:lnTo>
                  <a:pt x="10439" y="0"/>
                </a:lnTo>
                <a:lnTo>
                  <a:pt x="16205" y="0"/>
                </a:lnTo>
                <a:lnTo>
                  <a:pt x="19075" y="2527"/>
                </a:lnTo>
                <a:lnTo>
                  <a:pt x="21602" y="7924"/>
                </a:lnTo>
                <a:lnTo>
                  <a:pt x="21602" y="11163"/>
                </a:lnTo>
                <a:lnTo>
                  <a:pt x="21602" y="384124"/>
                </a:lnTo>
                <a:lnTo>
                  <a:pt x="21602" y="387007"/>
                </a:lnTo>
                <a:lnTo>
                  <a:pt x="19075" y="392760"/>
                </a:lnTo>
                <a:lnTo>
                  <a:pt x="16205" y="392760"/>
                </a:lnTo>
                <a:lnTo>
                  <a:pt x="10439" y="395287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7007"/>
                </a:lnTo>
                <a:lnTo>
                  <a:pt x="0" y="3841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F11D335A-86A7-FB20-7E5B-110A3C20EE1E}"/>
              </a:ext>
            </a:extLst>
          </p:cNvPr>
          <p:cNvSpPr/>
          <p:nvPr/>
        </p:nvSpPr>
        <p:spPr>
          <a:xfrm>
            <a:off x="3359023" y="2868661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13" y="47155"/>
                </a:moveTo>
                <a:lnTo>
                  <a:pt x="138950" y="0"/>
                </a:lnTo>
                <a:lnTo>
                  <a:pt x="69113" y="139319"/>
                </a:lnTo>
                <a:lnTo>
                  <a:pt x="0" y="0"/>
                </a:lnTo>
                <a:lnTo>
                  <a:pt x="69113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8420BDC0-5BA1-BB28-61DC-5DD058882849}"/>
              </a:ext>
            </a:extLst>
          </p:cNvPr>
          <p:cNvSpPr/>
          <p:nvPr/>
        </p:nvSpPr>
        <p:spPr>
          <a:xfrm>
            <a:off x="3417697" y="2531692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24"/>
                </a:moveTo>
                <a:lnTo>
                  <a:pt x="0" y="11163"/>
                </a:lnTo>
                <a:lnTo>
                  <a:pt x="0" y="7924"/>
                </a:lnTo>
                <a:lnTo>
                  <a:pt x="2514" y="2527"/>
                </a:lnTo>
                <a:lnTo>
                  <a:pt x="5041" y="0"/>
                </a:lnTo>
                <a:lnTo>
                  <a:pt x="10439" y="0"/>
                </a:lnTo>
                <a:lnTo>
                  <a:pt x="16205" y="0"/>
                </a:lnTo>
                <a:lnTo>
                  <a:pt x="19075" y="2527"/>
                </a:lnTo>
                <a:lnTo>
                  <a:pt x="21602" y="7924"/>
                </a:lnTo>
                <a:lnTo>
                  <a:pt x="21602" y="11163"/>
                </a:lnTo>
                <a:lnTo>
                  <a:pt x="21602" y="384124"/>
                </a:lnTo>
                <a:lnTo>
                  <a:pt x="21602" y="387007"/>
                </a:lnTo>
                <a:lnTo>
                  <a:pt x="19075" y="392760"/>
                </a:lnTo>
                <a:lnTo>
                  <a:pt x="16205" y="392760"/>
                </a:lnTo>
                <a:lnTo>
                  <a:pt x="10439" y="395287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7007"/>
                </a:lnTo>
                <a:lnTo>
                  <a:pt x="0" y="3841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363436A3-A83C-EE9A-4EB9-A9AFDF1196F1}"/>
              </a:ext>
            </a:extLst>
          </p:cNvPr>
          <p:cNvSpPr/>
          <p:nvPr/>
        </p:nvSpPr>
        <p:spPr>
          <a:xfrm>
            <a:off x="3359023" y="2868661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13" y="47155"/>
                </a:moveTo>
                <a:lnTo>
                  <a:pt x="138950" y="0"/>
                </a:lnTo>
                <a:lnTo>
                  <a:pt x="69113" y="139319"/>
                </a:lnTo>
                <a:lnTo>
                  <a:pt x="0" y="0"/>
                </a:lnTo>
                <a:lnTo>
                  <a:pt x="69113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5373556B-9FEC-E5AD-6F27-2F9D27586404}"/>
              </a:ext>
            </a:extLst>
          </p:cNvPr>
          <p:cNvSpPr/>
          <p:nvPr/>
        </p:nvSpPr>
        <p:spPr>
          <a:xfrm>
            <a:off x="2869780" y="3822291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33" y="279006"/>
                </a:lnTo>
                <a:lnTo>
                  <a:pt x="2024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248D141-38FD-889F-293F-6040F49426F0}"/>
              </a:ext>
            </a:extLst>
          </p:cNvPr>
          <p:cNvSpPr/>
          <p:nvPr/>
        </p:nvSpPr>
        <p:spPr>
          <a:xfrm>
            <a:off x="3850055" y="3822291"/>
            <a:ext cx="833755" cy="219710"/>
          </a:xfrm>
          <a:custGeom>
            <a:avLst/>
            <a:gdLst/>
            <a:ahLst/>
            <a:cxnLst/>
            <a:rect l="l" t="t" r="r" b="b"/>
            <a:pathLst>
              <a:path w="833754" h="219710">
                <a:moveTo>
                  <a:pt x="0" y="0"/>
                </a:moveTo>
                <a:lnTo>
                  <a:pt x="833755" y="0"/>
                </a:lnTo>
                <a:lnTo>
                  <a:pt x="833755" y="219608"/>
                </a:lnTo>
                <a:lnTo>
                  <a:pt x="0" y="2196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F29D87AE-8537-35E8-D8F4-559791712940}"/>
              </a:ext>
            </a:extLst>
          </p:cNvPr>
          <p:cNvSpPr txBox="1"/>
          <p:nvPr/>
        </p:nvSpPr>
        <p:spPr>
          <a:xfrm>
            <a:off x="3064802" y="3798072"/>
            <a:ext cx="7512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67025DC8-DA49-4C30-2EC3-38E493149707}"/>
              </a:ext>
            </a:extLst>
          </p:cNvPr>
          <p:cNvSpPr/>
          <p:nvPr/>
        </p:nvSpPr>
        <p:spPr>
          <a:xfrm>
            <a:off x="3730180" y="3298137"/>
            <a:ext cx="139700" cy="476884"/>
          </a:xfrm>
          <a:custGeom>
            <a:avLst/>
            <a:gdLst/>
            <a:ahLst/>
            <a:cxnLst/>
            <a:rect l="l" t="t" r="r" b="b"/>
            <a:pathLst>
              <a:path w="139700" h="476885">
                <a:moveTo>
                  <a:pt x="0" y="336956"/>
                </a:moveTo>
                <a:lnTo>
                  <a:pt x="69837" y="476643"/>
                </a:lnTo>
                <a:lnTo>
                  <a:pt x="110333" y="395643"/>
                </a:lnTo>
                <a:lnTo>
                  <a:pt x="69837" y="395643"/>
                </a:lnTo>
                <a:lnTo>
                  <a:pt x="66954" y="393115"/>
                </a:lnTo>
                <a:lnTo>
                  <a:pt x="61201" y="393115"/>
                </a:lnTo>
                <a:lnTo>
                  <a:pt x="58674" y="386994"/>
                </a:lnTo>
                <a:lnTo>
                  <a:pt x="58674" y="376883"/>
                </a:lnTo>
                <a:lnTo>
                  <a:pt x="0" y="336956"/>
                </a:lnTo>
                <a:close/>
              </a:path>
              <a:path w="139700" h="476885">
                <a:moveTo>
                  <a:pt x="139674" y="336956"/>
                </a:moveTo>
                <a:lnTo>
                  <a:pt x="81000" y="376883"/>
                </a:lnTo>
                <a:lnTo>
                  <a:pt x="81000" y="386994"/>
                </a:lnTo>
                <a:lnTo>
                  <a:pt x="77762" y="393115"/>
                </a:lnTo>
                <a:lnTo>
                  <a:pt x="74879" y="393115"/>
                </a:lnTo>
                <a:lnTo>
                  <a:pt x="69837" y="395643"/>
                </a:lnTo>
                <a:lnTo>
                  <a:pt x="110333" y="395643"/>
                </a:lnTo>
                <a:lnTo>
                  <a:pt x="139674" y="336956"/>
                </a:lnTo>
                <a:close/>
              </a:path>
              <a:path w="139700" h="476885">
                <a:moveTo>
                  <a:pt x="74879" y="0"/>
                </a:moveTo>
                <a:lnTo>
                  <a:pt x="66954" y="0"/>
                </a:lnTo>
                <a:lnTo>
                  <a:pt x="61201" y="2882"/>
                </a:lnTo>
                <a:lnTo>
                  <a:pt x="58674" y="7912"/>
                </a:lnTo>
                <a:lnTo>
                  <a:pt x="58674" y="376883"/>
                </a:lnTo>
                <a:lnTo>
                  <a:pt x="69837" y="384479"/>
                </a:lnTo>
                <a:lnTo>
                  <a:pt x="81000" y="376883"/>
                </a:lnTo>
                <a:lnTo>
                  <a:pt x="81000" y="7912"/>
                </a:lnTo>
                <a:lnTo>
                  <a:pt x="77762" y="2882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25A1CB02-30F6-6B02-E9AB-69BF96746EA1}"/>
              </a:ext>
            </a:extLst>
          </p:cNvPr>
          <p:cNvSpPr/>
          <p:nvPr/>
        </p:nvSpPr>
        <p:spPr>
          <a:xfrm>
            <a:off x="3788854" y="3298137"/>
            <a:ext cx="22860" cy="396240"/>
          </a:xfrm>
          <a:custGeom>
            <a:avLst/>
            <a:gdLst/>
            <a:ahLst/>
            <a:cxnLst/>
            <a:rect l="l" t="t" r="r" b="b"/>
            <a:pathLst>
              <a:path w="22860" h="396239">
                <a:moveTo>
                  <a:pt x="0" y="384479"/>
                </a:moveTo>
                <a:lnTo>
                  <a:pt x="0" y="11163"/>
                </a:lnTo>
                <a:lnTo>
                  <a:pt x="0" y="7912"/>
                </a:lnTo>
                <a:lnTo>
                  <a:pt x="2527" y="2882"/>
                </a:lnTo>
                <a:lnTo>
                  <a:pt x="8280" y="0"/>
                </a:lnTo>
                <a:lnTo>
                  <a:pt x="11163" y="0"/>
                </a:lnTo>
                <a:lnTo>
                  <a:pt x="16205" y="0"/>
                </a:lnTo>
                <a:lnTo>
                  <a:pt x="19088" y="2882"/>
                </a:lnTo>
                <a:lnTo>
                  <a:pt x="22326" y="7912"/>
                </a:lnTo>
                <a:lnTo>
                  <a:pt x="22326" y="11163"/>
                </a:lnTo>
                <a:lnTo>
                  <a:pt x="22326" y="384479"/>
                </a:lnTo>
                <a:lnTo>
                  <a:pt x="22326" y="386994"/>
                </a:lnTo>
                <a:lnTo>
                  <a:pt x="19088" y="393115"/>
                </a:lnTo>
                <a:lnTo>
                  <a:pt x="16205" y="393115"/>
                </a:lnTo>
                <a:lnTo>
                  <a:pt x="11163" y="395643"/>
                </a:lnTo>
                <a:lnTo>
                  <a:pt x="8280" y="393115"/>
                </a:lnTo>
                <a:lnTo>
                  <a:pt x="2527" y="393115"/>
                </a:lnTo>
                <a:lnTo>
                  <a:pt x="0" y="386994"/>
                </a:lnTo>
                <a:lnTo>
                  <a:pt x="0" y="38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6DCAEF7-6737-81B4-81A1-9C6FDD42EC05}"/>
              </a:ext>
            </a:extLst>
          </p:cNvPr>
          <p:cNvSpPr/>
          <p:nvPr/>
        </p:nvSpPr>
        <p:spPr>
          <a:xfrm>
            <a:off x="3730180" y="3635093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7523"/>
                </a:moveTo>
                <a:lnTo>
                  <a:pt x="139674" y="0"/>
                </a:lnTo>
                <a:lnTo>
                  <a:pt x="69837" y="139687"/>
                </a:lnTo>
                <a:lnTo>
                  <a:pt x="0" y="0"/>
                </a:lnTo>
                <a:lnTo>
                  <a:pt x="69837" y="47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7238F513-59FC-604E-8230-727F82CC608A}"/>
              </a:ext>
            </a:extLst>
          </p:cNvPr>
          <p:cNvSpPr/>
          <p:nvPr/>
        </p:nvSpPr>
        <p:spPr>
          <a:xfrm>
            <a:off x="3788854" y="3298137"/>
            <a:ext cx="22860" cy="396240"/>
          </a:xfrm>
          <a:custGeom>
            <a:avLst/>
            <a:gdLst/>
            <a:ahLst/>
            <a:cxnLst/>
            <a:rect l="l" t="t" r="r" b="b"/>
            <a:pathLst>
              <a:path w="22860" h="396239">
                <a:moveTo>
                  <a:pt x="0" y="384479"/>
                </a:moveTo>
                <a:lnTo>
                  <a:pt x="0" y="11163"/>
                </a:lnTo>
                <a:lnTo>
                  <a:pt x="0" y="7912"/>
                </a:lnTo>
                <a:lnTo>
                  <a:pt x="2527" y="2882"/>
                </a:lnTo>
                <a:lnTo>
                  <a:pt x="8280" y="0"/>
                </a:lnTo>
                <a:lnTo>
                  <a:pt x="11163" y="0"/>
                </a:lnTo>
                <a:lnTo>
                  <a:pt x="16205" y="0"/>
                </a:lnTo>
                <a:lnTo>
                  <a:pt x="19088" y="2882"/>
                </a:lnTo>
                <a:lnTo>
                  <a:pt x="22326" y="7912"/>
                </a:lnTo>
                <a:lnTo>
                  <a:pt x="22326" y="11163"/>
                </a:lnTo>
                <a:lnTo>
                  <a:pt x="22326" y="384479"/>
                </a:lnTo>
                <a:lnTo>
                  <a:pt x="22326" y="386994"/>
                </a:lnTo>
                <a:lnTo>
                  <a:pt x="19088" y="393115"/>
                </a:lnTo>
                <a:lnTo>
                  <a:pt x="16205" y="393115"/>
                </a:lnTo>
                <a:lnTo>
                  <a:pt x="11163" y="395643"/>
                </a:lnTo>
                <a:lnTo>
                  <a:pt x="8280" y="393115"/>
                </a:lnTo>
                <a:lnTo>
                  <a:pt x="2527" y="393115"/>
                </a:lnTo>
                <a:lnTo>
                  <a:pt x="0" y="386994"/>
                </a:lnTo>
                <a:lnTo>
                  <a:pt x="0" y="38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72DAB8D7-0CE6-835F-28F9-E51FA9583CAD}"/>
              </a:ext>
            </a:extLst>
          </p:cNvPr>
          <p:cNvSpPr/>
          <p:nvPr/>
        </p:nvSpPr>
        <p:spPr>
          <a:xfrm>
            <a:off x="3730180" y="3635093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7523"/>
                </a:moveTo>
                <a:lnTo>
                  <a:pt x="139674" y="0"/>
                </a:lnTo>
                <a:lnTo>
                  <a:pt x="69837" y="139687"/>
                </a:lnTo>
                <a:lnTo>
                  <a:pt x="0" y="0"/>
                </a:lnTo>
                <a:lnTo>
                  <a:pt x="69837" y="47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021407C9-8B6D-FB8A-5909-4525F39AD04F}"/>
              </a:ext>
            </a:extLst>
          </p:cNvPr>
          <p:cNvSpPr/>
          <p:nvPr/>
        </p:nvSpPr>
        <p:spPr>
          <a:xfrm>
            <a:off x="3336340" y="4563895"/>
            <a:ext cx="2024380" cy="279400"/>
          </a:xfrm>
          <a:custGeom>
            <a:avLst/>
            <a:gdLst/>
            <a:ahLst/>
            <a:cxnLst/>
            <a:rect l="l" t="t" r="r" b="b"/>
            <a:pathLst>
              <a:path w="2024379" h="279400">
                <a:moveTo>
                  <a:pt x="0" y="0"/>
                </a:moveTo>
                <a:lnTo>
                  <a:pt x="0" y="278993"/>
                </a:lnTo>
                <a:lnTo>
                  <a:pt x="2023910" y="278993"/>
                </a:lnTo>
                <a:lnTo>
                  <a:pt x="20239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511ABCA2-F55A-5D5D-8138-9A3DB0D5A58D}"/>
              </a:ext>
            </a:extLst>
          </p:cNvPr>
          <p:cNvSpPr/>
          <p:nvPr/>
        </p:nvSpPr>
        <p:spPr>
          <a:xfrm>
            <a:off x="4316259" y="4566409"/>
            <a:ext cx="833755" cy="220345"/>
          </a:xfrm>
          <a:custGeom>
            <a:avLst/>
            <a:gdLst/>
            <a:ahLst/>
            <a:cxnLst/>
            <a:rect l="l" t="t" r="r" b="b"/>
            <a:pathLst>
              <a:path w="833754" h="220345">
                <a:moveTo>
                  <a:pt x="0" y="0"/>
                </a:moveTo>
                <a:lnTo>
                  <a:pt x="833755" y="0"/>
                </a:lnTo>
                <a:lnTo>
                  <a:pt x="833755" y="219964"/>
                </a:lnTo>
                <a:lnTo>
                  <a:pt x="0" y="21996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5DFC3946-A192-5272-9565-48B82E33008C}"/>
              </a:ext>
            </a:extLst>
          </p:cNvPr>
          <p:cNvSpPr txBox="1"/>
          <p:nvPr/>
        </p:nvSpPr>
        <p:spPr>
          <a:xfrm>
            <a:off x="3530638" y="4539676"/>
            <a:ext cx="75374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AE38ADE9-CBC6-6F69-E967-D16C4965100F}"/>
              </a:ext>
            </a:extLst>
          </p:cNvPr>
          <p:cNvSpPr txBox="1"/>
          <p:nvPr/>
        </p:nvSpPr>
        <p:spPr>
          <a:xfrm>
            <a:off x="4316259" y="4539676"/>
            <a:ext cx="8483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D67B2E23-E2F1-6AC8-DAF2-8F5D48FE0FDD}"/>
              </a:ext>
            </a:extLst>
          </p:cNvPr>
          <p:cNvSpPr/>
          <p:nvPr/>
        </p:nvSpPr>
        <p:spPr>
          <a:xfrm>
            <a:off x="4196016" y="4042611"/>
            <a:ext cx="139700" cy="476884"/>
          </a:xfrm>
          <a:custGeom>
            <a:avLst/>
            <a:gdLst/>
            <a:ahLst/>
            <a:cxnLst/>
            <a:rect l="l" t="t" r="r" b="b"/>
            <a:pathLst>
              <a:path w="139700" h="476885">
                <a:moveTo>
                  <a:pt x="0" y="336969"/>
                </a:moveTo>
                <a:lnTo>
                  <a:pt x="69837" y="476288"/>
                </a:lnTo>
                <a:lnTo>
                  <a:pt x="111707" y="392760"/>
                </a:lnTo>
                <a:lnTo>
                  <a:pt x="64795" y="392760"/>
                </a:lnTo>
                <a:lnTo>
                  <a:pt x="61556" y="390245"/>
                </a:lnTo>
                <a:lnTo>
                  <a:pt x="58686" y="387718"/>
                </a:lnTo>
                <a:lnTo>
                  <a:pt x="58686" y="374482"/>
                </a:lnTo>
                <a:lnTo>
                  <a:pt x="0" y="336969"/>
                </a:lnTo>
                <a:close/>
              </a:path>
              <a:path w="139700" h="476885">
                <a:moveTo>
                  <a:pt x="139674" y="336969"/>
                </a:moveTo>
                <a:lnTo>
                  <a:pt x="81356" y="374246"/>
                </a:lnTo>
                <a:lnTo>
                  <a:pt x="81356" y="387718"/>
                </a:lnTo>
                <a:lnTo>
                  <a:pt x="78485" y="390245"/>
                </a:lnTo>
                <a:lnTo>
                  <a:pt x="75234" y="392760"/>
                </a:lnTo>
                <a:lnTo>
                  <a:pt x="111707" y="392760"/>
                </a:lnTo>
                <a:lnTo>
                  <a:pt x="139674" y="336969"/>
                </a:lnTo>
                <a:close/>
              </a:path>
              <a:path w="139700" h="476885">
                <a:moveTo>
                  <a:pt x="75234" y="0"/>
                </a:moveTo>
                <a:lnTo>
                  <a:pt x="64795" y="0"/>
                </a:lnTo>
                <a:lnTo>
                  <a:pt x="61556" y="2527"/>
                </a:lnTo>
                <a:lnTo>
                  <a:pt x="58686" y="5410"/>
                </a:lnTo>
                <a:lnTo>
                  <a:pt x="58686" y="374482"/>
                </a:lnTo>
                <a:lnTo>
                  <a:pt x="69837" y="381609"/>
                </a:lnTo>
                <a:lnTo>
                  <a:pt x="81356" y="374246"/>
                </a:lnTo>
                <a:lnTo>
                  <a:pt x="81356" y="5410"/>
                </a:lnTo>
                <a:lnTo>
                  <a:pt x="78485" y="2527"/>
                </a:lnTo>
                <a:lnTo>
                  <a:pt x="75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2D28E93C-AE11-6E10-D6EE-E8720FD931F2}"/>
              </a:ext>
            </a:extLst>
          </p:cNvPr>
          <p:cNvSpPr/>
          <p:nvPr/>
        </p:nvSpPr>
        <p:spPr>
          <a:xfrm>
            <a:off x="4254703" y="4042611"/>
            <a:ext cx="22860" cy="393065"/>
          </a:xfrm>
          <a:custGeom>
            <a:avLst/>
            <a:gdLst/>
            <a:ahLst/>
            <a:cxnLst/>
            <a:rect l="l" t="t" r="r" b="b"/>
            <a:pathLst>
              <a:path w="22860" h="393064">
                <a:moveTo>
                  <a:pt x="0" y="381609"/>
                </a:moveTo>
                <a:lnTo>
                  <a:pt x="0" y="11163"/>
                </a:lnTo>
                <a:lnTo>
                  <a:pt x="0" y="5410"/>
                </a:lnTo>
                <a:lnTo>
                  <a:pt x="2870" y="2527"/>
                </a:lnTo>
                <a:lnTo>
                  <a:pt x="6108" y="0"/>
                </a:lnTo>
                <a:lnTo>
                  <a:pt x="11150" y="0"/>
                </a:lnTo>
                <a:lnTo>
                  <a:pt x="16548" y="0"/>
                </a:lnTo>
                <a:lnTo>
                  <a:pt x="19799" y="2527"/>
                </a:lnTo>
                <a:lnTo>
                  <a:pt x="22669" y="5410"/>
                </a:lnTo>
                <a:lnTo>
                  <a:pt x="22669" y="11163"/>
                </a:lnTo>
                <a:lnTo>
                  <a:pt x="22669" y="381609"/>
                </a:lnTo>
                <a:lnTo>
                  <a:pt x="22669" y="387718"/>
                </a:lnTo>
                <a:lnTo>
                  <a:pt x="19799" y="390245"/>
                </a:lnTo>
                <a:lnTo>
                  <a:pt x="16548" y="392760"/>
                </a:lnTo>
                <a:lnTo>
                  <a:pt x="11150" y="392760"/>
                </a:lnTo>
                <a:lnTo>
                  <a:pt x="6108" y="392760"/>
                </a:lnTo>
                <a:lnTo>
                  <a:pt x="2870" y="390245"/>
                </a:lnTo>
                <a:lnTo>
                  <a:pt x="0" y="387718"/>
                </a:lnTo>
                <a:lnTo>
                  <a:pt x="0" y="381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871D692F-4793-446C-333C-E2CF2B225A72}"/>
              </a:ext>
            </a:extLst>
          </p:cNvPr>
          <p:cNvSpPr/>
          <p:nvPr/>
        </p:nvSpPr>
        <p:spPr>
          <a:xfrm>
            <a:off x="4196016" y="437958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4640"/>
                </a:moveTo>
                <a:lnTo>
                  <a:pt x="139674" y="0"/>
                </a:lnTo>
                <a:lnTo>
                  <a:pt x="69837" y="139319"/>
                </a:lnTo>
                <a:lnTo>
                  <a:pt x="0" y="0"/>
                </a:lnTo>
                <a:lnTo>
                  <a:pt x="69837" y="446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755D9A4E-C191-92B2-D38D-85FB43F3264F}"/>
              </a:ext>
            </a:extLst>
          </p:cNvPr>
          <p:cNvSpPr/>
          <p:nvPr/>
        </p:nvSpPr>
        <p:spPr>
          <a:xfrm>
            <a:off x="4254703" y="4042611"/>
            <a:ext cx="22860" cy="393065"/>
          </a:xfrm>
          <a:custGeom>
            <a:avLst/>
            <a:gdLst/>
            <a:ahLst/>
            <a:cxnLst/>
            <a:rect l="l" t="t" r="r" b="b"/>
            <a:pathLst>
              <a:path w="22860" h="393064">
                <a:moveTo>
                  <a:pt x="0" y="381609"/>
                </a:moveTo>
                <a:lnTo>
                  <a:pt x="0" y="11163"/>
                </a:lnTo>
                <a:lnTo>
                  <a:pt x="0" y="5410"/>
                </a:lnTo>
                <a:lnTo>
                  <a:pt x="2870" y="2527"/>
                </a:lnTo>
                <a:lnTo>
                  <a:pt x="6108" y="0"/>
                </a:lnTo>
                <a:lnTo>
                  <a:pt x="11150" y="0"/>
                </a:lnTo>
                <a:lnTo>
                  <a:pt x="16548" y="0"/>
                </a:lnTo>
                <a:lnTo>
                  <a:pt x="19799" y="2527"/>
                </a:lnTo>
                <a:lnTo>
                  <a:pt x="22669" y="5410"/>
                </a:lnTo>
                <a:lnTo>
                  <a:pt x="22669" y="11163"/>
                </a:lnTo>
                <a:lnTo>
                  <a:pt x="22669" y="381609"/>
                </a:lnTo>
                <a:lnTo>
                  <a:pt x="22669" y="387718"/>
                </a:lnTo>
                <a:lnTo>
                  <a:pt x="19799" y="390245"/>
                </a:lnTo>
                <a:lnTo>
                  <a:pt x="16548" y="392760"/>
                </a:lnTo>
                <a:lnTo>
                  <a:pt x="11150" y="392760"/>
                </a:lnTo>
                <a:lnTo>
                  <a:pt x="6108" y="392760"/>
                </a:lnTo>
                <a:lnTo>
                  <a:pt x="2870" y="390245"/>
                </a:lnTo>
                <a:lnTo>
                  <a:pt x="0" y="387718"/>
                </a:lnTo>
                <a:lnTo>
                  <a:pt x="0" y="381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3FA3A887-DD38-D2FF-2F6F-4D49523A3A1B}"/>
              </a:ext>
            </a:extLst>
          </p:cNvPr>
          <p:cNvSpPr/>
          <p:nvPr/>
        </p:nvSpPr>
        <p:spPr>
          <a:xfrm>
            <a:off x="4196016" y="437958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4640"/>
                </a:moveTo>
                <a:lnTo>
                  <a:pt x="139674" y="0"/>
                </a:lnTo>
                <a:lnTo>
                  <a:pt x="69837" y="139319"/>
                </a:lnTo>
                <a:lnTo>
                  <a:pt x="0" y="0"/>
                </a:lnTo>
                <a:lnTo>
                  <a:pt x="69837" y="446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>
            <a:extLst>
              <a:ext uri="{FF2B5EF4-FFF2-40B4-BE49-F238E27FC236}">
                <a16:creationId xmlns:a16="http://schemas.microsoft.com/office/drawing/2014/main" id="{C7029A47-8876-78AE-361C-A74BF9CDC7B7}"/>
              </a:ext>
            </a:extLst>
          </p:cNvPr>
          <p:cNvSpPr/>
          <p:nvPr/>
        </p:nvSpPr>
        <p:spPr>
          <a:xfrm>
            <a:off x="3755021" y="5285699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8993"/>
                </a:lnTo>
                <a:lnTo>
                  <a:pt x="2024633" y="278993"/>
                </a:lnTo>
                <a:lnTo>
                  <a:pt x="2024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>
            <a:extLst>
              <a:ext uri="{FF2B5EF4-FFF2-40B4-BE49-F238E27FC236}">
                <a16:creationId xmlns:a16="http://schemas.microsoft.com/office/drawing/2014/main" id="{7F75F811-D69F-26C8-31AA-CA391303EEF4}"/>
              </a:ext>
            </a:extLst>
          </p:cNvPr>
          <p:cNvSpPr/>
          <p:nvPr/>
        </p:nvSpPr>
        <p:spPr>
          <a:xfrm>
            <a:off x="3446617" y="4760582"/>
            <a:ext cx="2122802" cy="123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E7A5CE5E-52A6-F1E1-8ED1-296DD68D2560}"/>
              </a:ext>
            </a:extLst>
          </p:cNvPr>
          <p:cNvSpPr txBox="1"/>
          <p:nvPr/>
        </p:nvSpPr>
        <p:spPr>
          <a:xfrm>
            <a:off x="3948595" y="5262547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4">
            <a:extLst>
              <a:ext uri="{FF2B5EF4-FFF2-40B4-BE49-F238E27FC236}">
                <a16:creationId xmlns:a16="http://schemas.microsoft.com/office/drawing/2014/main" id="{CFEF40B9-EF85-A669-8DAA-4A694C334DD1}"/>
              </a:ext>
            </a:extLst>
          </p:cNvPr>
          <p:cNvSpPr/>
          <p:nvPr/>
        </p:nvSpPr>
        <p:spPr>
          <a:xfrm>
            <a:off x="2992894" y="4025339"/>
            <a:ext cx="935990" cy="574675"/>
          </a:xfrm>
          <a:custGeom>
            <a:avLst/>
            <a:gdLst/>
            <a:ahLst/>
            <a:cxnLst/>
            <a:rect l="l" t="t" r="r" b="b"/>
            <a:pathLst>
              <a:path w="935989" h="574675">
                <a:moveTo>
                  <a:pt x="835967" y="44936"/>
                </a:moveTo>
                <a:lnTo>
                  <a:pt x="829437" y="47510"/>
                </a:lnTo>
                <a:lnTo>
                  <a:pt x="801001" y="53276"/>
                </a:lnTo>
                <a:lnTo>
                  <a:pt x="770763" y="61201"/>
                </a:lnTo>
                <a:lnTo>
                  <a:pt x="739800" y="69837"/>
                </a:lnTo>
                <a:lnTo>
                  <a:pt x="706323" y="81000"/>
                </a:lnTo>
                <a:lnTo>
                  <a:pt x="672477" y="89636"/>
                </a:lnTo>
                <a:lnTo>
                  <a:pt x="527405" y="131038"/>
                </a:lnTo>
                <a:lnTo>
                  <a:pt x="455041" y="150837"/>
                </a:lnTo>
                <a:lnTo>
                  <a:pt x="379806" y="173151"/>
                </a:lnTo>
                <a:lnTo>
                  <a:pt x="309956" y="195478"/>
                </a:lnTo>
                <a:lnTo>
                  <a:pt x="273596" y="206641"/>
                </a:lnTo>
                <a:lnTo>
                  <a:pt x="240118" y="220675"/>
                </a:lnTo>
                <a:lnTo>
                  <a:pt x="178917" y="240474"/>
                </a:lnTo>
                <a:lnTo>
                  <a:pt x="125285" y="262077"/>
                </a:lnTo>
                <a:lnTo>
                  <a:pt x="100444" y="273240"/>
                </a:lnTo>
                <a:lnTo>
                  <a:pt x="77762" y="281876"/>
                </a:lnTo>
                <a:lnTo>
                  <a:pt x="61556" y="293039"/>
                </a:lnTo>
                <a:lnTo>
                  <a:pt x="44996" y="304190"/>
                </a:lnTo>
                <a:lnTo>
                  <a:pt x="30607" y="312839"/>
                </a:lnTo>
                <a:lnTo>
                  <a:pt x="19088" y="320751"/>
                </a:lnTo>
                <a:lnTo>
                  <a:pt x="19088" y="323989"/>
                </a:lnTo>
                <a:lnTo>
                  <a:pt x="14046" y="331914"/>
                </a:lnTo>
                <a:lnTo>
                  <a:pt x="11163" y="331914"/>
                </a:lnTo>
                <a:lnTo>
                  <a:pt x="5397" y="340550"/>
                </a:lnTo>
                <a:lnTo>
                  <a:pt x="5397" y="343077"/>
                </a:lnTo>
                <a:lnTo>
                  <a:pt x="2882" y="351713"/>
                </a:lnTo>
                <a:lnTo>
                  <a:pt x="0" y="359994"/>
                </a:lnTo>
                <a:lnTo>
                  <a:pt x="0" y="362877"/>
                </a:lnTo>
                <a:lnTo>
                  <a:pt x="2882" y="371157"/>
                </a:lnTo>
                <a:lnTo>
                  <a:pt x="2882" y="382676"/>
                </a:lnTo>
                <a:lnTo>
                  <a:pt x="5397" y="382676"/>
                </a:lnTo>
                <a:lnTo>
                  <a:pt x="7924" y="390232"/>
                </a:lnTo>
                <a:lnTo>
                  <a:pt x="7924" y="393839"/>
                </a:lnTo>
                <a:lnTo>
                  <a:pt x="16560" y="401751"/>
                </a:lnTo>
                <a:lnTo>
                  <a:pt x="22682" y="410032"/>
                </a:lnTo>
                <a:lnTo>
                  <a:pt x="30607" y="418680"/>
                </a:lnTo>
                <a:lnTo>
                  <a:pt x="41757" y="424078"/>
                </a:lnTo>
                <a:lnTo>
                  <a:pt x="52920" y="432358"/>
                </a:lnTo>
                <a:lnTo>
                  <a:pt x="64084" y="440994"/>
                </a:lnTo>
                <a:lnTo>
                  <a:pt x="77762" y="448919"/>
                </a:lnTo>
                <a:lnTo>
                  <a:pt x="92519" y="455040"/>
                </a:lnTo>
                <a:lnTo>
                  <a:pt x="108724" y="463321"/>
                </a:lnTo>
                <a:lnTo>
                  <a:pt x="178917" y="491032"/>
                </a:lnTo>
                <a:lnTo>
                  <a:pt x="220319" y="505078"/>
                </a:lnTo>
                <a:lnTo>
                  <a:pt x="304203" y="532434"/>
                </a:lnTo>
                <a:lnTo>
                  <a:pt x="351358" y="547192"/>
                </a:lnTo>
                <a:lnTo>
                  <a:pt x="443877" y="574560"/>
                </a:lnTo>
                <a:lnTo>
                  <a:pt x="449643" y="574560"/>
                </a:lnTo>
                <a:lnTo>
                  <a:pt x="452526" y="572033"/>
                </a:lnTo>
                <a:lnTo>
                  <a:pt x="455041" y="568794"/>
                </a:lnTo>
                <a:lnTo>
                  <a:pt x="457568" y="566280"/>
                </a:lnTo>
                <a:lnTo>
                  <a:pt x="457568" y="558355"/>
                </a:lnTo>
                <a:lnTo>
                  <a:pt x="455041" y="552234"/>
                </a:lnTo>
                <a:lnTo>
                  <a:pt x="449643" y="552234"/>
                </a:lnTo>
                <a:lnTo>
                  <a:pt x="312483" y="510832"/>
                </a:lnTo>
                <a:lnTo>
                  <a:pt x="267843" y="496430"/>
                </a:lnTo>
                <a:lnTo>
                  <a:pt x="226085" y="482396"/>
                </a:lnTo>
                <a:lnTo>
                  <a:pt x="187198" y="468718"/>
                </a:lnTo>
                <a:lnTo>
                  <a:pt x="150482" y="455040"/>
                </a:lnTo>
                <a:lnTo>
                  <a:pt x="117360" y="440994"/>
                </a:lnTo>
                <a:lnTo>
                  <a:pt x="102958" y="435241"/>
                </a:lnTo>
                <a:lnTo>
                  <a:pt x="89281" y="426592"/>
                </a:lnTo>
                <a:lnTo>
                  <a:pt x="75247" y="421195"/>
                </a:lnTo>
                <a:lnTo>
                  <a:pt x="64084" y="412915"/>
                </a:lnTo>
                <a:lnTo>
                  <a:pt x="55448" y="407517"/>
                </a:lnTo>
                <a:lnTo>
                  <a:pt x="47523" y="398881"/>
                </a:lnTo>
                <a:lnTo>
                  <a:pt x="38887" y="393839"/>
                </a:lnTo>
                <a:lnTo>
                  <a:pt x="33845" y="385190"/>
                </a:lnTo>
                <a:lnTo>
                  <a:pt x="27724" y="379069"/>
                </a:lnTo>
                <a:lnTo>
                  <a:pt x="30607" y="379069"/>
                </a:lnTo>
                <a:lnTo>
                  <a:pt x="25196" y="374040"/>
                </a:lnTo>
                <a:lnTo>
                  <a:pt x="27724" y="374040"/>
                </a:lnTo>
                <a:lnTo>
                  <a:pt x="25196" y="367918"/>
                </a:lnTo>
                <a:lnTo>
                  <a:pt x="25196" y="357479"/>
                </a:lnTo>
                <a:lnTo>
                  <a:pt x="27724" y="351713"/>
                </a:lnTo>
                <a:lnTo>
                  <a:pt x="30607" y="343077"/>
                </a:lnTo>
                <a:lnTo>
                  <a:pt x="32764" y="343077"/>
                </a:lnTo>
                <a:lnTo>
                  <a:pt x="36360" y="337680"/>
                </a:lnTo>
                <a:lnTo>
                  <a:pt x="44996" y="329031"/>
                </a:lnTo>
                <a:lnTo>
                  <a:pt x="55448" y="320751"/>
                </a:lnTo>
                <a:lnTo>
                  <a:pt x="72720" y="312839"/>
                </a:lnTo>
                <a:lnTo>
                  <a:pt x="89281" y="304190"/>
                </a:lnTo>
                <a:lnTo>
                  <a:pt x="111607" y="293039"/>
                </a:lnTo>
                <a:lnTo>
                  <a:pt x="133921" y="284391"/>
                </a:lnTo>
                <a:lnTo>
                  <a:pt x="159118" y="273240"/>
                </a:lnTo>
                <a:lnTo>
                  <a:pt x="187198" y="262077"/>
                </a:lnTo>
                <a:lnTo>
                  <a:pt x="217805" y="251637"/>
                </a:lnTo>
                <a:lnTo>
                  <a:pt x="248767" y="240474"/>
                </a:lnTo>
                <a:lnTo>
                  <a:pt x="282244" y="229311"/>
                </a:lnTo>
                <a:lnTo>
                  <a:pt x="315366" y="217792"/>
                </a:lnTo>
                <a:lnTo>
                  <a:pt x="460806" y="173151"/>
                </a:lnTo>
                <a:lnTo>
                  <a:pt x="536041" y="153352"/>
                </a:lnTo>
                <a:lnTo>
                  <a:pt x="608761" y="131038"/>
                </a:lnTo>
                <a:lnTo>
                  <a:pt x="678599" y="111950"/>
                </a:lnTo>
                <a:lnTo>
                  <a:pt x="714603" y="103314"/>
                </a:lnTo>
                <a:lnTo>
                  <a:pt x="745566" y="92151"/>
                </a:lnTo>
                <a:lnTo>
                  <a:pt x="776160" y="83870"/>
                </a:lnTo>
                <a:lnTo>
                  <a:pt x="807123" y="75958"/>
                </a:lnTo>
                <a:lnTo>
                  <a:pt x="834847" y="69837"/>
                </a:lnTo>
                <a:lnTo>
                  <a:pt x="841623" y="67339"/>
                </a:lnTo>
                <a:lnTo>
                  <a:pt x="845997" y="53276"/>
                </a:lnTo>
                <a:lnTo>
                  <a:pt x="835967" y="44936"/>
                </a:lnTo>
                <a:close/>
              </a:path>
              <a:path w="935989" h="574675">
                <a:moveTo>
                  <a:pt x="32764" y="343077"/>
                </a:moveTo>
                <a:lnTo>
                  <a:pt x="30607" y="343077"/>
                </a:lnTo>
                <a:lnTo>
                  <a:pt x="30607" y="346316"/>
                </a:lnTo>
                <a:lnTo>
                  <a:pt x="32764" y="343077"/>
                </a:lnTo>
                <a:close/>
              </a:path>
              <a:path w="935989" h="574675">
                <a:moveTo>
                  <a:pt x="920805" y="42113"/>
                </a:moveTo>
                <a:lnTo>
                  <a:pt x="848525" y="42113"/>
                </a:lnTo>
                <a:lnTo>
                  <a:pt x="851763" y="44996"/>
                </a:lnTo>
                <a:lnTo>
                  <a:pt x="854646" y="47510"/>
                </a:lnTo>
                <a:lnTo>
                  <a:pt x="857161" y="50761"/>
                </a:lnTo>
                <a:lnTo>
                  <a:pt x="857161" y="58673"/>
                </a:lnTo>
                <a:lnTo>
                  <a:pt x="854646" y="61201"/>
                </a:lnTo>
                <a:lnTo>
                  <a:pt x="848525" y="64795"/>
                </a:lnTo>
                <a:lnTo>
                  <a:pt x="841623" y="67339"/>
                </a:lnTo>
                <a:lnTo>
                  <a:pt x="820801" y="134277"/>
                </a:lnTo>
                <a:lnTo>
                  <a:pt x="920805" y="42113"/>
                </a:lnTo>
                <a:close/>
              </a:path>
              <a:path w="935989" h="574675">
                <a:moveTo>
                  <a:pt x="781926" y="0"/>
                </a:moveTo>
                <a:lnTo>
                  <a:pt x="835967" y="44936"/>
                </a:lnTo>
                <a:lnTo>
                  <a:pt x="843127" y="42113"/>
                </a:lnTo>
                <a:lnTo>
                  <a:pt x="920805" y="42113"/>
                </a:lnTo>
                <a:lnTo>
                  <a:pt x="935647" y="28435"/>
                </a:lnTo>
                <a:lnTo>
                  <a:pt x="781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957B3D1F-EB65-64EA-102E-F56DF436631B}"/>
              </a:ext>
            </a:extLst>
          </p:cNvPr>
          <p:cNvSpPr/>
          <p:nvPr/>
        </p:nvSpPr>
        <p:spPr>
          <a:xfrm>
            <a:off x="2992894" y="4067452"/>
            <a:ext cx="857250" cy="532765"/>
          </a:xfrm>
          <a:custGeom>
            <a:avLst/>
            <a:gdLst/>
            <a:ahLst/>
            <a:cxnLst/>
            <a:rect l="l" t="t" r="r" b="b"/>
            <a:pathLst>
              <a:path w="857250" h="532764">
                <a:moveTo>
                  <a:pt x="443877" y="532447"/>
                </a:moveTo>
                <a:lnTo>
                  <a:pt x="351358" y="505078"/>
                </a:lnTo>
                <a:lnTo>
                  <a:pt x="304203" y="490321"/>
                </a:lnTo>
                <a:lnTo>
                  <a:pt x="262445" y="476643"/>
                </a:lnTo>
                <a:lnTo>
                  <a:pt x="220319" y="462965"/>
                </a:lnTo>
                <a:lnTo>
                  <a:pt x="178917" y="448919"/>
                </a:lnTo>
                <a:lnTo>
                  <a:pt x="142557" y="435241"/>
                </a:lnTo>
                <a:lnTo>
                  <a:pt x="108724" y="421208"/>
                </a:lnTo>
                <a:lnTo>
                  <a:pt x="92519" y="412927"/>
                </a:lnTo>
                <a:lnTo>
                  <a:pt x="77762" y="406806"/>
                </a:lnTo>
                <a:lnTo>
                  <a:pt x="64084" y="398881"/>
                </a:lnTo>
                <a:lnTo>
                  <a:pt x="52920" y="390245"/>
                </a:lnTo>
                <a:lnTo>
                  <a:pt x="41757" y="381965"/>
                </a:lnTo>
                <a:lnTo>
                  <a:pt x="30607" y="376567"/>
                </a:lnTo>
                <a:lnTo>
                  <a:pt x="22682" y="367919"/>
                </a:lnTo>
                <a:lnTo>
                  <a:pt x="16560" y="359638"/>
                </a:lnTo>
                <a:lnTo>
                  <a:pt x="7924" y="351726"/>
                </a:lnTo>
                <a:lnTo>
                  <a:pt x="7924" y="348119"/>
                </a:lnTo>
                <a:lnTo>
                  <a:pt x="5397" y="340563"/>
                </a:lnTo>
                <a:lnTo>
                  <a:pt x="2882" y="340563"/>
                </a:lnTo>
                <a:lnTo>
                  <a:pt x="2882" y="331927"/>
                </a:lnTo>
                <a:lnTo>
                  <a:pt x="2882" y="329044"/>
                </a:lnTo>
                <a:lnTo>
                  <a:pt x="0" y="320763"/>
                </a:lnTo>
                <a:lnTo>
                  <a:pt x="0" y="317881"/>
                </a:lnTo>
                <a:lnTo>
                  <a:pt x="2882" y="309600"/>
                </a:lnTo>
                <a:lnTo>
                  <a:pt x="5397" y="300964"/>
                </a:lnTo>
                <a:lnTo>
                  <a:pt x="5397" y="298437"/>
                </a:lnTo>
                <a:lnTo>
                  <a:pt x="11163" y="289801"/>
                </a:lnTo>
                <a:lnTo>
                  <a:pt x="14046" y="289801"/>
                </a:lnTo>
                <a:lnTo>
                  <a:pt x="19088" y="281876"/>
                </a:lnTo>
                <a:lnTo>
                  <a:pt x="19088" y="278638"/>
                </a:lnTo>
                <a:lnTo>
                  <a:pt x="30607" y="270725"/>
                </a:lnTo>
                <a:lnTo>
                  <a:pt x="44996" y="262077"/>
                </a:lnTo>
                <a:lnTo>
                  <a:pt x="61556" y="250926"/>
                </a:lnTo>
                <a:lnTo>
                  <a:pt x="77762" y="239763"/>
                </a:lnTo>
                <a:lnTo>
                  <a:pt x="100444" y="231127"/>
                </a:lnTo>
                <a:lnTo>
                  <a:pt x="125285" y="219963"/>
                </a:lnTo>
                <a:lnTo>
                  <a:pt x="150482" y="209524"/>
                </a:lnTo>
                <a:lnTo>
                  <a:pt x="178917" y="198361"/>
                </a:lnTo>
                <a:lnTo>
                  <a:pt x="209156" y="187197"/>
                </a:lnTo>
                <a:lnTo>
                  <a:pt x="240118" y="178561"/>
                </a:lnTo>
                <a:lnTo>
                  <a:pt x="273596" y="164528"/>
                </a:lnTo>
                <a:lnTo>
                  <a:pt x="309956" y="153365"/>
                </a:lnTo>
                <a:lnTo>
                  <a:pt x="379806" y="131038"/>
                </a:lnTo>
                <a:lnTo>
                  <a:pt x="455041" y="108724"/>
                </a:lnTo>
                <a:lnTo>
                  <a:pt x="527405" y="88925"/>
                </a:lnTo>
                <a:lnTo>
                  <a:pt x="603364" y="67322"/>
                </a:lnTo>
                <a:lnTo>
                  <a:pt x="672477" y="47523"/>
                </a:lnTo>
                <a:lnTo>
                  <a:pt x="706323" y="38887"/>
                </a:lnTo>
                <a:lnTo>
                  <a:pt x="739800" y="27724"/>
                </a:lnTo>
                <a:lnTo>
                  <a:pt x="770763" y="19088"/>
                </a:lnTo>
                <a:lnTo>
                  <a:pt x="801001" y="11163"/>
                </a:lnTo>
                <a:lnTo>
                  <a:pt x="829437" y="5397"/>
                </a:lnTo>
                <a:lnTo>
                  <a:pt x="843127" y="0"/>
                </a:lnTo>
                <a:lnTo>
                  <a:pt x="848525" y="0"/>
                </a:lnTo>
                <a:lnTo>
                  <a:pt x="851763" y="2882"/>
                </a:lnTo>
                <a:lnTo>
                  <a:pt x="854646" y="5397"/>
                </a:lnTo>
                <a:lnTo>
                  <a:pt x="857161" y="8648"/>
                </a:lnTo>
                <a:lnTo>
                  <a:pt x="857161" y="14046"/>
                </a:lnTo>
                <a:lnTo>
                  <a:pt x="857161" y="16560"/>
                </a:lnTo>
                <a:lnTo>
                  <a:pt x="854646" y="19088"/>
                </a:lnTo>
                <a:lnTo>
                  <a:pt x="848525" y="22682"/>
                </a:lnTo>
                <a:lnTo>
                  <a:pt x="834847" y="27724"/>
                </a:lnTo>
                <a:lnTo>
                  <a:pt x="807123" y="33845"/>
                </a:lnTo>
                <a:lnTo>
                  <a:pt x="776160" y="41757"/>
                </a:lnTo>
                <a:lnTo>
                  <a:pt x="745566" y="50037"/>
                </a:lnTo>
                <a:lnTo>
                  <a:pt x="714603" y="61201"/>
                </a:lnTo>
                <a:lnTo>
                  <a:pt x="678599" y="69837"/>
                </a:lnTo>
                <a:lnTo>
                  <a:pt x="608761" y="88925"/>
                </a:lnTo>
                <a:lnTo>
                  <a:pt x="536041" y="111239"/>
                </a:lnTo>
                <a:lnTo>
                  <a:pt x="460806" y="131038"/>
                </a:lnTo>
                <a:lnTo>
                  <a:pt x="387718" y="153365"/>
                </a:lnTo>
                <a:lnTo>
                  <a:pt x="315366" y="175679"/>
                </a:lnTo>
                <a:lnTo>
                  <a:pt x="282244" y="187197"/>
                </a:lnTo>
                <a:lnTo>
                  <a:pt x="248767" y="198361"/>
                </a:lnTo>
                <a:lnTo>
                  <a:pt x="217805" y="209524"/>
                </a:lnTo>
                <a:lnTo>
                  <a:pt x="187198" y="219963"/>
                </a:lnTo>
                <a:lnTo>
                  <a:pt x="159118" y="231127"/>
                </a:lnTo>
                <a:lnTo>
                  <a:pt x="133921" y="242277"/>
                </a:lnTo>
                <a:lnTo>
                  <a:pt x="111607" y="250926"/>
                </a:lnTo>
                <a:lnTo>
                  <a:pt x="89281" y="262077"/>
                </a:lnTo>
                <a:lnTo>
                  <a:pt x="72720" y="270725"/>
                </a:lnTo>
                <a:lnTo>
                  <a:pt x="55448" y="278638"/>
                </a:lnTo>
                <a:lnTo>
                  <a:pt x="44996" y="286918"/>
                </a:lnTo>
                <a:lnTo>
                  <a:pt x="36360" y="295567"/>
                </a:lnTo>
                <a:lnTo>
                  <a:pt x="30607" y="304203"/>
                </a:lnTo>
                <a:lnTo>
                  <a:pt x="30607" y="300964"/>
                </a:lnTo>
                <a:lnTo>
                  <a:pt x="27724" y="309600"/>
                </a:lnTo>
                <a:lnTo>
                  <a:pt x="25196" y="315366"/>
                </a:lnTo>
                <a:lnTo>
                  <a:pt x="25196" y="320763"/>
                </a:lnTo>
                <a:lnTo>
                  <a:pt x="25196" y="325805"/>
                </a:lnTo>
                <a:lnTo>
                  <a:pt x="27724" y="331927"/>
                </a:lnTo>
                <a:lnTo>
                  <a:pt x="25196" y="331927"/>
                </a:lnTo>
                <a:lnTo>
                  <a:pt x="30607" y="336956"/>
                </a:lnTo>
                <a:lnTo>
                  <a:pt x="27724" y="336956"/>
                </a:lnTo>
                <a:lnTo>
                  <a:pt x="33845" y="343077"/>
                </a:lnTo>
                <a:lnTo>
                  <a:pt x="38887" y="351726"/>
                </a:lnTo>
                <a:lnTo>
                  <a:pt x="47523" y="356768"/>
                </a:lnTo>
                <a:lnTo>
                  <a:pt x="55448" y="365404"/>
                </a:lnTo>
                <a:lnTo>
                  <a:pt x="64084" y="370801"/>
                </a:lnTo>
                <a:lnTo>
                  <a:pt x="75247" y="379082"/>
                </a:lnTo>
                <a:lnTo>
                  <a:pt x="89281" y="384479"/>
                </a:lnTo>
                <a:lnTo>
                  <a:pt x="102958" y="393128"/>
                </a:lnTo>
                <a:lnTo>
                  <a:pt x="117360" y="398881"/>
                </a:lnTo>
                <a:lnTo>
                  <a:pt x="150482" y="412927"/>
                </a:lnTo>
                <a:lnTo>
                  <a:pt x="187198" y="426605"/>
                </a:lnTo>
                <a:lnTo>
                  <a:pt x="226085" y="440283"/>
                </a:lnTo>
                <a:lnTo>
                  <a:pt x="267843" y="454317"/>
                </a:lnTo>
                <a:lnTo>
                  <a:pt x="312483" y="468718"/>
                </a:lnTo>
                <a:lnTo>
                  <a:pt x="357479" y="482396"/>
                </a:lnTo>
                <a:lnTo>
                  <a:pt x="449643" y="510120"/>
                </a:lnTo>
                <a:lnTo>
                  <a:pt x="455041" y="510120"/>
                </a:lnTo>
                <a:lnTo>
                  <a:pt x="457568" y="516242"/>
                </a:lnTo>
                <a:lnTo>
                  <a:pt x="457568" y="518756"/>
                </a:lnTo>
                <a:lnTo>
                  <a:pt x="457568" y="524167"/>
                </a:lnTo>
                <a:lnTo>
                  <a:pt x="455041" y="526681"/>
                </a:lnTo>
                <a:lnTo>
                  <a:pt x="452526" y="529920"/>
                </a:lnTo>
                <a:lnTo>
                  <a:pt x="449643" y="532447"/>
                </a:lnTo>
                <a:lnTo>
                  <a:pt x="443877" y="5324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643E2F6B-106E-8DEA-36A2-A25CD19B4EF0}"/>
              </a:ext>
            </a:extLst>
          </p:cNvPr>
          <p:cNvSpPr/>
          <p:nvPr/>
        </p:nvSpPr>
        <p:spPr>
          <a:xfrm>
            <a:off x="3774820" y="4025339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4" h="134620">
                <a:moveTo>
                  <a:pt x="64071" y="53276"/>
                </a:moveTo>
                <a:lnTo>
                  <a:pt x="0" y="0"/>
                </a:lnTo>
                <a:lnTo>
                  <a:pt x="153720" y="28435"/>
                </a:lnTo>
                <a:lnTo>
                  <a:pt x="38874" y="134277"/>
                </a:lnTo>
                <a:lnTo>
                  <a:pt x="64071" y="532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>
            <a:extLst>
              <a:ext uri="{FF2B5EF4-FFF2-40B4-BE49-F238E27FC236}">
                <a16:creationId xmlns:a16="http://schemas.microsoft.com/office/drawing/2014/main" id="{CE4E570F-34A0-8BF8-790F-2BB269A884BD}"/>
              </a:ext>
            </a:extLst>
          </p:cNvPr>
          <p:cNvSpPr/>
          <p:nvPr/>
        </p:nvSpPr>
        <p:spPr>
          <a:xfrm>
            <a:off x="2992894" y="4067452"/>
            <a:ext cx="857250" cy="532765"/>
          </a:xfrm>
          <a:custGeom>
            <a:avLst/>
            <a:gdLst/>
            <a:ahLst/>
            <a:cxnLst/>
            <a:rect l="l" t="t" r="r" b="b"/>
            <a:pathLst>
              <a:path w="857250" h="532764">
                <a:moveTo>
                  <a:pt x="443877" y="532447"/>
                </a:moveTo>
                <a:lnTo>
                  <a:pt x="351358" y="505078"/>
                </a:lnTo>
                <a:lnTo>
                  <a:pt x="304203" y="490321"/>
                </a:lnTo>
                <a:lnTo>
                  <a:pt x="262445" y="476643"/>
                </a:lnTo>
                <a:lnTo>
                  <a:pt x="220319" y="462965"/>
                </a:lnTo>
                <a:lnTo>
                  <a:pt x="178917" y="448919"/>
                </a:lnTo>
                <a:lnTo>
                  <a:pt x="142557" y="435241"/>
                </a:lnTo>
                <a:lnTo>
                  <a:pt x="108724" y="421208"/>
                </a:lnTo>
                <a:lnTo>
                  <a:pt x="92519" y="412927"/>
                </a:lnTo>
                <a:lnTo>
                  <a:pt x="77762" y="406806"/>
                </a:lnTo>
                <a:lnTo>
                  <a:pt x="64084" y="398881"/>
                </a:lnTo>
                <a:lnTo>
                  <a:pt x="52920" y="390245"/>
                </a:lnTo>
                <a:lnTo>
                  <a:pt x="41757" y="381965"/>
                </a:lnTo>
                <a:lnTo>
                  <a:pt x="30607" y="376567"/>
                </a:lnTo>
                <a:lnTo>
                  <a:pt x="22682" y="367919"/>
                </a:lnTo>
                <a:lnTo>
                  <a:pt x="16560" y="359638"/>
                </a:lnTo>
                <a:lnTo>
                  <a:pt x="7924" y="351726"/>
                </a:lnTo>
                <a:lnTo>
                  <a:pt x="7924" y="348119"/>
                </a:lnTo>
                <a:lnTo>
                  <a:pt x="5397" y="340563"/>
                </a:lnTo>
                <a:lnTo>
                  <a:pt x="2882" y="340563"/>
                </a:lnTo>
                <a:lnTo>
                  <a:pt x="2882" y="331927"/>
                </a:lnTo>
                <a:lnTo>
                  <a:pt x="2882" y="329044"/>
                </a:lnTo>
                <a:lnTo>
                  <a:pt x="0" y="320763"/>
                </a:lnTo>
                <a:lnTo>
                  <a:pt x="0" y="317881"/>
                </a:lnTo>
                <a:lnTo>
                  <a:pt x="2882" y="309600"/>
                </a:lnTo>
                <a:lnTo>
                  <a:pt x="5397" y="300964"/>
                </a:lnTo>
                <a:lnTo>
                  <a:pt x="5397" y="298437"/>
                </a:lnTo>
                <a:lnTo>
                  <a:pt x="11163" y="289801"/>
                </a:lnTo>
                <a:lnTo>
                  <a:pt x="14046" y="289801"/>
                </a:lnTo>
                <a:lnTo>
                  <a:pt x="19088" y="281876"/>
                </a:lnTo>
                <a:lnTo>
                  <a:pt x="19088" y="278638"/>
                </a:lnTo>
                <a:lnTo>
                  <a:pt x="30607" y="270725"/>
                </a:lnTo>
                <a:lnTo>
                  <a:pt x="44996" y="262077"/>
                </a:lnTo>
                <a:lnTo>
                  <a:pt x="61556" y="250926"/>
                </a:lnTo>
                <a:lnTo>
                  <a:pt x="77762" y="239763"/>
                </a:lnTo>
                <a:lnTo>
                  <a:pt x="100444" y="231127"/>
                </a:lnTo>
                <a:lnTo>
                  <a:pt x="125285" y="219963"/>
                </a:lnTo>
                <a:lnTo>
                  <a:pt x="150482" y="209524"/>
                </a:lnTo>
                <a:lnTo>
                  <a:pt x="178917" y="198361"/>
                </a:lnTo>
                <a:lnTo>
                  <a:pt x="209156" y="187197"/>
                </a:lnTo>
                <a:lnTo>
                  <a:pt x="240118" y="178561"/>
                </a:lnTo>
                <a:lnTo>
                  <a:pt x="273596" y="164528"/>
                </a:lnTo>
                <a:lnTo>
                  <a:pt x="309956" y="153365"/>
                </a:lnTo>
                <a:lnTo>
                  <a:pt x="379806" y="131038"/>
                </a:lnTo>
                <a:lnTo>
                  <a:pt x="455041" y="108724"/>
                </a:lnTo>
                <a:lnTo>
                  <a:pt x="527405" y="88925"/>
                </a:lnTo>
                <a:lnTo>
                  <a:pt x="603364" y="67322"/>
                </a:lnTo>
                <a:lnTo>
                  <a:pt x="672477" y="47523"/>
                </a:lnTo>
                <a:lnTo>
                  <a:pt x="706323" y="38887"/>
                </a:lnTo>
                <a:lnTo>
                  <a:pt x="739800" y="27724"/>
                </a:lnTo>
                <a:lnTo>
                  <a:pt x="770763" y="19088"/>
                </a:lnTo>
                <a:lnTo>
                  <a:pt x="801001" y="11163"/>
                </a:lnTo>
                <a:lnTo>
                  <a:pt x="829437" y="5397"/>
                </a:lnTo>
                <a:lnTo>
                  <a:pt x="843127" y="0"/>
                </a:lnTo>
                <a:lnTo>
                  <a:pt x="848525" y="0"/>
                </a:lnTo>
                <a:lnTo>
                  <a:pt x="851763" y="2882"/>
                </a:lnTo>
                <a:lnTo>
                  <a:pt x="854646" y="5397"/>
                </a:lnTo>
                <a:lnTo>
                  <a:pt x="857161" y="8648"/>
                </a:lnTo>
                <a:lnTo>
                  <a:pt x="857161" y="14046"/>
                </a:lnTo>
                <a:lnTo>
                  <a:pt x="857161" y="16560"/>
                </a:lnTo>
                <a:lnTo>
                  <a:pt x="854646" y="19088"/>
                </a:lnTo>
                <a:lnTo>
                  <a:pt x="848525" y="22682"/>
                </a:lnTo>
                <a:lnTo>
                  <a:pt x="834847" y="27724"/>
                </a:lnTo>
                <a:lnTo>
                  <a:pt x="807123" y="33845"/>
                </a:lnTo>
                <a:lnTo>
                  <a:pt x="776160" y="41757"/>
                </a:lnTo>
                <a:lnTo>
                  <a:pt x="745566" y="50037"/>
                </a:lnTo>
                <a:lnTo>
                  <a:pt x="714603" y="61201"/>
                </a:lnTo>
                <a:lnTo>
                  <a:pt x="678599" y="69837"/>
                </a:lnTo>
                <a:lnTo>
                  <a:pt x="608761" y="88925"/>
                </a:lnTo>
                <a:lnTo>
                  <a:pt x="536041" y="111239"/>
                </a:lnTo>
                <a:lnTo>
                  <a:pt x="460806" y="131038"/>
                </a:lnTo>
                <a:lnTo>
                  <a:pt x="387718" y="153365"/>
                </a:lnTo>
                <a:lnTo>
                  <a:pt x="315366" y="175679"/>
                </a:lnTo>
                <a:lnTo>
                  <a:pt x="282244" y="187197"/>
                </a:lnTo>
                <a:lnTo>
                  <a:pt x="248767" y="198361"/>
                </a:lnTo>
                <a:lnTo>
                  <a:pt x="217805" y="209524"/>
                </a:lnTo>
                <a:lnTo>
                  <a:pt x="187198" y="219963"/>
                </a:lnTo>
                <a:lnTo>
                  <a:pt x="159118" y="231127"/>
                </a:lnTo>
                <a:lnTo>
                  <a:pt x="133921" y="242277"/>
                </a:lnTo>
                <a:lnTo>
                  <a:pt x="111607" y="250926"/>
                </a:lnTo>
                <a:lnTo>
                  <a:pt x="89281" y="262077"/>
                </a:lnTo>
                <a:lnTo>
                  <a:pt x="72720" y="270725"/>
                </a:lnTo>
                <a:lnTo>
                  <a:pt x="55448" y="278638"/>
                </a:lnTo>
                <a:lnTo>
                  <a:pt x="44996" y="286918"/>
                </a:lnTo>
                <a:lnTo>
                  <a:pt x="36360" y="295567"/>
                </a:lnTo>
                <a:lnTo>
                  <a:pt x="30607" y="304203"/>
                </a:lnTo>
                <a:lnTo>
                  <a:pt x="30607" y="300964"/>
                </a:lnTo>
                <a:lnTo>
                  <a:pt x="27724" y="309600"/>
                </a:lnTo>
                <a:lnTo>
                  <a:pt x="25196" y="315366"/>
                </a:lnTo>
                <a:lnTo>
                  <a:pt x="25196" y="320763"/>
                </a:lnTo>
                <a:lnTo>
                  <a:pt x="25196" y="325805"/>
                </a:lnTo>
                <a:lnTo>
                  <a:pt x="27724" y="331927"/>
                </a:lnTo>
                <a:lnTo>
                  <a:pt x="25196" y="331927"/>
                </a:lnTo>
                <a:lnTo>
                  <a:pt x="30607" y="336956"/>
                </a:lnTo>
                <a:lnTo>
                  <a:pt x="27724" y="336956"/>
                </a:lnTo>
                <a:lnTo>
                  <a:pt x="33845" y="343077"/>
                </a:lnTo>
                <a:lnTo>
                  <a:pt x="38887" y="351726"/>
                </a:lnTo>
                <a:lnTo>
                  <a:pt x="47523" y="356768"/>
                </a:lnTo>
                <a:lnTo>
                  <a:pt x="55448" y="365404"/>
                </a:lnTo>
                <a:lnTo>
                  <a:pt x="64084" y="370801"/>
                </a:lnTo>
                <a:lnTo>
                  <a:pt x="75247" y="379082"/>
                </a:lnTo>
                <a:lnTo>
                  <a:pt x="89281" y="384479"/>
                </a:lnTo>
                <a:lnTo>
                  <a:pt x="102958" y="393128"/>
                </a:lnTo>
                <a:lnTo>
                  <a:pt x="117360" y="398881"/>
                </a:lnTo>
                <a:lnTo>
                  <a:pt x="150482" y="412927"/>
                </a:lnTo>
                <a:lnTo>
                  <a:pt x="187198" y="426605"/>
                </a:lnTo>
                <a:lnTo>
                  <a:pt x="226085" y="440283"/>
                </a:lnTo>
                <a:lnTo>
                  <a:pt x="267843" y="454317"/>
                </a:lnTo>
                <a:lnTo>
                  <a:pt x="312483" y="468718"/>
                </a:lnTo>
                <a:lnTo>
                  <a:pt x="357479" y="482396"/>
                </a:lnTo>
                <a:lnTo>
                  <a:pt x="449643" y="510120"/>
                </a:lnTo>
                <a:lnTo>
                  <a:pt x="455041" y="510120"/>
                </a:lnTo>
                <a:lnTo>
                  <a:pt x="457568" y="516242"/>
                </a:lnTo>
                <a:lnTo>
                  <a:pt x="457568" y="518756"/>
                </a:lnTo>
                <a:lnTo>
                  <a:pt x="457568" y="524167"/>
                </a:lnTo>
                <a:lnTo>
                  <a:pt x="455041" y="526681"/>
                </a:lnTo>
                <a:lnTo>
                  <a:pt x="452526" y="529920"/>
                </a:lnTo>
                <a:lnTo>
                  <a:pt x="449643" y="532447"/>
                </a:lnTo>
                <a:lnTo>
                  <a:pt x="443877" y="5324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8">
            <a:extLst>
              <a:ext uri="{FF2B5EF4-FFF2-40B4-BE49-F238E27FC236}">
                <a16:creationId xmlns:a16="http://schemas.microsoft.com/office/drawing/2014/main" id="{D12CE79C-8B44-1ACC-DF9A-AAC1CAA65088}"/>
              </a:ext>
            </a:extLst>
          </p:cNvPr>
          <p:cNvSpPr/>
          <p:nvPr/>
        </p:nvSpPr>
        <p:spPr>
          <a:xfrm>
            <a:off x="3774820" y="4025339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4" h="134620">
                <a:moveTo>
                  <a:pt x="64071" y="53276"/>
                </a:moveTo>
                <a:lnTo>
                  <a:pt x="0" y="0"/>
                </a:lnTo>
                <a:lnTo>
                  <a:pt x="153720" y="28435"/>
                </a:lnTo>
                <a:lnTo>
                  <a:pt x="38874" y="134277"/>
                </a:lnTo>
                <a:lnTo>
                  <a:pt x="64071" y="532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9">
            <a:extLst>
              <a:ext uri="{FF2B5EF4-FFF2-40B4-BE49-F238E27FC236}">
                <a16:creationId xmlns:a16="http://schemas.microsoft.com/office/drawing/2014/main" id="{9D551F2D-D6D9-94A1-2BFC-545C8B2CE8B2}"/>
              </a:ext>
            </a:extLst>
          </p:cNvPr>
          <p:cNvSpPr/>
          <p:nvPr/>
        </p:nvSpPr>
        <p:spPr>
          <a:xfrm>
            <a:off x="2573858" y="3233697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5183" y="46478"/>
                </a:moveTo>
                <a:lnTo>
                  <a:pt x="829081" y="47523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63"/>
                </a:lnTo>
                <a:lnTo>
                  <a:pt x="602995" y="111963"/>
                </a:lnTo>
                <a:lnTo>
                  <a:pt x="527761" y="131038"/>
                </a:lnTo>
                <a:lnTo>
                  <a:pt x="455396" y="153352"/>
                </a:lnTo>
                <a:lnTo>
                  <a:pt x="379437" y="175679"/>
                </a:lnTo>
                <a:lnTo>
                  <a:pt x="273964" y="209511"/>
                </a:lnTo>
                <a:lnTo>
                  <a:pt x="179273" y="243001"/>
                </a:lnTo>
                <a:lnTo>
                  <a:pt x="100799" y="276479"/>
                </a:lnTo>
                <a:lnTo>
                  <a:pt x="78473" y="284403"/>
                </a:lnTo>
                <a:lnTo>
                  <a:pt x="61912" y="295554"/>
                </a:lnTo>
                <a:lnTo>
                  <a:pt x="44640" y="304203"/>
                </a:lnTo>
                <a:lnTo>
                  <a:pt x="30962" y="315353"/>
                </a:lnTo>
                <a:lnTo>
                  <a:pt x="19799" y="324002"/>
                </a:lnTo>
                <a:lnTo>
                  <a:pt x="14401" y="331914"/>
                </a:lnTo>
                <a:lnTo>
                  <a:pt x="11163" y="335153"/>
                </a:lnTo>
                <a:lnTo>
                  <a:pt x="5753" y="343077"/>
                </a:lnTo>
                <a:lnTo>
                  <a:pt x="3238" y="351358"/>
                </a:lnTo>
                <a:lnTo>
                  <a:pt x="3238" y="354241"/>
                </a:lnTo>
                <a:lnTo>
                  <a:pt x="0" y="362521"/>
                </a:lnTo>
                <a:lnTo>
                  <a:pt x="0" y="365391"/>
                </a:lnTo>
                <a:lnTo>
                  <a:pt x="3238" y="374040"/>
                </a:lnTo>
                <a:lnTo>
                  <a:pt x="3238" y="382320"/>
                </a:lnTo>
                <a:lnTo>
                  <a:pt x="5753" y="385203"/>
                </a:lnTo>
                <a:lnTo>
                  <a:pt x="8280" y="393115"/>
                </a:lnTo>
                <a:lnTo>
                  <a:pt x="16916" y="401396"/>
                </a:lnTo>
                <a:lnTo>
                  <a:pt x="22313" y="410032"/>
                </a:lnTo>
                <a:lnTo>
                  <a:pt x="30962" y="418680"/>
                </a:lnTo>
                <a:lnTo>
                  <a:pt x="42113" y="426593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63" y="457555"/>
                </a:lnTo>
                <a:lnTo>
                  <a:pt x="142201" y="479882"/>
                </a:lnTo>
                <a:lnTo>
                  <a:pt x="179273" y="493560"/>
                </a:lnTo>
                <a:lnTo>
                  <a:pt x="220675" y="507593"/>
                </a:lnTo>
                <a:lnTo>
                  <a:pt x="262801" y="521271"/>
                </a:lnTo>
                <a:lnTo>
                  <a:pt x="304558" y="535673"/>
                </a:lnTo>
                <a:lnTo>
                  <a:pt x="352082" y="549719"/>
                </a:lnTo>
                <a:lnTo>
                  <a:pt x="444233" y="574560"/>
                </a:lnTo>
                <a:lnTo>
                  <a:pt x="452881" y="574560"/>
                </a:lnTo>
                <a:lnTo>
                  <a:pt x="455396" y="572033"/>
                </a:lnTo>
                <a:lnTo>
                  <a:pt x="457923" y="565912"/>
                </a:lnTo>
                <a:lnTo>
                  <a:pt x="457923" y="557631"/>
                </a:lnTo>
                <a:lnTo>
                  <a:pt x="455396" y="554761"/>
                </a:lnTo>
                <a:lnTo>
                  <a:pt x="449643" y="552234"/>
                </a:lnTo>
                <a:lnTo>
                  <a:pt x="357835" y="527392"/>
                </a:lnTo>
                <a:lnTo>
                  <a:pt x="268198" y="498957"/>
                </a:lnTo>
                <a:lnTo>
                  <a:pt x="226796" y="485279"/>
                </a:lnTo>
                <a:lnTo>
                  <a:pt x="187197" y="471233"/>
                </a:lnTo>
                <a:lnTo>
                  <a:pt x="150837" y="457555"/>
                </a:lnTo>
                <a:lnTo>
                  <a:pt x="103314" y="435241"/>
                </a:lnTo>
                <a:lnTo>
                  <a:pt x="89636" y="429831"/>
                </a:lnTo>
                <a:lnTo>
                  <a:pt x="75603" y="421195"/>
                </a:lnTo>
                <a:lnTo>
                  <a:pt x="64439" y="415442"/>
                </a:lnTo>
                <a:lnTo>
                  <a:pt x="55803" y="407517"/>
                </a:lnTo>
                <a:lnTo>
                  <a:pt x="47523" y="401396"/>
                </a:lnTo>
                <a:lnTo>
                  <a:pt x="39598" y="393115"/>
                </a:lnTo>
                <a:lnTo>
                  <a:pt x="33477" y="387718"/>
                </a:lnTo>
                <a:lnTo>
                  <a:pt x="28079" y="382320"/>
                </a:lnTo>
                <a:lnTo>
                  <a:pt x="30962" y="382320"/>
                </a:lnTo>
                <a:lnTo>
                  <a:pt x="25565" y="374040"/>
                </a:lnTo>
                <a:lnTo>
                  <a:pt x="27347" y="374040"/>
                </a:lnTo>
                <a:lnTo>
                  <a:pt x="26508" y="371157"/>
                </a:lnTo>
                <a:lnTo>
                  <a:pt x="25565" y="371157"/>
                </a:lnTo>
                <a:lnTo>
                  <a:pt x="25565" y="356755"/>
                </a:lnTo>
                <a:lnTo>
                  <a:pt x="26508" y="356755"/>
                </a:lnTo>
                <a:lnTo>
                  <a:pt x="28079" y="351358"/>
                </a:lnTo>
                <a:lnTo>
                  <a:pt x="29040" y="351358"/>
                </a:lnTo>
                <a:lnTo>
                  <a:pt x="30962" y="345592"/>
                </a:lnTo>
                <a:lnTo>
                  <a:pt x="36715" y="340194"/>
                </a:lnTo>
                <a:lnTo>
                  <a:pt x="44640" y="331914"/>
                </a:lnTo>
                <a:lnTo>
                  <a:pt x="55803" y="324002"/>
                </a:lnTo>
                <a:lnTo>
                  <a:pt x="73075" y="315353"/>
                </a:lnTo>
                <a:lnTo>
                  <a:pt x="89636" y="306717"/>
                </a:lnTo>
                <a:lnTo>
                  <a:pt x="134277" y="284403"/>
                </a:lnTo>
                <a:lnTo>
                  <a:pt x="159473" y="276479"/>
                </a:lnTo>
                <a:lnTo>
                  <a:pt x="187197" y="265315"/>
                </a:lnTo>
                <a:lnTo>
                  <a:pt x="248399" y="243001"/>
                </a:lnTo>
                <a:lnTo>
                  <a:pt x="315721" y="220675"/>
                </a:lnTo>
                <a:lnTo>
                  <a:pt x="460794" y="175679"/>
                </a:lnTo>
                <a:lnTo>
                  <a:pt x="536397" y="153352"/>
                </a:lnTo>
                <a:lnTo>
                  <a:pt x="609117" y="134277"/>
                </a:lnTo>
                <a:lnTo>
                  <a:pt x="678954" y="114477"/>
                </a:lnTo>
                <a:lnTo>
                  <a:pt x="715314" y="103314"/>
                </a:lnTo>
                <a:lnTo>
                  <a:pt x="745553" y="94678"/>
                </a:lnTo>
                <a:lnTo>
                  <a:pt x="776516" y="87122"/>
                </a:lnTo>
                <a:lnTo>
                  <a:pt x="806754" y="78473"/>
                </a:lnTo>
                <a:lnTo>
                  <a:pt x="835202" y="69837"/>
                </a:lnTo>
                <a:lnTo>
                  <a:pt x="842366" y="68520"/>
                </a:lnTo>
                <a:lnTo>
                  <a:pt x="846353" y="56159"/>
                </a:lnTo>
                <a:lnTo>
                  <a:pt x="835183" y="46478"/>
                </a:lnTo>
                <a:close/>
              </a:path>
              <a:path w="935355" h="574675">
                <a:moveTo>
                  <a:pt x="27347" y="374040"/>
                </a:moveTo>
                <a:lnTo>
                  <a:pt x="25565" y="374040"/>
                </a:lnTo>
                <a:lnTo>
                  <a:pt x="28079" y="376555"/>
                </a:lnTo>
                <a:lnTo>
                  <a:pt x="27347" y="374040"/>
                </a:lnTo>
                <a:close/>
              </a:path>
              <a:path w="935355" h="574675">
                <a:moveTo>
                  <a:pt x="25565" y="367919"/>
                </a:moveTo>
                <a:lnTo>
                  <a:pt x="25565" y="371157"/>
                </a:lnTo>
                <a:lnTo>
                  <a:pt x="26508" y="371157"/>
                </a:lnTo>
                <a:lnTo>
                  <a:pt x="25565" y="367919"/>
                </a:lnTo>
                <a:close/>
              </a:path>
              <a:path w="935355" h="574675">
                <a:moveTo>
                  <a:pt x="26508" y="356755"/>
                </a:moveTo>
                <a:lnTo>
                  <a:pt x="25565" y="356755"/>
                </a:lnTo>
                <a:lnTo>
                  <a:pt x="25565" y="359994"/>
                </a:lnTo>
                <a:lnTo>
                  <a:pt x="26508" y="356755"/>
                </a:lnTo>
                <a:close/>
              </a:path>
              <a:path w="935355" h="574675">
                <a:moveTo>
                  <a:pt x="29040" y="351358"/>
                </a:moveTo>
                <a:lnTo>
                  <a:pt x="28079" y="351358"/>
                </a:lnTo>
                <a:lnTo>
                  <a:pt x="28079" y="354241"/>
                </a:lnTo>
                <a:lnTo>
                  <a:pt x="29040" y="351358"/>
                </a:lnTo>
                <a:close/>
              </a:path>
              <a:path w="935355" h="574675">
                <a:moveTo>
                  <a:pt x="919777" y="44996"/>
                </a:moveTo>
                <a:lnTo>
                  <a:pt x="851763" y="44996"/>
                </a:lnTo>
                <a:lnTo>
                  <a:pt x="854278" y="47523"/>
                </a:lnTo>
                <a:lnTo>
                  <a:pt x="857516" y="53276"/>
                </a:lnTo>
                <a:lnTo>
                  <a:pt x="857516" y="61201"/>
                </a:lnTo>
                <a:lnTo>
                  <a:pt x="854278" y="64439"/>
                </a:lnTo>
                <a:lnTo>
                  <a:pt x="848880" y="67322"/>
                </a:lnTo>
                <a:lnTo>
                  <a:pt x="842366" y="68520"/>
                </a:lnTo>
                <a:lnTo>
                  <a:pt x="821156" y="134277"/>
                </a:lnTo>
                <a:lnTo>
                  <a:pt x="919777" y="44996"/>
                </a:lnTo>
                <a:close/>
              </a:path>
              <a:path w="935355" h="574675">
                <a:moveTo>
                  <a:pt x="781557" y="0"/>
                </a:moveTo>
                <a:lnTo>
                  <a:pt x="835183" y="46478"/>
                </a:lnTo>
                <a:lnTo>
                  <a:pt x="843838" y="44996"/>
                </a:lnTo>
                <a:lnTo>
                  <a:pt x="919777" y="44996"/>
                </a:lnTo>
                <a:lnTo>
                  <a:pt x="935278" y="30962"/>
                </a:lnTo>
                <a:lnTo>
                  <a:pt x="781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0">
            <a:extLst>
              <a:ext uri="{FF2B5EF4-FFF2-40B4-BE49-F238E27FC236}">
                <a16:creationId xmlns:a16="http://schemas.microsoft.com/office/drawing/2014/main" id="{684CFC12-08DB-ADC6-4BF8-A14E82D77F1C}"/>
              </a:ext>
            </a:extLst>
          </p:cNvPr>
          <p:cNvSpPr/>
          <p:nvPr/>
        </p:nvSpPr>
        <p:spPr>
          <a:xfrm>
            <a:off x="2573858" y="3278693"/>
            <a:ext cx="857885" cy="529590"/>
          </a:xfrm>
          <a:custGeom>
            <a:avLst/>
            <a:gdLst/>
            <a:ahLst/>
            <a:cxnLst/>
            <a:rect l="l" t="t" r="r" b="b"/>
            <a:pathLst>
              <a:path w="857885" h="529589">
                <a:moveTo>
                  <a:pt x="444233" y="529564"/>
                </a:moveTo>
                <a:lnTo>
                  <a:pt x="352082" y="504723"/>
                </a:lnTo>
                <a:lnTo>
                  <a:pt x="304558" y="490677"/>
                </a:lnTo>
                <a:lnTo>
                  <a:pt x="262801" y="476275"/>
                </a:lnTo>
                <a:lnTo>
                  <a:pt x="220675" y="462597"/>
                </a:lnTo>
                <a:lnTo>
                  <a:pt x="179273" y="448563"/>
                </a:lnTo>
                <a:lnTo>
                  <a:pt x="142201" y="434886"/>
                </a:lnTo>
                <a:lnTo>
                  <a:pt x="92163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596"/>
                </a:lnTo>
                <a:lnTo>
                  <a:pt x="30962" y="373684"/>
                </a:lnTo>
                <a:lnTo>
                  <a:pt x="22313" y="365036"/>
                </a:lnTo>
                <a:lnTo>
                  <a:pt x="16916" y="356400"/>
                </a:lnTo>
                <a:lnTo>
                  <a:pt x="8280" y="348119"/>
                </a:lnTo>
                <a:lnTo>
                  <a:pt x="5753" y="340207"/>
                </a:lnTo>
                <a:lnTo>
                  <a:pt x="3238" y="337324"/>
                </a:lnTo>
                <a:lnTo>
                  <a:pt x="3238" y="329044"/>
                </a:lnTo>
                <a:lnTo>
                  <a:pt x="0" y="320395"/>
                </a:lnTo>
                <a:lnTo>
                  <a:pt x="0" y="317525"/>
                </a:lnTo>
                <a:lnTo>
                  <a:pt x="3238" y="309245"/>
                </a:lnTo>
                <a:lnTo>
                  <a:pt x="3238" y="306362"/>
                </a:lnTo>
                <a:lnTo>
                  <a:pt x="5753" y="298081"/>
                </a:lnTo>
                <a:lnTo>
                  <a:pt x="11163" y="290156"/>
                </a:lnTo>
                <a:lnTo>
                  <a:pt x="14401" y="286918"/>
                </a:lnTo>
                <a:lnTo>
                  <a:pt x="19799" y="279006"/>
                </a:lnTo>
                <a:lnTo>
                  <a:pt x="30962" y="270357"/>
                </a:lnTo>
                <a:lnTo>
                  <a:pt x="44640" y="259207"/>
                </a:lnTo>
                <a:lnTo>
                  <a:pt x="61912" y="250558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50837" y="209156"/>
                </a:lnTo>
                <a:lnTo>
                  <a:pt x="209524" y="186842"/>
                </a:lnTo>
                <a:lnTo>
                  <a:pt x="273964" y="164515"/>
                </a:lnTo>
                <a:lnTo>
                  <a:pt x="310324" y="152996"/>
                </a:lnTo>
                <a:lnTo>
                  <a:pt x="379437" y="130683"/>
                </a:lnTo>
                <a:lnTo>
                  <a:pt x="455396" y="108356"/>
                </a:lnTo>
                <a:lnTo>
                  <a:pt x="527761" y="86042"/>
                </a:lnTo>
                <a:lnTo>
                  <a:pt x="602995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6" y="27355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838" y="0"/>
                </a:lnTo>
                <a:lnTo>
                  <a:pt x="848880" y="0"/>
                </a:lnTo>
                <a:lnTo>
                  <a:pt x="851763" y="0"/>
                </a:lnTo>
                <a:lnTo>
                  <a:pt x="854278" y="2527"/>
                </a:lnTo>
                <a:lnTo>
                  <a:pt x="857516" y="8280"/>
                </a:lnTo>
                <a:lnTo>
                  <a:pt x="857516" y="11163"/>
                </a:lnTo>
                <a:lnTo>
                  <a:pt x="857516" y="16205"/>
                </a:lnTo>
                <a:lnTo>
                  <a:pt x="854278" y="19443"/>
                </a:lnTo>
                <a:lnTo>
                  <a:pt x="848880" y="22326"/>
                </a:lnTo>
                <a:lnTo>
                  <a:pt x="835202" y="24841"/>
                </a:lnTo>
                <a:lnTo>
                  <a:pt x="806754" y="33477"/>
                </a:lnTo>
                <a:lnTo>
                  <a:pt x="776516" y="42125"/>
                </a:lnTo>
                <a:lnTo>
                  <a:pt x="745553" y="49682"/>
                </a:lnTo>
                <a:lnTo>
                  <a:pt x="715314" y="58318"/>
                </a:lnTo>
                <a:lnTo>
                  <a:pt x="678954" y="69481"/>
                </a:lnTo>
                <a:lnTo>
                  <a:pt x="609117" y="89281"/>
                </a:lnTo>
                <a:lnTo>
                  <a:pt x="536397" y="108356"/>
                </a:lnTo>
                <a:lnTo>
                  <a:pt x="460794" y="130683"/>
                </a:lnTo>
                <a:lnTo>
                  <a:pt x="388073" y="152996"/>
                </a:lnTo>
                <a:lnTo>
                  <a:pt x="315721" y="175679"/>
                </a:lnTo>
                <a:lnTo>
                  <a:pt x="248399" y="198005"/>
                </a:lnTo>
                <a:lnTo>
                  <a:pt x="218160" y="209156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4277" y="239407"/>
                </a:lnTo>
                <a:lnTo>
                  <a:pt x="111963" y="250558"/>
                </a:lnTo>
                <a:lnTo>
                  <a:pt x="89636" y="261721"/>
                </a:lnTo>
                <a:lnTo>
                  <a:pt x="73075" y="270357"/>
                </a:lnTo>
                <a:lnTo>
                  <a:pt x="55803" y="279006"/>
                </a:lnTo>
                <a:lnTo>
                  <a:pt x="44640" y="286918"/>
                </a:lnTo>
                <a:lnTo>
                  <a:pt x="36715" y="295198"/>
                </a:lnTo>
                <a:lnTo>
                  <a:pt x="30962" y="300596"/>
                </a:lnTo>
                <a:lnTo>
                  <a:pt x="28079" y="309245"/>
                </a:lnTo>
                <a:lnTo>
                  <a:pt x="28079" y="306362"/>
                </a:lnTo>
                <a:lnTo>
                  <a:pt x="25565" y="314998"/>
                </a:lnTo>
                <a:lnTo>
                  <a:pt x="25565" y="311759"/>
                </a:lnTo>
                <a:lnTo>
                  <a:pt x="25565" y="320395"/>
                </a:lnTo>
                <a:lnTo>
                  <a:pt x="25565" y="317525"/>
                </a:lnTo>
                <a:lnTo>
                  <a:pt x="25565" y="326161"/>
                </a:lnTo>
                <a:lnTo>
                  <a:pt x="25565" y="322922"/>
                </a:lnTo>
                <a:lnTo>
                  <a:pt x="28079" y="331558"/>
                </a:lnTo>
                <a:lnTo>
                  <a:pt x="25565" y="329044"/>
                </a:lnTo>
                <a:lnTo>
                  <a:pt x="30962" y="337324"/>
                </a:lnTo>
                <a:lnTo>
                  <a:pt x="28079" y="337324"/>
                </a:lnTo>
                <a:lnTo>
                  <a:pt x="33477" y="342722"/>
                </a:lnTo>
                <a:lnTo>
                  <a:pt x="39598" y="348119"/>
                </a:lnTo>
                <a:lnTo>
                  <a:pt x="47523" y="356400"/>
                </a:lnTo>
                <a:lnTo>
                  <a:pt x="55803" y="362521"/>
                </a:lnTo>
                <a:lnTo>
                  <a:pt x="64439" y="370446"/>
                </a:lnTo>
                <a:lnTo>
                  <a:pt x="75603" y="376199"/>
                </a:lnTo>
                <a:lnTo>
                  <a:pt x="89636" y="384835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87197" y="426237"/>
                </a:lnTo>
                <a:lnTo>
                  <a:pt x="226796" y="440283"/>
                </a:lnTo>
                <a:lnTo>
                  <a:pt x="268198" y="453961"/>
                </a:lnTo>
                <a:lnTo>
                  <a:pt x="313194" y="468363"/>
                </a:lnTo>
                <a:lnTo>
                  <a:pt x="357835" y="482396"/>
                </a:lnTo>
                <a:lnTo>
                  <a:pt x="449643" y="507238"/>
                </a:lnTo>
                <a:lnTo>
                  <a:pt x="455396" y="509765"/>
                </a:lnTo>
                <a:lnTo>
                  <a:pt x="457923" y="512635"/>
                </a:lnTo>
                <a:lnTo>
                  <a:pt x="457923" y="518401"/>
                </a:lnTo>
                <a:lnTo>
                  <a:pt x="457923" y="520915"/>
                </a:lnTo>
                <a:lnTo>
                  <a:pt x="455396" y="527037"/>
                </a:lnTo>
                <a:lnTo>
                  <a:pt x="452881" y="529564"/>
                </a:lnTo>
                <a:lnTo>
                  <a:pt x="449643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1">
            <a:extLst>
              <a:ext uri="{FF2B5EF4-FFF2-40B4-BE49-F238E27FC236}">
                <a16:creationId xmlns:a16="http://schemas.microsoft.com/office/drawing/2014/main" id="{242466E4-A4EB-ADEA-C852-2767234A3C67}"/>
              </a:ext>
            </a:extLst>
          </p:cNvPr>
          <p:cNvSpPr/>
          <p:nvPr/>
        </p:nvSpPr>
        <p:spPr>
          <a:xfrm>
            <a:off x="3355416" y="3233697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5" h="134619">
                <a:moveTo>
                  <a:pt x="64795" y="56159"/>
                </a:moveTo>
                <a:lnTo>
                  <a:pt x="0" y="0"/>
                </a:lnTo>
                <a:lnTo>
                  <a:pt x="153720" y="30962"/>
                </a:lnTo>
                <a:lnTo>
                  <a:pt x="39598" y="134277"/>
                </a:lnTo>
                <a:lnTo>
                  <a:pt x="6479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2">
            <a:extLst>
              <a:ext uri="{FF2B5EF4-FFF2-40B4-BE49-F238E27FC236}">
                <a16:creationId xmlns:a16="http://schemas.microsoft.com/office/drawing/2014/main" id="{41E9324F-D32E-BBB6-C40A-5490457BA3EB}"/>
              </a:ext>
            </a:extLst>
          </p:cNvPr>
          <p:cNvSpPr/>
          <p:nvPr/>
        </p:nvSpPr>
        <p:spPr>
          <a:xfrm>
            <a:off x="2573858" y="3278693"/>
            <a:ext cx="857885" cy="529590"/>
          </a:xfrm>
          <a:custGeom>
            <a:avLst/>
            <a:gdLst/>
            <a:ahLst/>
            <a:cxnLst/>
            <a:rect l="l" t="t" r="r" b="b"/>
            <a:pathLst>
              <a:path w="857885" h="529589">
                <a:moveTo>
                  <a:pt x="444233" y="529564"/>
                </a:moveTo>
                <a:lnTo>
                  <a:pt x="352082" y="504723"/>
                </a:lnTo>
                <a:lnTo>
                  <a:pt x="304558" y="490677"/>
                </a:lnTo>
                <a:lnTo>
                  <a:pt x="262801" y="476275"/>
                </a:lnTo>
                <a:lnTo>
                  <a:pt x="220675" y="462597"/>
                </a:lnTo>
                <a:lnTo>
                  <a:pt x="179273" y="448563"/>
                </a:lnTo>
                <a:lnTo>
                  <a:pt x="142201" y="434886"/>
                </a:lnTo>
                <a:lnTo>
                  <a:pt x="92163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596"/>
                </a:lnTo>
                <a:lnTo>
                  <a:pt x="30962" y="373684"/>
                </a:lnTo>
                <a:lnTo>
                  <a:pt x="22313" y="365036"/>
                </a:lnTo>
                <a:lnTo>
                  <a:pt x="16916" y="356400"/>
                </a:lnTo>
                <a:lnTo>
                  <a:pt x="8280" y="348119"/>
                </a:lnTo>
                <a:lnTo>
                  <a:pt x="5753" y="340207"/>
                </a:lnTo>
                <a:lnTo>
                  <a:pt x="3238" y="337324"/>
                </a:lnTo>
                <a:lnTo>
                  <a:pt x="3238" y="329044"/>
                </a:lnTo>
                <a:lnTo>
                  <a:pt x="0" y="320395"/>
                </a:lnTo>
                <a:lnTo>
                  <a:pt x="0" y="317525"/>
                </a:lnTo>
                <a:lnTo>
                  <a:pt x="3238" y="309245"/>
                </a:lnTo>
                <a:lnTo>
                  <a:pt x="3238" y="306362"/>
                </a:lnTo>
                <a:lnTo>
                  <a:pt x="5753" y="298081"/>
                </a:lnTo>
                <a:lnTo>
                  <a:pt x="11163" y="290156"/>
                </a:lnTo>
                <a:lnTo>
                  <a:pt x="14401" y="286918"/>
                </a:lnTo>
                <a:lnTo>
                  <a:pt x="19799" y="279006"/>
                </a:lnTo>
                <a:lnTo>
                  <a:pt x="30962" y="270357"/>
                </a:lnTo>
                <a:lnTo>
                  <a:pt x="44640" y="259207"/>
                </a:lnTo>
                <a:lnTo>
                  <a:pt x="61912" y="250558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50837" y="209156"/>
                </a:lnTo>
                <a:lnTo>
                  <a:pt x="209524" y="186842"/>
                </a:lnTo>
                <a:lnTo>
                  <a:pt x="273964" y="164515"/>
                </a:lnTo>
                <a:lnTo>
                  <a:pt x="310324" y="152996"/>
                </a:lnTo>
                <a:lnTo>
                  <a:pt x="379437" y="130683"/>
                </a:lnTo>
                <a:lnTo>
                  <a:pt x="455396" y="108356"/>
                </a:lnTo>
                <a:lnTo>
                  <a:pt x="527761" y="86042"/>
                </a:lnTo>
                <a:lnTo>
                  <a:pt x="602995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6" y="27355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838" y="0"/>
                </a:lnTo>
                <a:lnTo>
                  <a:pt x="848880" y="0"/>
                </a:lnTo>
                <a:lnTo>
                  <a:pt x="851763" y="0"/>
                </a:lnTo>
                <a:lnTo>
                  <a:pt x="854278" y="2527"/>
                </a:lnTo>
                <a:lnTo>
                  <a:pt x="857516" y="8280"/>
                </a:lnTo>
                <a:lnTo>
                  <a:pt x="857516" y="11163"/>
                </a:lnTo>
                <a:lnTo>
                  <a:pt x="857516" y="16205"/>
                </a:lnTo>
                <a:lnTo>
                  <a:pt x="854278" y="19443"/>
                </a:lnTo>
                <a:lnTo>
                  <a:pt x="848880" y="22326"/>
                </a:lnTo>
                <a:lnTo>
                  <a:pt x="835202" y="24841"/>
                </a:lnTo>
                <a:lnTo>
                  <a:pt x="806754" y="33477"/>
                </a:lnTo>
                <a:lnTo>
                  <a:pt x="776516" y="42125"/>
                </a:lnTo>
                <a:lnTo>
                  <a:pt x="745553" y="49682"/>
                </a:lnTo>
                <a:lnTo>
                  <a:pt x="715314" y="58318"/>
                </a:lnTo>
                <a:lnTo>
                  <a:pt x="678954" y="69481"/>
                </a:lnTo>
                <a:lnTo>
                  <a:pt x="609117" y="89281"/>
                </a:lnTo>
                <a:lnTo>
                  <a:pt x="536397" y="108356"/>
                </a:lnTo>
                <a:lnTo>
                  <a:pt x="460794" y="130683"/>
                </a:lnTo>
                <a:lnTo>
                  <a:pt x="388073" y="152996"/>
                </a:lnTo>
                <a:lnTo>
                  <a:pt x="315721" y="175679"/>
                </a:lnTo>
                <a:lnTo>
                  <a:pt x="248399" y="198005"/>
                </a:lnTo>
                <a:lnTo>
                  <a:pt x="218160" y="209156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4277" y="239407"/>
                </a:lnTo>
                <a:lnTo>
                  <a:pt x="111963" y="250558"/>
                </a:lnTo>
                <a:lnTo>
                  <a:pt x="89636" y="261721"/>
                </a:lnTo>
                <a:lnTo>
                  <a:pt x="73075" y="270357"/>
                </a:lnTo>
                <a:lnTo>
                  <a:pt x="55803" y="279006"/>
                </a:lnTo>
                <a:lnTo>
                  <a:pt x="44640" y="286918"/>
                </a:lnTo>
                <a:lnTo>
                  <a:pt x="36715" y="295198"/>
                </a:lnTo>
                <a:lnTo>
                  <a:pt x="30962" y="300596"/>
                </a:lnTo>
                <a:lnTo>
                  <a:pt x="28079" y="309245"/>
                </a:lnTo>
                <a:lnTo>
                  <a:pt x="28079" y="306362"/>
                </a:lnTo>
                <a:lnTo>
                  <a:pt x="25565" y="314998"/>
                </a:lnTo>
                <a:lnTo>
                  <a:pt x="25565" y="311759"/>
                </a:lnTo>
                <a:lnTo>
                  <a:pt x="25565" y="320395"/>
                </a:lnTo>
                <a:lnTo>
                  <a:pt x="25565" y="317525"/>
                </a:lnTo>
                <a:lnTo>
                  <a:pt x="25565" y="326161"/>
                </a:lnTo>
                <a:lnTo>
                  <a:pt x="25565" y="322922"/>
                </a:lnTo>
                <a:lnTo>
                  <a:pt x="28079" y="331558"/>
                </a:lnTo>
                <a:lnTo>
                  <a:pt x="25565" y="329044"/>
                </a:lnTo>
                <a:lnTo>
                  <a:pt x="30962" y="337324"/>
                </a:lnTo>
                <a:lnTo>
                  <a:pt x="28079" y="337324"/>
                </a:lnTo>
                <a:lnTo>
                  <a:pt x="33477" y="342722"/>
                </a:lnTo>
                <a:lnTo>
                  <a:pt x="39598" y="348119"/>
                </a:lnTo>
                <a:lnTo>
                  <a:pt x="47523" y="356400"/>
                </a:lnTo>
                <a:lnTo>
                  <a:pt x="55803" y="362521"/>
                </a:lnTo>
                <a:lnTo>
                  <a:pt x="64439" y="370446"/>
                </a:lnTo>
                <a:lnTo>
                  <a:pt x="75603" y="376199"/>
                </a:lnTo>
                <a:lnTo>
                  <a:pt x="89636" y="384835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87197" y="426237"/>
                </a:lnTo>
                <a:lnTo>
                  <a:pt x="226796" y="440283"/>
                </a:lnTo>
                <a:lnTo>
                  <a:pt x="268198" y="453961"/>
                </a:lnTo>
                <a:lnTo>
                  <a:pt x="313194" y="468363"/>
                </a:lnTo>
                <a:lnTo>
                  <a:pt x="357835" y="482396"/>
                </a:lnTo>
                <a:lnTo>
                  <a:pt x="449643" y="507238"/>
                </a:lnTo>
                <a:lnTo>
                  <a:pt x="455396" y="509765"/>
                </a:lnTo>
                <a:lnTo>
                  <a:pt x="457923" y="512635"/>
                </a:lnTo>
                <a:lnTo>
                  <a:pt x="457923" y="518401"/>
                </a:lnTo>
                <a:lnTo>
                  <a:pt x="457923" y="520915"/>
                </a:lnTo>
                <a:lnTo>
                  <a:pt x="455396" y="527037"/>
                </a:lnTo>
                <a:lnTo>
                  <a:pt x="452881" y="529564"/>
                </a:lnTo>
                <a:lnTo>
                  <a:pt x="449643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3">
            <a:extLst>
              <a:ext uri="{FF2B5EF4-FFF2-40B4-BE49-F238E27FC236}">
                <a16:creationId xmlns:a16="http://schemas.microsoft.com/office/drawing/2014/main" id="{1D9FF57F-162C-5E35-850C-432D04F73635}"/>
              </a:ext>
            </a:extLst>
          </p:cNvPr>
          <p:cNvSpPr/>
          <p:nvPr/>
        </p:nvSpPr>
        <p:spPr>
          <a:xfrm>
            <a:off x="3355416" y="3233697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5" h="134619">
                <a:moveTo>
                  <a:pt x="64795" y="56159"/>
                </a:moveTo>
                <a:lnTo>
                  <a:pt x="0" y="0"/>
                </a:lnTo>
                <a:lnTo>
                  <a:pt x="153720" y="30962"/>
                </a:lnTo>
                <a:lnTo>
                  <a:pt x="39598" y="134277"/>
                </a:lnTo>
                <a:lnTo>
                  <a:pt x="6479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4">
            <a:extLst>
              <a:ext uri="{FF2B5EF4-FFF2-40B4-BE49-F238E27FC236}">
                <a16:creationId xmlns:a16="http://schemas.microsoft.com/office/drawing/2014/main" id="{D8C559FD-FF83-BD41-779E-1D910A68E22E}"/>
              </a:ext>
            </a:extLst>
          </p:cNvPr>
          <p:cNvSpPr/>
          <p:nvPr/>
        </p:nvSpPr>
        <p:spPr>
          <a:xfrm>
            <a:off x="2202700" y="2536733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4695" y="46512"/>
                </a:moveTo>
                <a:lnTo>
                  <a:pt x="829081" y="47523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63"/>
                </a:lnTo>
                <a:lnTo>
                  <a:pt x="600481" y="111963"/>
                </a:lnTo>
                <a:lnTo>
                  <a:pt x="528116" y="131038"/>
                </a:lnTo>
                <a:lnTo>
                  <a:pt x="452158" y="153365"/>
                </a:lnTo>
                <a:lnTo>
                  <a:pt x="307073" y="198361"/>
                </a:lnTo>
                <a:lnTo>
                  <a:pt x="239750" y="220675"/>
                </a:lnTo>
                <a:lnTo>
                  <a:pt x="178561" y="243001"/>
                </a:lnTo>
                <a:lnTo>
                  <a:pt x="123113" y="265315"/>
                </a:lnTo>
                <a:lnTo>
                  <a:pt x="100799" y="276478"/>
                </a:lnTo>
                <a:lnTo>
                  <a:pt x="78473" y="284403"/>
                </a:lnTo>
                <a:lnTo>
                  <a:pt x="58673" y="295567"/>
                </a:lnTo>
                <a:lnTo>
                  <a:pt x="42113" y="304203"/>
                </a:lnTo>
                <a:lnTo>
                  <a:pt x="28079" y="315366"/>
                </a:lnTo>
                <a:lnTo>
                  <a:pt x="19799" y="324002"/>
                </a:lnTo>
                <a:lnTo>
                  <a:pt x="11150" y="331927"/>
                </a:lnTo>
                <a:lnTo>
                  <a:pt x="11150" y="334441"/>
                </a:lnTo>
                <a:lnTo>
                  <a:pt x="5753" y="343077"/>
                </a:lnTo>
                <a:lnTo>
                  <a:pt x="2514" y="351358"/>
                </a:lnTo>
                <a:lnTo>
                  <a:pt x="0" y="354241"/>
                </a:lnTo>
                <a:lnTo>
                  <a:pt x="0" y="376554"/>
                </a:lnTo>
                <a:lnTo>
                  <a:pt x="2514" y="381965"/>
                </a:lnTo>
                <a:lnTo>
                  <a:pt x="2514" y="385203"/>
                </a:lnTo>
                <a:lnTo>
                  <a:pt x="8635" y="393115"/>
                </a:lnTo>
                <a:lnTo>
                  <a:pt x="13677" y="401396"/>
                </a:lnTo>
                <a:lnTo>
                  <a:pt x="30962" y="418680"/>
                </a:lnTo>
                <a:lnTo>
                  <a:pt x="42113" y="426605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51" y="457555"/>
                </a:lnTo>
                <a:lnTo>
                  <a:pt x="108711" y="466204"/>
                </a:lnTo>
                <a:lnTo>
                  <a:pt x="178561" y="493560"/>
                </a:lnTo>
                <a:lnTo>
                  <a:pt x="218160" y="507606"/>
                </a:lnTo>
                <a:lnTo>
                  <a:pt x="259562" y="521284"/>
                </a:lnTo>
                <a:lnTo>
                  <a:pt x="304558" y="535317"/>
                </a:lnTo>
                <a:lnTo>
                  <a:pt x="349199" y="549719"/>
                </a:lnTo>
                <a:lnTo>
                  <a:pt x="444233" y="574560"/>
                </a:lnTo>
                <a:lnTo>
                  <a:pt x="452158" y="574560"/>
                </a:lnTo>
                <a:lnTo>
                  <a:pt x="455396" y="572046"/>
                </a:lnTo>
                <a:lnTo>
                  <a:pt x="457911" y="565924"/>
                </a:lnTo>
                <a:lnTo>
                  <a:pt x="457911" y="563397"/>
                </a:lnTo>
                <a:lnTo>
                  <a:pt x="455396" y="557644"/>
                </a:lnTo>
                <a:lnTo>
                  <a:pt x="452158" y="554761"/>
                </a:lnTo>
                <a:lnTo>
                  <a:pt x="449630" y="552246"/>
                </a:lnTo>
                <a:lnTo>
                  <a:pt x="357111" y="527405"/>
                </a:lnTo>
                <a:lnTo>
                  <a:pt x="309600" y="513359"/>
                </a:lnTo>
                <a:lnTo>
                  <a:pt x="268198" y="498957"/>
                </a:lnTo>
                <a:lnTo>
                  <a:pt x="226072" y="485279"/>
                </a:lnTo>
                <a:lnTo>
                  <a:pt x="187197" y="471246"/>
                </a:lnTo>
                <a:lnTo>
                  <a:pt x="150837" y="457555"/>
                </a:lnTo>
                <a:lnTo>
                  <a:pt x="117360" y="443522"/>
                </a:lnTo>
                <a:lnTo>
                  <a:pt x="103314" y="435241"/>
                </a:lnTo>
                <a:lnTo>
                  <a:pt x="89636" y="429844"/>
                </a:lnTo>
                <a:lnTo>
                  <a:pt x="75590" y="421195"/>
                </a:lnTo>
                <a:lnTo>
                  <a:pt x="64439" y="415442"/>
                </a:lnTo>
                <a:lnTo>
                  <a:pt x="44640" y="401396"/>
                </a:lnTo>
                <a:lnTo>
                  <a:pt x="38874" y="393115"/>
                </a:lnTo>
                <a:lnTo>
                  <a:pt x="30962" y="387718"/>
                </a:lnTo>
                <a:lnTo>
                  <a:pt x="28079" y="381965"/>
                </a:lnTo>
                <a:lnTo>
                  <a:pt x="25868" y="376554"/>
                </a:lnTo>
                <a:lnTo>
                  <a:pt x="24841" y="376554"/>
                </a:lnTo>
                <a:lnTo>
                  <a:pt x="22313" y="367918"/>
                </a:lnTo>
                <a:lnTo>
                  <a:pt x="23852" y="367918"/>
                </a:lnTo>
                <a:lnTo>
                  <a:pt x="23085" y="365404"/>
                </a:lnTo>
                <a:lnTo>
                  <a:pt x="22313" y="365404"/>
                </a:lnTo>
                <a:lnTo>
                  <a:pt x="22313" y="362877"/>
                </a:lnTo>
                <a:lnTo>
                  <a:pt x="23052" y="362877"/>
                </a:lnTo>
                <a:lnTo>
                  <a:pt x="24841" y="356755"/>
                </a:lnTo>
                <a:lnTo>
                  <a:pt x="26058" y="356755"/>
                </a:lnTo>
                <a:lnTo>
                  <a:pt x="27000" y="354241"/>
                </a:lnTo>
                <a:lnTo>
                  <a:pt x="24841" y="354241"/>
                </a:lnTo>
                <a:lnTo>
                  <a:pt x="30962" y="345605"/>
                </a:lnTo>
                <a:lnTo>
                  <a:pt x="69837" y="315366"/>
                </a:lnTo>
                <a:lnTo>
                  <a:pt x="89636" y="306717"/>
                </a:lnTo>
                <a:lnTo>
                  <a:pt x="108711" y="295567"/>
                </a:lnTo>
                <a:lnTo>
                  <a:pt x="133553" y="284403"/>
                </a:lnTo>
                <a:lnTo>
                  <a:pt x="159473" y="276478"/>
                </a:lnTo>
                <a:lnTo>
                  <a:pt x="187197" y="265315"/>
                </a:lnTo>
                <a:lnTo>
                  <a:pt x="248399" y="243001"/>
                </a:lnTo>
                <a:lnTo>
                  <a:pt x="315722" y="220675"/>
                </a:lnTo>
                <a:lnTo>
                  <a:pt x="385559" y="198361"/>
                </a:lnTo>
                <a:lnTo>
                  <a:pt x="533158" y="153365"/>
                </a:lnTo>
                <a:lnTo>
                  <a:pt x="608393" y="133565"/>
                </a:lnTo>
                <a:lnTo>
                  <a:pt x="678230" y="114477"/>
                </a:lnTo>
                <a:lnTo>
                  <a:pt x="711720" y="103327"/>
                </a:lnTo>
                <a:lnTo>
                  <a:pt x="745553" y="95046"/>
                </a:lnTo>
                <a:lnTo>
                  <a:pt x="776516" y="86398"/>
                </a:lnTo>
                <a:lnTo>
                  <a:pt x="806754" y="78486"/>
                </a:lnTo>
                <a:lnTo>
                  <a:pt x="835190" y="69837"/>
                </a:lnTo>
                <a:lnTo>
                  <a:pt x="841632" y="68654"/>
                </a:lnTo>
                <a:lnTo>
                  <a:pt x="845642" y="56159"/>
                </a:lnTo>
                <a:lnTo>
                  <a:pt x="834695" y="46512"/>
                </a:lnTo>
                <a:close/>
              </a:path>
              <a:path w="935355" h="574675">
                <a:moveTo>
                  <a:pt x="24841" y="374040"/>
                </a:moveTo>
                <a:lnTo>
                  <a:pt x="24841" y="376554"/>
                </a:lnTo>
                <a:lnTo>
                  <a:pt x="25868" y="376554"/>
                </a:lnTo>
                <a:lnTo>
                  <a:pt x="24841" y="374040"/>
                </a:lnTo>
                <a:close/>
              </a:path>
              <a:path w="935355" h="574675">
                <a:moveTo>
                  <a:pt x="23852" y="367918"/>
                </a:moveTo>
                <a:lnTo>
                  <a:pt x="22313" y="367918"/>
                </a:lnTo>
                <a:lnTo>
                  <a:pt x="24841" y="371157"/>
                </a:lnTo>
                <a:lnTo>
                  <a:pt x="23852" y="367918"/>
                </a:lnTo>
                <a:close/>
              </a:path>
              <a:path w="935355" h="574675">
                <a:moveTo>
                  <a:pt x="22691" y="364113"/>
                </a:moveTo>
                <a:lnTo>
                  <a:pt x="22313" y="365404"/>
                </a:lnTo>
                <a:lnTo>
                  <a:pt x="23085" y="365404"/>
                </a:lnTo>
                <a:lnTo>
                  <a:pt x="22691" y="364113"/>
                </a:lnTo>
                <a:close/>
              </a:path>
              <a:path w="935355" h="574675">
                <a:moveTo>
                  <a:pt x="23052" y="362877"/>
                </a:moveTo>
                <a:lnTo>
                  <a:pt x="22313" y="362877"/>
                </a:lnTo>
                <a:lnTo>
                  <a:pt x="22691" y="364113"/>
                </a:lnTo>
                <a:lnTo>
                  <a:pt x="23052" y="362877"/>
                </a:lnTo>
                <a:close/>
              </a:path>
              <a:path w="935355" h="574675">
                <a:moveTo>
                  <a:pt x="26058" y="356755"/>
                </a:moveTo>
                <a:lnTo>
                  <a:pt x="24841" y="356755"/>
                </a:lnTo>
                <a:lnTo>
                  <a:pt x="24841" y="360006"/>
                </a:lnTo>
                <a:lnTo>
                  <a:pt x="26058" y="356755"/>
                </a:lnTo>
                <a:close/>
              </a:path>
              <a:path w="935355" h="574675">
                <a:moveTo>
                  <a:pt x="28079" y="351358"/>
                </a:moveTo>
                <a:lnTo>
                  <a:pt x="24841" y="354241"/>
                </a:lnTo>
                <a:lnTo>
                  <a:pt x="27000" y="354241"/>
                </a:lnTo>
                <a:lnTo>
                  <a:pt x="28079" y="351358"/>
                </a:lnTo>
                <a:close/>
              </a:path>
              <a:path w="935355" h="574675">
                <a:moveTo>
                  <a:pt x="919621" y="44996"/>
                </a:moveTo>
                <a:lnTo>
                  <a:pt x="851750" y="44996"/>
                </a:lnTo>
                <a:lnTo>
                  <a:pt x="854278" y="47523"/>
                </a:lnTo>
                <a:lnTo>
                  <a:pt x="856792" y="53276"/>
                </a:lnTo>
                <a:lnTo>
                  <a:pt x="856792" y="56159"/>
                </a:lnTo>
                <a:lnTo>
                  <a:pt x="854278" y="61201"/>
                </a:lnTo>
                <a:lnTo>
                  <a:pt x="851750" y="64439"/>
                </a:lnTo>
                <a:lnTo>
                  <a:pt x="848880" y="67322"/>
                </a:lnTo>
                <a:lnTo>
                  <a:pt x="841632" y="68654"/>
                </a:lnTo>
                <a:lnTo>
                  <a:pt x="820801" y="133565"/>
                </a:lnTo>
                <a:lnTo>
                  <a:pt x="919621" y="44996"/>
                </a:lnTo>
                <a:close/>
              </a:path>
              <a:path w="935355" h="574675">
                <a:moveTo>
                  <a:pt x="781913" y="0"/>
                </a:moveTo>
                <a:lnTo>
                  <a:pt x="834695" y="46512"/>
                </a:lnTo>
                <a:lnTo>
                  <a:pt x="843114" y="44996"/>
                </a:lnTo>
                <a:lnTo>
                  <a:pt x="919621" y="44996"/>
                </a:lnTo>
                <a:lnTo>
                  <a:pt x="935278" y="30962"/>
                </a:lnTo>
                <a:lnTo>
                  <a:pt x="781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5">
            <a:extLst>
              <a:ext uri="{FF2B5EF4-FFF2-40B4-BE49-F238E27FC236}">
                <a16:creationId xmlns:a16="http://schemas.microsoft.com/office/drawing/2014/main" id="{A98EAF10-CEDB-B352-0AF3-ED1FF0ED9F05}"/>
              </a:ext>
            </a:extLst>
          </p:cNvPr>
          <p:cNvSpPr/>
          <p:nvPr/>
        </p:nvSpPr>
        <p:spPr>
          <a:xfrm>
            <a:off x="2202700" y="2581730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62" y="476288"/>
                </a:lnTo>
                <a:lnTo>
                  <a:pt x="218160" y="462610"/>
                </a:lnTo>
                <a:lnTo>
                  <a:pt x="178561" y="448563"/>
                </a:lnTo>
                <a:lnTo>
                  <a:pt x="142201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609"/>
                </a:lnTo>
                <a:lnTo>
                  <a:pt x="30962" y="373684"/>
                </a:lnTo>
                <a:lnTo>
                  <a:pt x="22313" y="365048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207"/>
                </a:lnTo>
                <a:lnTo>
                  <a:pt x="2514" y="336969"/>
                </a:lnTo>
                <a:lnTo>
                  <a:pt x="0" y="331558"/>
                </a:lnTo>
                <a:lnTo>
                  <a:pt x="0" y="329044"/>
                </a:lnTo>
                <a:lnTo>
                  <a:pt x="0" y="320408"/>
                </a:lnTo>
                <a:lnTo>
                  <a:pt x="0" y="317880"/>
                </a:lnTo>
                <a:lnTo>
                  <a:pt x="0" y="309244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31"/>
                </a:lnTo>
                <a:lnTo>
                  <a:pt x="19799" y="279006"/>
                </a:lnTo>
                <a:lnTo>
                  <a:pt x="28079" y="270370"/>
                </a:lnTo>
                <a:lnTo>
                  <a:pt x="42113" y="259206"/>
                </a:lnTo>
                <a:lnTo>
                  <a:pt x="58673" y="250570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68"/>
                </a:lnTo>
                <a:lnTo>
                  <a:pt x="178561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28"/>
                </a:lnTo>
                <a:lnTo>
                  <a:pt x="379437" y="130682"/>
                </a:lnTo>
                <a:lnTo>
                  <a:pt x="452158" y="108369"/>
                </a:lnTo>
                <a:lnTo>
                  <a:pt x="528116" y="86042"/>
                </a:lnTo>
                <a:lnTo>
                  <a:pt x="600481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5" y="27368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114" y="0"/>
                </a:lnTo>
                <a:lnTo>
                  <a:pt x="845642" y="0"/>
                </a:lnTo>
                <a:lnTo>
                  <a:pt x="851750" y="0"/>
                </a:lnTo>
                <a:lnTo>
                  <a:pt x="854278" y="2527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26"/>
                </a:lnTo>
                <a:lnTo>
                  <a:pt x="835190" y="24841"/>
                </a:lnTo>
                <a:lnTo>
                  <a:pt x="806754" y="33489"/>
                </a:lnTo>
                <a:lnTo>
                  <a:pt x="776516" y="41401"/>
                </a:lnTo>
                <a:lnTo>
                  <a:pt x="745553" y="50050"/>
                </a:lnTo>
                <a:lnTo>
                  <a:pt x="711720" y="58331"/>
                </a:lnTo>
                <a:lnTo>
                  <a:pt x="678230" y="69481"/>
                </a:lnTo>
                <a:lnTo>
                  <a:pt x="608393" y="88569"/>
                </a:lnTo>
                <a:lnTo>
                  <a:pt x="533158" y="108369"/>
                </a:lnTo>
                <a:lnTo>
                  <a:pt x="460794" y="130682"/>
                </a:lnTo>
                <a:lnTo>
                  <a:pt x="385559" y="153365"/>
                </a:lnTo>
                <a:lnTo>
                  <a:pt x="315722" y="175679"/>
                </a:lnTo>
                <a:lnTo>
                  <a:pt x="248399" y="198005"/>
                </a:lnTo>
                <a:lnTo>
                  <a:pt x="218160" y="209168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3553" y="239407"/>
                </a:lnTo>
                <a:lnTo>
                  <a:pt x="108711" y="250570"/>
                </a:lnTo>
                <a:lnTo>
                  <a:pt x="89636" y="261721"/>
                </a:lnTo>
                <a:lnTo>
                  <a:pt x="69837" y="270370"/>
                </a:lnTo>
                <a:lnTo>
                  <a:pt x="55791" y="279006"/>
                </a:lnTo>
                <a:lnTo>
                  <a:pt x="44640" y="286931"/>
                </a:lnTo>
                <a:lnTo>
                  <a:pt x="35991" y="295198"/>
                </a:lnTo>
                <a:lnTo>
                  <a:pt x="30962" y="300608"/>
                </a:lnTo>
                <a:lnTo>
                  <a:pt x="24841" y="309244"/>
                </a:lnTo>
                <a:lnTo>
                  <a:pt x="28079" y="306362"/>
                </a:lnTo>
                <a:lnTo>
                  <a:pt x="24841" y="315010"/>
                </a:lnTo>
                <a:lnTo>
                  <a:pt x="24841" y="311759"/>
                </a:lnTo>
                <a:lnTo>
                  <a:pt x="22313" y="320408"/>
                </a:lnTo>
                <a:lnTo>
                  <a:pt x="22313" y="317880"/>
                </a:lnTo>
                <a:lnTo>
                  <a:pt x="24841" y="326161"/>
                </a:lnTo>
                <a:lnTo>
                  <a:pt x="22313" y="322922"/>
                </a:lnTo>
                <a:lnTo>
                  <a:pt x="24841" y="331558"/>
                </a:lnTo>
                <a:lnTo>
                  <a:pt x="24841" y="329044"/>
                </a:lnTo>
                <a:lnTo>
                  <a:pt x="28079" y="336969"/>
                </a:lnTo>
                <a:lnTo>
                  <a:pt x="30962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46"/>
                </a:lnTo>
                <a:lnTo>
                  <a:pt x="75590" y="376199"/>
                </a:lnTo>
                <a:lnTo>
                  <a:pt x="89636" y="384848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7" y="426250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409"/>
                </a:lnTo>
                <a:lnTo>
                  <a:pt x="449630" y="507250"/>
                </a:lnTo>
                <a:lnTo>
                  <a:pt x="452158" y="509765"/>
                </a:lnTo>
                <a:lnTo>
                  <a:pt x="455396" y="512648"/>
                </a:lnTo>
                <a:lnTo>
                  <a:pt x="457911" y="518401"/>
                </a:lnTo>
                <a:lnTo>
                  <a:pt x="457911" y="520928"/>
                </a:lnTo>
                <a:lnTo>
                  <a:pt x="455396" y="527050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6">
            <a:extLst>
              <a:ext uri="{FF2B5EF4-FFF2-40B4-BE49-F238E27FC236}">
                <a16:creationId xmlns:a16="http://schemas.microsoft.com/office/drawing/2014/main" id="{DE1F1021-614D-F594-8945-934028F5E15C}"/>
              </a:ext>
            </a:extLst>
          </p:cNvPr>
          <p:cNvSpPr/>
          <p:nvPr/>
        </p:nvSpPr>
        <p:spPr>
          <a:xfrm>
            <a:off x="2984614" y="2536733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28" y="56159"/>
                </a:moveTo>
                <a:lnTo>
                  <a:pt x="0" y="0"/>
                </a:lnTo>
                <a:lnTo>
                  <a:pt x="153365" y="30962"/>
                </a:lnTo>
                <a:lnTo>
                  <a:pt x="38887" y="133565"/>
                </a:lnTo>
                <a:lnTo>
                  <a:pt x="63728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7">
            <a:extLst>
              <a:ext uri="{FF2B5EF4-FFF2-40B4-BE49-F238E27FC236}">
                <a16:creationId xmlns:a16="http://schemas.microsoft.com/office/drawing/2014/main" id="{7B1D9CD5-5C63-A821-C43C-8BF647510182}"/>
              </a:ext>
            </a:extLst>
          </p:cNvPr>
          <p:cNvSpPr/>
          <p:nvPr/>
        </p:nvSpPr>
        <p:spPr>
          <a:xfrm>
            <a:off x="2202700" y="2581730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62" y="476288"/>
                </a:lnTo>
                <a:lnTo>
                  <a:pt x="218160" y="462610"/>
                </a:lnTo>
                <a:lnTo>
                  <a:pt x="178561" y="448563"/>
                </a:lnTo>
                <a:lnTo>
                  <a:pt x="142201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609"/>
                </a:lnTo>
                <a:lnTo>
                  <a:pt x="30962" y="373684"/>
                </a:lnTo>
                <a:lnTo>
                  <a:pt x="22313" y="365048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207"/>
                </a:lnTo>
                <a:lnTo>
                  <a:pt x="2514" y="336969"/>
                </a:lnTo>
                <a:lnTo>
                  <a:pt x="0" y="331558"/>
                </a:lnTo>
                <a:lnTo>
                  <a:pt x="0" y="329044"/>
                </a:lnTo>
                <a:lnTo>
                  <a:pt x="0" y="320408"/>
                </a:lnTo>
                <a:lnTo>
                  <a:pt x="0" y="317880"/>
                </a:lnTo>
                <a:lnTo>
                  <a:pt x="0" y="309244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31"/>
                </a:lnTo>
                <a:lnTo>
                  <a:pt x="19799" y="279006"/>
                </a:lnTo>
                <a:lnTo>
                  <a:pt x="28079" y="270370"/>
                </a:lnTo>
                <a:lnTo>
                  <a:pt x="42113" y="259206"/>
                </a:lnTo>
                <a:lnTo>
                  <a:pt x="58673" y="250570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68"/>
                </a:lnTo>
                <a:lnTo>
                  <a:pt x="178561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28"/>
                </a:lnTo>
                <a:lnTo>
                  <a:pt x="379437" y="130682"/>
                </a:lnTo>
                <a:lnTo>
                  <a:pt x="452158" y="108369"/>
                </a:lnTo>
                <a:lnTo>
                  <a:pt x="528116" y="86042"/>
                </a:lnTo>
                <a:lnTo>
                  <a:pt x="600481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5" y="27368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114" y="0"/>
                </a:lnTo>
                <a:lnTo>
                  <a:pt x="845642" y="0"/>
                </a:lnTo>
                <a:lnTo>
                  <a:pt x="851750" y="0"/>
                </a:lnTo>
                <a:lnTo>
                  <a:pt x="854278" y="2527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26"/>
                </a:lnTo>
                <a:lnTo>
                  <a:pt x="835190" y="24841"/>
                </a:lnTo>
                <a:lnTo>
                  <a:pt x="806754" y="33489"/>
                </a:lnTo>
                <a:lnTo>
                  <a:pt x="776516" y="41401"/>
                </a:lnTo>
                <a:lnTo>
                  <a:pt x="745553" y="50050"/>
                </a:lnTo>
                <a:lnTo>
                  <a:pt x="711720" y="58331"/>
                </a:lnTo>
                <a:lnTo>
                  <a:pt x="678230" y="69481"/>
                </a:lnTo>
                <a:lnTo>
                  <a:pt x="608393" y="88569"/>
                </a:lnTo>
                <a:lnTo>
                  <a:pt x="533158" y="108369"/>
                </a:lnTo>
                <a:lnTo>
                  <a:pt x="460794" y="130682"/>
                </a:lnTo>
                <a:lnTo>
                  <a:pt x="385559" y="153365"/>
                </a:lnTo>
                <a:lnTo>
                  <a:pt x="315722" y="175679"/>
                </a:lnTo>
                <a:lnTo>
                  <a:pt x="248399" y="198005"/>
                </a:lnTo>
                <a:lnTo>
                  <a:pt x="218160" y="209168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3553" y="239407"/>
                </a:lnTo>
                <a:lnTo>
                  <a:pt x="108711" y="250570"/>
                </a:lnTo>
                <a:lnTo>
                  <a:pt x="89636" y="261721"/>
                </a:lnTo>
                <a:lnTo>
                  <a:pt x="69837" y="270370"/>
                </a:lnTo>
                <a:lnTo>
                  <a:pt x="55791" y="279006"/>
                </a:lnTo>
                <a:lnTo>
                  <a:pt x="44640" y="286931"/>
                </a:lnTo>
                <a:lnTo>
                  <a:pt x="35991" y="295198"/>
                </a:lnTo>
                <a:lnTo>
                  <a:pt x="30962" y="300608"/>
                </a:lnTo>
                <a:lnTo>
                  <a:pt x="24841" y="309244"/>
                </a:lnTo>
                <a:lnTo>
                  <a:pt x="28079" y="306362"/>
                </a:lnTo>
                <a:lnTo>
                  <a:pt x="24841" y="315010"/>
                </a:lnTo>
                <a:lnTo>
                  <a:pt x="24841" y="311759"/>
                </a:lnTo>
                <a:lnTo>
                  <a:pt x="22313" y="320408"/>
                </a:lnTo>
                <a:lnTo>
                  <a:pt x="22313" y="317880"/>
                </a:lnTo>
                <a:lnTo>
                  <a:pt x="24841" y="326161"/>
                </a:lnTo>
                <a:lnTo>
                  <a:pt x="22313" y="322922"/>
                </a:lnTo>
                <a:lnTo>
                  <a:pt x="24841" y="331558"/>
                </a:lnTo>
                <a:lnTo>
                  <a:pt x="24841" y="329044"/>
                </a:lnTo>
                <a:lnTo>
                  <a:pt x="28079" y="336969"/>
                </a:lnTo>
                <a:lnTo>
                  <a:pt x="30962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46"/>
                </a:lnTo>
                <a:lnTo>
                  <a:pt x="75590" y="376199"/>
                </a:lnTo>
                <a:lnTo>
                  <a:pt x="89636" y="384848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7" y="426250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409"/>
                </a:lnTo>
                <a:lnTo>
                  <a:pt x="449630" y="507250"/>
                </a:lnTo>
                <a:lnTo>
                  <a:pt x="452158" y="509765"/>
                </a:lnTo>
                <a:lnTo>
                  <a:pt x="455396" y="512648"/>
                </a:lnTo>
                <a:lnTo>
                  <a:pt x="457911" y="518401"/>
                </a:lnTo>
                <a:lnTo>
                  <a:pt x="457911" y="520928"/>
                </a:lnTo>
                <a:lnTo>
                  <a:pt x="455396" y="527050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8">
            <a:extLst>
              <a:ext uri="{FF2B5EF4-FFF2-40B4-BE49-F238E27FC236}">
                <a16:creationId xmlns:a16="http://schemas.microsoft.com/office/drawing/2014/main" id="{49B6CFC2-41C8-5CAF-BCE4-58069FE1B669}"/>
              </a:ext>
            </a:extLst>
          </p:cNvPr>
          <p:cNvSpPr/>
          <p:nvPr/>
        </p:nvSpPr>
        <p:spPr>
          <a:xfrm>
            <a:off x="2984614" y="2536733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28" y="56159"/>
                </a:moveTo>
                <a:lnTo>
                  <a:pt x="0" y="0"/>
                </a:lnTo>
                <a:lnTo>
                  <a:pt x="153365" y="30962"/>
                </a:lnTo>
                <a:lnTo>
                  <a:pt x="38887" y="133565"/>
                </a:lnTo>
                <a:lnTo>
                  <a:pt x="63728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9">
            <a:extLst>
              <a:ext uri="{FF2B5EF4-FFF2-40B4-BE49-F238E27FC236}">
                <a16:creationId xmlns:a16="http://schemas.microsoft.com/office/drawing/2014/main" id="{D5C1F269-980B-C66E-E57E-B0B29208D016}"/>
              </a:ext>
            </a:extLst>
          </p:cNvPr>
          <p:cNvSpPr txBox="1"/>
          <p:nvPr/>
        </p:nvSpPr>
        <p:spPr>
          <a:xfrm>
            <a:off x="838200" y="2750475"/>
            <a:ext cx="12719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8" name="object 60">
            <a:extLst>
              <a:ext uri="{FF2B5EF4-FFF2-40B4-BE49-F238E27FC236}">
                <a16:creationId xmlns:a16="http://schemas.microsoft.com/office/drawing/2014/main" id="{9360269C-B4EF-A878-F7C1-8BAB655CBF5B}"/>
              </a:ext>
            </a:extLst>
          </p:cNvPr>
          <p:cNvSpPr/>
          <p:nvPr/>
        </p:nvSpPr>
        <p:spPr>
          <a:xfrm>
            <a:off x="3545497" y="2637533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27"/>
                </a:lnTo>
                <a:lnTo>
                  <a:pt x="2139124" y="231127"/>
                </a:lnTo>
                <a:lnTo>
                  <a:pt x="2139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1">
            <a:extLst>
              <a:ext uri="{FF2B5EF4-FFF2-40B4-BE49-F238E27FC236}">
                <a16:creationId xmlns:a16="http://schemas.microsoft.com/office/drawing/2014/main" id="{B438E11A-1053-1278-CF78-5C1C5E4A85C1}"/>
              </a:ext>
            </a:extLst>
          </p:cNvPr>
          <p:cNvSpPr txBox="1"/>
          <p:nvPr/>
        </p:nvSpPr>
        <p:spPr>
          <a:xfrm>
            <a:off x="3554755" y="2610787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0" name="object 62">
            <a:extLst>
              <a:ext uri="{FF2B5EF4-FFF2-40B4-BE49-F238E27FC236}">
                <a16:creationId xmlns:a16="http://schemas.microsoft.com/office/drawing/2014/main" id="{57A88E79-5BE0-1F2C-1A7A-EC4680D155A8}"/>
              </a:ext>
            </a:extLst>
          </p:cNvPr>
          <p:cNvSpPr/>
          <p:nvPr/>
        </p:nvSpPr>
        <p:spPr>
          <a:xfrm>
            <a:off x="3847541" y="3378413"/>
            <a:ext cx="2141220" cy="234950"/>
          </a:xfrm>
          <a:custGeom>
            <a:avLst/>
            <a:gdLst/>
            <a:ahLst/>
            <a:cxnLst/>
            <a:rect l="l" t="t" r="r" b="b"/>
            <a:pathLst>
              <a:path w="2141220" h="234950">
                <a:moveTo>
                  <a:pt x="0" y="0"/>
                </a:moveTo>
                <a:lnTo>
                  <a:pt x="0" y="234365"/>
                </a:lnTo>
                <a:lnTo>
                  <a:pt x="2140915" y="234365"/>
                </a:lnTo>
                <a:lnTo>
                  <a:pt x="214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3">
            <a:extLst>
              <a:ext uri="{FF2B5EF4-FFF2-40B4-BE49-F238E27FC236}">
                <a16:creationId xmlns:a16="http://schemas.microsoft.com/office/drawing/2014/main" id="{415D1DCB-C823-0F8E-FA87-451BCF37613B}"/>
              </a:ext>
            </a:extLst>
          </p:cNvPr>
          <p:cNvSpPr txBox="1"/>
          <p:nvPr/>
        </p:nvSpPr>
        <p:spPr>
          <a:xfrm>
            <a:off x="3849331" y="3354918"/>
            <a:ext cx="2127885" cy="692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2" name="object 64">
            <a:extLst>
              <a:ext uri="{FF2B5EF4-FFF2-40B4-BE49-F238E27FC236}">
                <a16:creationId xmlns:a16="http://schemas.microsoft.com/office/drawing/2014/main" id="{54A02061-5700-A7BC-BFB4-3C090D5766F1}"/>
              </a:ext>
            </a:extLst>
          </p:cNvPr>
          <p:cNvSpPr txBox="1"/>
          <p:nvPr/>
        </p:nvSpPr>
        <p:spPr>
          <a:xfrm>
            <a:off x="4335690" y="4145214"/>
            <a:ext cx="2141855" cy="234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1680"/>
              </a:lnSpc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3" name="object 65">
            <a:extLst>
              <a:ext uri="{FF2B5EF4-FFF2-40B4-BE49-F238E27FC236}">
                <a16:creationId xmlns:a16="http://schemas.microsoft.com/office/drawing/2014/main" id="{04AD7A77-2E67-41D1-81DD-96C020DEBCF4}"/>
              </a:ext>
            </a:extLst>
          </p:cNvPr>
          <p:cNvSpPr txBox="1"/>
          <p:nvPr/>
        </p:nvSpPr>
        <p:spPr>
          <a:xfrm>
            <a:off x="4754372" y="4890056"/>
            <a:ext cx="2142490" cy="2311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639"/>
              </a:lnSpc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4" name="object 66">
            <a:extLst>
              <a:ext uri="{FF2B5EF4-FFF2-40B4-BE49-F238E27FC236}">
                <a16:creationId xmlns:a16="http://schemas.microsoft.com/office/drawing/2014/main" id="{A724732E-A647-CDAB-8988-6B0FEE5DC4D1}"/>
              </a:ext>
            </a:extLst>
          </p:cNvPr>
          <p:cNvSpPr/>
          <p:nvPr/>
        </p:nvSpPr>
        <p:spPr>
          <a:xfrm>
            <a:off x="2939618" y="5678815"/>
            <a:ext cx="1304290" cy="279400"/>
          </a:xfrm>
          <a:custGeom>
            <a:avLst/>
            <a:gdLst/>
            <a:ahLst/>
            <a:cxnLst/>
            <a:rect l="l" t="t" r="r" b="b"/>
            <a:pathLst>
              <a:path w="1304289" h="279400">
                <a:moveTo>
                  <a:pt x="0" y="0"/>
                </a:moveTo>
                <a:lnTo>
                  <a:pt x="0" y="278993"/>
                </a:lnTo>
                <a:lnTo>
                  <a:pt x="1303921" y="278993"/>
                </a:lnTo>
                <a:lnTo>
                  <a:pt x="13039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id="{202C2680-D3D5-7A7F-E228-7B9347299790}"/>
              </a:ext>
            </a:extLst>
          </p:cNvPr>
          <p:cNvSpPr txBox="1"/>
          <p:nvPr/>
        </p:nvSpPr>
        <p:spPr>
          <a:xfrm>
            <a:off x="2999994" y="5654952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6" name="object 68">
            <a:extLst>
              <a:ext uri="{FF2B5EF4-FFF2-40B4-BE49-F238E27FC236}">
                <a16:creationId xmlns:a16="http://schemas.microsoft.com/office/drawing/2014/main" id="{22652CFA-3F49-B6B6-9E1D-9F5CE1126AB0}"/>
              </a:ext>
            </a:extLst>
          </p:cNvPr>
          <p:cNvSpPr/>
          <p:nvPr/>
        </p:nvSpPr>
        <p:spPr>
          <a:xfrm>
            <a:off x="2079942" y="4981852"/>
            <a:ext cx="1301115" cy="279400"/>
          </a:xfrm>
          <a:custGeom>
            <a:avLst/>
            <a:gdLst/>
            <a:ahLst/>
            <a:cxnLst/>
            <a:rect l="l" t="t" r="r" b="b"/>
            <a:pathLst>
              <a:path w="1301114" h="279400">
                <a:moveTo>
                  <a:pt x="0" y="0"/>
                </a:moveTo>
                <a:lnTo>
                  <a:pt x="0" y="279006"/>
                </a:lnTo>
                <a:lnTo>
                  <a:pt x="1300670" y="279006"/>
                </a:lnTo>
                <a:lnTo>
                  <a:pt x="13006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9">
            <a:extLst>
              <a:ext uri="{FF2B5EF4-FFF2-40B4-BE49-F238E27FC236}">
                <a16:creationId xmlns:a16="http://schemas.microsoft.com/office/drawing/2014/main" id="{22DB161F-848D-7408-1C0B-B63B3E77571B}"/>
              </a:ext>
            </a:extLst>
          </p:cNvPr>
          <p:cNvSpPr txBox="1"/>
          <p:nvPr/>
        </p:nvSpPr>
        <p:spPr>
          <a:xfrm>
            <a:off x="2139962" y="4957633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8" name="object 70">
            <a:extLst>
              <a:ext uri="{FF2B5EF4-FFF2-40B4-BE49-F238E27FC236}">
                <a16:creationId xmlns:a16="http://schemas.microsoft.com/office/drawing/2014/main" id="{ADDCBDF8-44FC-9F3F-D54A-FEF270E88C5A}"/>
              </a:ext>
            </a:extLst>
          </p:cNvPr>
          <p:cNvSpPr txBox="1"/>
          <p:nvPr/>
        </p:nvSpPr>
        <p:spPr>
          <a:xfrm>
            <a:off x="1720913" y="4261749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9" name="object 71">
            <a:extLst>
              <a:ext uri="{FF2B5EF4-FFF2-40B4-BE49-F238E27FC236}">
                <a16:creationId xmlns:a16="http://schemas.microsoft.com/office/drawing/2014/main" id="{1E1E42ED-B547-7902-6D9B-E3569ADBF363}"/>
              </a:ext>
            </a:extLst>
          </p:cNvPr>
          <p:cNvSpPr/>
          <p:nvPr/>
        </p:nvSpPr>
        <p:spPr>
          <a:xfrm>
            <a:off x="1242212" y="3473816"/>
            <a:ext cx="1301115" cy="278765"/>
          </a:xfrm>
          <a:custGeom>
            <a:avLst/>
            <a:gdLst/>
            <a:ahLst/>
            <a:cxnLst/>
            <a:rect l="l" t="t" r="r" b="b"/>
            <a:pathLst>
              <a:path w="1301114" h="278764">
                <a:moveTo>
                  <a:pt x="0" y="0"/>
                </a:moveTo>
                <a:lnTo>
                  <a:pt x="0" y="278638"/>
                </a:lnTo>
                <a:lnTo>
                  <a:pt x="1301038" y="278638"/>
                </a:lnTo>
                <a:lnTo>
                  <a:pt x="13010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2">
            <a:extLst>
              <a:ext uri="{FF2B5EF4-FFF2-40B4-BE49-F238E27FC236}">
                <a16:creationId xmlns:a16="http://schemas.microsoft.com/office/drawing/2014/main" id="{A30AA5B0-E4B7-3816-2EF0-95463A4A2FF3}"/>
              </a:ext>
            </a:extLst>
          </p:cNvPr>
          <p:cNvSpPr txBox="1"/>
          <p:nvPr/>
        </p:nvSpPr>
        <p:spPr>
          <a:xfrm>
            <a:off x="1301877" y="3449952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1" name="object 73">
            <a:extLst>
              <a:ext uri="{FF2B5EF4-FFF2-40B4-BE49-F238E27FC236}">
                <a16:creationId xmlns:a16="http://schemas.microsoft.com/office/drawing/2014/main" id="{99EFA33A-C15C-757D-CB6D-55EE7CDB77D2}"/>
              </a:ext>
            </a:extLst>
          </p:cNvPr>
          <p:cNvSpPr/>
          <p:nvPr/>
        </p:nvSpPr>
        <p:spPr>
          <a:xfrm>
            <a:off x="2730817" y="3007980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4">
            <a:extLst>
              <a:ext uri="{FF2B5EF4-FFF2-40B4-BE49-F238E27FC236}">
                <a16:creationId xmlns:a16="http://schemas.microsoft.com/office/drawing/2014/main" id="{738B2F12-83C7-6F21-B76F-C423E537FBA4}"/>
              </a:ext>
            </a:extLst>
          </p:cNvPr>
          <p:cNvSpPr/>
          <p:nvPr/>
        </p:nvSpPr>
        <p:spPr>
          <a:xfrm>
            <a:off x="2730817" y="300798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5">
            <a:extLst>
              <a:ext uri="{FF2B5EF4-FFF2-40B4-BE49-F238E27FC236}">
                <a16:creationId xmlns:a16="http://schemas.microsoft.com/office/drawing/2014/main" id="{983B8AA4-C7CC-BD98-4A62-7FC554A83A98}"/>
              </a:ext>
            </a:extLst>
          </p:cNvPr>
          <p:cNvSpPr/>
          <p:nvPr/>
        </p:nvSpPr>
        <p:spPr>
          <a:xfrm>
            <a:off x="4313377" y="300798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6">
            <a:extLst>
              <a:ext uri="{FF2B5EF4-FFF2-40B4-BE49-F238E27FC236}">
                <a16:creationId xmlns:a16="http://schemas.microsoft.com/office/drawing/2014/main" id="{2F548B6C-542A-F5A2-2651-DF74CF614C7C}"/>
              </a:ext>
            </a:extLst>
          </p:cNvPr>
          <p:cNvSpPr/>
          <p:nvPr/>
        </p:nvSpPr>
        <p:spPr>
          <a:xfrm>
            <a:off x="3079292" y="3774780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8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7">
            <a:extLst>
              <a:ext uri="{FF2B5EF4-FFF2-40B4-BE49-F238E27FC236}">
                <a16:creationId xmlns:a16="http://schemas.microsoft.com/office/drawing/2014/main" id="{C21A9B23-D9CA-C266-DD40-E900A0292266}"/>
              </a:ext>
            </a:extLst>
          </p:cNvPr>
          <p:cNvSpPr/>
          <p:nvPr/>
        </p:nvSpPr>
        <p:spPr>
          <a:xfrm>
            <a:off x="3079292" y="377478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8">
            <a:extLst>
              <a:ext uri="{FF2B5EF4-FFF2-40B4-BE49-F238E27FC236}">
                <a16:creationId xmlns:a16="http://schemas.microsoft.com/office/drawing/2014/main" id="{BDB52E2C-326C-0D0F-FA41-11646194E279}"/>
              </a:ext>
            </a:extLst>
          </p:cNvPr>
          <p:cNvSpPr/>
          <p:nvPr/>
        </p:nvSpPr>
        <p:spPr>
          <a:xfrm>
            <a:off x="4662220" y="377478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9">
            <a:extLst>
              <a:ext uri="{FF2B5EF4-FFF2-40B4-BE49-F238E27FC236}">
                <a16:creationId xmlns:a16="http://schemas.microsoft.com/office/drawing/2014/main" id="{98637CC4-346F-5905-9B15-129A000083B5}"/>
              </a:ext>
            </a:extLst>
          </p:cNvPr>
          <p:cNvSpPr/>
          <p:nvPr/>
        </p:nvSpPr>
        <p:spPr>
          <a:xfrm>
            <a:off x="3545497" y="4518899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0">
            <a:extLst>
              <a:ext uri="{FF2B5EF4-FFF2-40B4-BE49-F238E27FC236}">
                <a16:creationId xmlns:a16="http://schemas.microsoft.com/office/drawing/2014/main" id="{96FA8E7E-B060-BB2C-9075-D129FCDE8660}"/>
              </a:ext>
            </a:extLst>
          </p:cNvPr>
          <p:cNvSpPr/>
          <p:nvPr/>
        </p:nvSpPr>
        <p:spPr>
          <a:xfrm>
            <a:off x="3545497" y="45188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1">
            <a:extLst>
              <a:ext uri="{FF2B5EF4-FFF2-40B4-BE49-F238E27FC236}">
                <a16:creationId xmlns:a16="http://schemas.microsoft.com/office/drawing/2014/main" id="{D8C762DD-2FF0-004C-3957-95630D935E26}"/>
              </a:ext>
            </a:extLst>
          </p:cNvPr>
          <p:cNvSpPr/>
          <p:nvPr/>
        </p:nvSpPr>
        <p:spPr>
          <a:xfrm>
            <a:off x="5125542" y="45188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2">
            <a:extLst>
              <a:ext uri="{FF2B5EF4-FFF2-40B4-BE49-F238E27FC236}">
                <a16:creationId xmlns:a16="http://schemas.microsoft.com/office/drawing/2014/main" id="{31B29BE5-70F6-5EE8-B1D5-29A60771A701}"/>
              </a:ext>
            </a:extLst>
          </p:cNvPr>
          <p:cNvSpPr/>
          <p:nvPr/>
        </p:nvSpPr>
        <p:spPr>
          <a:xfrm>
            <a:off x="3964901" y="5238532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3">
            <a:extLst>
              <a:ext uri="{FF2B5EF4-FFF2-40B4-BE49-F238E27FC236}">
                <a16:creationId xmlns:a16="http://schemas.microsoft.com/office/drawing/2014/main" id="{11C9FB33-A4A4-BE1E-846E-33914C46928F}"/>
              </a:ext>
            </a:extLst>
          </p:cNvPr>
          <p:cNvSpPr/>
          <p:nvPr/>
        </p:nvSpPr>
        <p:spPr>
          <a:xfrm>
            <a:off x="3964901" y="52385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4">
            <a:extLst>
              <a:ext uri="{FF2B5EF4-FFF2-40B4-BE49-F238E27FC236}">
                <a16:creationId xmlns:a16="http://schemas.microsoft.com/office/drawing/2014/main" id="{572102D3-2749-01F0-7036-C722367E28B6}"/>
              </a:ext>
            </a:extLst>
          </p:cNvPr>
          <p:cNvSpPr/>
          <p:nvPr/>
        </p:nvSpPr>
        <p:spPr>
          <a:xfrm>
            <a:off x="5544934" y="52385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5">
            <a:extLst>
              <a:ext uri="{FF2B5EF4-FFF2-40B4-BE49-F238E27FC236}">
                <a16:creationId xmlns:a16="http://schemas.microsoft.com/office/drawing/2014/main" id="{D1AC9A35-937A-7AD3-1A84-820627D54BDC}"/>
              </a:ext>
            </a:extLst>
          </p:cNvPr>
          <p:cNvSpPr/>
          <p:nvPr/>
        </p:nvSpPr>
        <p:spPr>
          <a:xfrm>
            <a:off x="4801895" y="5935139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6">
            <a:extLst>
              <a:ext uri="{FF2B5EF4-FFF2-40B4-BE49-F238E27FC236}">
                <a16:creationId xmlns:a16="http://schemas.microsoft.com/office/drawing/2014/main" id="{78719713-BBFD-95CD-717F-A98C4E015702}"/>
              </a:ext>
            </a:extLst>
          </p:cNvPr>
          <p:cNvSpPr/>
          <p:nvPr/>
        </p:nvSpPr>
        <p:spPr>
          <a:xfrm>
            <a:off x="4801895" y="593513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7">
            <a:extLst>
              <a:ext uri="{FF2B5EF4-FFF2-40B4-BE49-F238E27FC236}">
                <a16:creationId xmlns:a16="http://schemas.microsoft.com/office/drawing/2014/main" id="{E2A55BCD-E933-6229-FF56-EA0C814DCD0D}"/>
              </a:ext>
            </a:extLst>
          </p:cNvPr>
          <p:cNvSpPr/>
          <p:nvPr/>
        </p:nvSpPr>
        <p:spPr>
          <a:xfrm>
            <a:off x="5430100" y="593513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8">
            <a:extLst>
              <a:ext uri="{FF2B5EF4-FFF2-40B4-BE49-F238E27FC236}">
                <a16:creationId xmlns:a16="http://schemas.microsoft.com/office/drawing/2014/main" id="{A4854A17-ACDC-E4B1-854F-3DF94F575340}"/>
              </a:ext>
            </a:extLst>
          </p:cNvPr>
          <p:cNvSpPr/>
          <p:nvPr/>
        </p:nvSpPr>
        <p:spPr>
          <a:xfrm>
            <a:off x="5195379" y="5564693"/>
            <a:ext cx="2142490" cy="231140"/>
          </a:xfrm>
          <a:custGeom>
            <a:avLst/>
            <a:gdLst/>
            <a:ahLst/>
            <a:cxnLst/>
            <a:rect l="l" t="t" r="r" b="b"/>
            <a:pathLst>
              <a:path w="2142490" h="231139">
                <a:moveTo>
                  <a:pt x="0" y="0"/>
                </a:moveTo>
                <a:lnTo>
                  <a:pt x="0" y="231127"/>
                </a:lnTo>
                <a:lnTo>
                  <a:pt x="2141994" y="231127"/>
                </a:lnTo>
                <a:lnTo>
                  <a:pt x="2141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9">
            <a:extLst>
              <a:ext uri="{FF2B5EF4-FFF2-40B4-BE49-F238E27FC236}">
                <a16:creationId xmlns:a16="http://schemas.microsoft.com/office/drawing/2014/main" id="{072B0AFC-74FA-8A37-C219-3F2189CD05DC}"/>
              </a:ext>
            </a:extLst>
          </p:cNvPr>
          <p:cNvSpPr txBox="1"/>
          <p:nvPr/>
        </p:nvSpPr>
        <p:spPr>
          <a:xfrm>
            <a:off x="5208231" y="5537947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8" name="object 90">
            <a:extLst>
              <a:ext uri="{FF2B5EF4-FFF2-40B4-BE49-F238E27FC236}">
                <a16:creationId xmlns:a16="http://schemas.microsoft.com/office/drawing/2014/main" id="{CE6B89E0-BC0D-6061-FAD1-9D999230C2FB}"/>
              </a:ext>
            </a:extLst>
          </p:cNvPr>
          <p:cNvSpPr/>
          <p:nvPr/>
        </p:nvSpPr>
        <p:spPr>
          <a:xfrm>
            <a:off x="8393976" y="5482257"/>
            <a:ext cx="676275" cy="293370"/>
          </a:xfrm>
          <a:custGeom>
            <a:avLst/>
            <a:gdLst/>
            <a:ahLst/>
            <a:cxnLst/>
            <a:rect l="l" t="t" r="r" b="b"/>
            <a:pathLst>
              <a:path w="676275" h="293370">
                <a:moveTo>
                  <a:pt x="0" y="0"/>
                </a:moveTo>
                <a:lnTo>
                  <a:pt x="0" y="293039"/>
                </a:lnTo>
                <a:lnTo>
                  <a:pt x="675716" y="293039"/>
                </a:lnTo>
                <a:lnTo>
                  <a:pt x="6757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91">
            <a:extLst>
              <a:ext uri="{FF2B5EF4-FFF2-40B4-BE49-F238E27FC236}">
                <a16:creationId xmlns:a16="http://schemas.microsoft.com/office/drawing/2014/main" id="{83161E93-9449-1707-F3E9-D20E1DE39A90}"/>
              </a:ext>
            </a:extLst>
          </p:cNvPr>
          <p:cNvSpPr/>
          <p:nvPr/>
        </p:nvSpPr>
        <p:spPr>
          <a:xfrm>
            <a:off x="8393976" y="5482257"/>
            <a:ext cx="676275" cy="293370"/>
          </a:xfrm>
          <a:custGeom>
            <a:avLst/>
            <a:gdLst/>
            <a:ahLst/>
            <a:cxnLst/>
            <a:rect l="l" t="t" r="r" b="b"/>
            <a:pathLst>
              <a:path w="676275" h="293370">
                <a:moveTo>
                  <a:pt x="0" y="0"/>
                </a:moveTo>
                <a:lnTo>
                  <a:pt x="0" y="293039"/>
                </a:lnTo>
                <a:lnTo>
                  <a:pt x="675716" y="293039"/>
                </a:lnTo>
                <a:lnTo>
                  <a:pt x="675716" y="0"/>
                </a:lnTo>
                <a:lnTo>
                  <a:pt x="0" y="0"/>
                </a:lnTo>
                <a:close/>
              </a:path>
            </a:pathLst>
          </a:custGeom>
          <a:ln w="9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2">
            <a:extLst>
              <a:ext uri="{FF2B5EF4-FFF2-40B4-BE49-F238E27FC236}">
                <a16:creationId xmlns:a16="http://schemas.microsoft.com/office/drawing/2014/main" id="{560CB898-B13C-595F-D3E3-3D19B84A0260}"/>
              </a:ext>
            </a:extLst>
          </p:cNvPr>
          <p:cNvSpPr/>
          <p:nvPr/>
        </p:nvSpPr>
        <p:spPr>
          <a:xfrm>
            <a:off x="8569299" y="4372379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0" y="0"/>
                </a:moveTo>
                <a:lnTo>
                  <a:pt x="0" y="170992"/>
                </a:lnTo>
                <a:lnTo>
                  <a:pt x="361797" y="170992"/>
                </a:lnTo>
                <a:lnTo>
                  <a:pt x="361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3">
            <a:extLst>
              <a:ext uri="{FF2B5EF4-FFF2-40B4-BE49-F238E27FC236}">
                <a16:creationId xmlns:a16="http://schemas.microsoft.com/office/drawing/2014/main" id="{BD2A649A-9809-C564-ABB2-1A19C27FAB04}"/>
              </a:ext>
            </a:extLst>
          </p:cNvPr>
          <p:cNvSpPr/>
          <p:nvPr/>
        </p:nvSpPr>
        <p:spPr>
          <a:xfrm>
            <a:off x="8569299" y="4372379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0" y="0"/>
                </a:moveTo>
                <a:lnTo>
                  <a:pt x="0" y="170992"/>
                </a:lnTo>
                <a:lnTo>
                  <a:pt x="361797" y="170992"/>
                </a:lnTo>
                <a:lnTo>
                  <a:pt x="361797" y="0"/>
                </a:lnTo>
                <a:lnTo>
                  <a:pt x="0" y="0"/>
                </a:lnTo>
                <a:close/>
              </a:path>
            </a:pathLst>
          </a:custGeom>
          <a:ln w="9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2" name="object 94">
            <a:extLst>
              <a:ext uri="{FF2B5EF4-FFF2-40B4-BE49-F238E27FC236}">
                <a16:creationId xmlns:a16="http://schemas.microsoft.com/office/drawing/2014/main" id="{4E5FB40B-0A3E-D8C8-2C95-748E517B7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74641"/>
              </p:ext>
            </p:extLst>
          </p:nvPr>
        </p:nvGraphicFramePr>
        <p:xfrm>
          <a:off x="8389225" y="4115331"/>
          <a:ext cx="673100" cy="217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factorial(0)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8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factorial(1)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0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95E2-2B11-629C-1D77-D690225E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E155823-DD52-7035-7167-FF75DDAF6399}"/>
              </a:ext>
            </a:extLst>
          </p:cNvPr>
          <p:cNvSpPr txBox="1"/>
          <p:nvPr/>
        </p:nvSpPr>
        <p:spPr>
          <a:xfrm>
            <a:off x="1074677" y="1690688"/>
            <a:ext cx="150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A8960BC-9285-FF19-0D70-687A864CA22D}"/>
              </a:ext>
            </a:extLst>
          </p:cNvPr>
          <p:cNvSpPr txBox="1"/>
          <p:nvPr/>
        </p:nvSpPr>
        <p:spPr>
          <a:xfrm>
            <a:off x="1074677" y="2563496"/>
            <a:ext cx="150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09095B8-5C8E-926C-A2C8-F7848505CC80}"/>
              </a:ext>
            </a:extLst>
          </p:cNvPr>
          <p:cNvSpPr txBox="1"/>
          <p:nvPr/>
        </p:nvSpPr>
        <p:spPr>
          <a:xfrm>
            <a:off x="1531877" y="1711211"/>
            <a:ext cx="9964706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Lucida Sans"/>
                <a:cs typeface="Lucida Sans"/>
              </a:rPr>
              <a:t>A </a:t>
            </a:r>
            <a:r>
              <a:rPr sz="2800" spc="15" dirty="0">
                <a:latin typeface="Lucida Sans"/>
                <a:cs typeface="Lucida Sans"/>
              </a:rPr>
              <a:t>function </a:t>
            </a:r>
            <a:r>
              <a:rPr sz="2800" dirty="0">
                <a:latin typeface="Lucida Sans"/>
                <a:cs typeface="Lucida Sans"/>
              </a:rPr>
              <a:t>is </a:t>
            </a:r>
            <a:r>
              <a:rPr sz="2800" spc="165" dirty="0">
                <a:latin typeface="Lucida Sans"/>
                <a:cs typeface="Lucida Sans"/>
              </a:rPr>
              <a:t>a </a:t>
            </a:r>
            <a:r>
              <a:rPr sz="2800" spc="30" dirty="0">
                <a:latin typeface="Lucida Sans"/>
                <a:cs typeface="Lucida Sans"/>
              </a:rPr>
              <a:t>collection </a:t>
            </a:r>
            <a:r>
              <a:rPr sz="2800" spc="-30" dirty="0">
                <a:latin typeface="Lucida Sans"/>
                <a:cs typeface="Lucida Sans"/>
              </a:rPr>
              <a:t>of </a:t>
            </a:r>
            <a:r>
              <a:rPr sz="2800" spc="75" dirty="0">
                <a:latin typeface="Lucida Sans"/>
                <a:cs typeface="Lucida Sans"/>
              </a:rPr>
              <a:t>statements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70" dirty="0">
                <a:latin typeface="Lucida Sans"/>
                <a:cs typeface="Lucida Sans"/>
              </a:rPr>
              <a:t>that  </a:t>
            </a:r>
            <a:r>
              <a:rPr sz="2800" spc="90" dirty="0">
                <a:latin typeface="Lucida Sans"/>
                <a:cs typeface="Lucida Sans"/>
              </a:rPr>
              <a:t>are </a:t>
            </a:r>
            <a:r>
              <a:rPr sz="2800" spc="25" dirty="0">
                <a:latin typeface="Lucida Sans"/>
                <a:cs typeface="Lucida Sans"/>
              </a:rPr>
              <a:t>grouped </a:t>
            </a:r>
            <a:r>
              <a:rPr sz="2800" spc="55" dirty="0">
                <a:latin typeface="Lucida Sans"/>
                <a:cs typeface="Lucida Sans"/>
              </a:rPr>
              <a:t>together </a:t>
            </a:r>
            <a:r>
              <a:rPr sz="2800" spc="15" dirty="0">
                <a:latin typeface="Lucida Sans"/>
                <a:cs typeface="Lucida Sans"/>
              </a:rPr>
              <a:t>to </a:t>
            </a:r>
            <a:r>
              <a:rPr sz="2800" spc="25" dirty="0">
                <a:latin typeface="Lucida Sans"/>
                <a:cs typeface="Lucida Sans"/>
              </a:rPr>
              <a:t>perform </a:t>
            </a:r>
            <a:r>
              <a:rPr sz="2800" spc="100" dirty="0">
                <a:latin typeface="Lucida Sans"/>
                <a:cs typeface="Lucida Sans"/>
              </a:rPr>
              <a:t>an  </a:t>
            </a:r>
            <a:r>
              <a:rPr sz="2800" spc="35" dirty="0">
                <a:latin typeface="Lucida Sans"/>
                <a:cs typeface="Lucida Sans"/>
              </a:rPr>
              <a:t>operation.</a:t>
            </a:r>
            <a:endParaRPr sz="28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Lucida Sans"/>
                <a:cs typeface="Lucida Sans"/>
              </a:rPr>
              <a:t>A </a:t>
            </a:r>
            <a:r>
              <a:rPr sz="2800" spc="15" dirty="0">
                <a:latin typeface="Lucida Sans"/>
                <a:cs typeface="Lucida Sans"/>
              </a:rPr>
              <a:t>function </a:t>
            </a:r>
            <a:r>
              <a:rPr sz="2800" spc="10" dirty="0">
                <a:latin typeface="Lucida Sans"/>
                <a:cs typeface="Lucida Sans"/>
              </a:rPr>
              <a:t>definition </a:t>
            </a:r>
            <a:r>
              <a:rPr sz="2800" spc="25" dirty="0">
                <a:latin typeface="Lucida Sans"/>
                <a:cs typeface="Lucida Sans"/>
              </a:rPr>
              <a:t>consists </a:t>
            </a:r>
            <a:r>
              <a:rPr sz="2800" spc="-30" dirty="0">
                <a:latin typeface="Lucida Sans"/>
                <a:cs typeface="Lucida Sans"/>
              </a:rPr>
              <a:t>of </a:t>
            </a:r>
            <a:r>
              <a:rPr sz="2800" spc="15" dirty="0">
                <a:latin typeface="Lucida Sans"/>
                <a:cs typeface="Lucida Sans"/>
              </a:rPr>
              <a:t>its</a:t>
            </a:r>
            <a:r>
              <a:rPr sz="2800" spc="-45" dirty="0">
                <a:latin typeface="Lucida Sans"/>
                <a:cs typeface="Lucida Sans"/>
              </a:rPr>
              <a:t> </a:t>
            </a:r>
            <a:r>
              <a:rPr sz="2800" spc="15" dirty="0">
                <a:latin typeface="Lucida Sans"/>
                <a:cs typeface="Lucida Sans"/>
              </a:rPr>
              <a:t>function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6C62763-8D9D-3D5F-10B9-63601566C7D6}"/>
              </a:ext>
            </a:extLst>
          </p:cNvPr>
          <p:cNvSpPr txBox="1"/>
          <p:nvPr/>
        </p:nvSpPr>
        <p:spPr>
          <a:xfrm>
            <a:off x="1531877" y="3016251"/>
            <a:ext cx="7742555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sz="2800" spc="90" dirty="0">
                <a:latin typeface="Lucida Sans"/>
                <a:cs typeface="Lucida Sans"/>
              </a:rPr>
              <a:t>name, </a:t>
            </a:r>
            <a:r>
              <a:rPr sz="2800" spc="75" dirty="0">
                <a:latin typeface="Lucida Sans"/>
                <a:cs typeface="Lucida Sans"/>
              </a:rPr>
              <a:t>parameters, </a:t>
            </a:r>
            <a:r>
              <a:rPr sz="2800" spc="25" dirty="0">
                <a:latin typeface="Lucida Sans"/>
                <a:cs typeface="Lucida Sans"/>
              </a:rPr>
              <a:t>return </a:t>
            </a:r>
            <a:r>
              <a:rPr sz="2800" spc="105" dirty="0">
                <a:latin typeface="Lucida Sans"/>
                <a:cs typeface="Lucida Sans"/>
              </a:rPr>
              <a:t>value </a:t>
            </a:r>
            <a:r>
              <a:rPr sz="2800" spc="80" dirty="0">
                <a:latin typeface="Lucida Sans"/>
                <a:cs typeface="Lucida Sans"/>
              </a:rPr>
              <a:t>type,</a:t>
            </a:r>
            <a:r>
              <a:rPr sz="2800" spc="-360" dirty="0">
                <a:latin typeface="Lucida Sans"/>
                <a:cs typeface="Lucida Sans"/>
              </a:rPr>
              <a:t> </a:t>
            </a:r>
            <a:r>
              <a:rPr sz="2800" spc="70" dirty="0">
                <a:latin typeface="Lucida Sans"/>
                <a:cs typeface="Lucida Sans"/>
              </a:rPr>
              <a:t>and</a:t>
            </a:r>
            <a:endParaRPr sz="28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r>
              <a:rPr sz="2800" spc="-40" dirty="0">
                <a:latin typeface="Lucida Sans"/>
                <a:cs typeface="Lucida Sans"/>
              </a:rPr>
              <a:t>body.</a:t>
            </a:r>
            <a:endParaRPr sz="28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A8A8A"/>
                </a:solidFill>
                <a:latin typeface="Times New Roman"/>
                <a:cs typeface="Times New Roman"/>
              </a:rPr>
              <a:t>8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7FFC4F3-7EF7-3BB8-7A73-D9DE0A22E851}"/>
              </a:ext>
            </a:extLst>
          </p:cNvPr>
          <p:cNvSpPr/>
          <p:nvPr/>
        </p:nvSpPr>
        <p:spPr>
          <a:xfrm>
            <a:off x="4449445" y="3731507"/>
            <a:ext cx="7742555" cy="3126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17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6F93404-2C88-6B21-4C9A-E4EFACD3E30F}"/>
              </a:ext>
            </a:extLst>
          </p:cNvPr>
          <p:cNvSpPr/>
          <p:nvPr/>
        </p:nvSpPr>
        <p:spPr>
          <a:xfrm>
            <a:off x="3373780" y="2138964"/>
            <a:ext cx="6198235" cy="2736850"/>
          </a:xfrm>
          <a:custGeom>
            <a:avLst/>
            <a:gdLst/>
            <a:ahLst/>
            <a:cxnLst/>
            <a:rect l="l" t="t" r="r" b="b"/>
            <a:pathLst>
              <a:path w="6198234" h="2736850">
                <a:moveTo>
                  <a:pt x="4136758" y="384479"/>
                </a:moveTo>
                <a:lnTo>
                  <a:pt x="3253320" y="384479"/>
                </a:lnTo>
                <a:lnTo>
                  <a:pt x="0" y="2736723"/>
                </a:lnTo>
                <a:lnTo>
                  <a:pt x="4136758" y="384479"/>
                </a:lnTo>
                <a:close/>
              </a:path>
              <a:path w="6198234" h="2736850">
                <a:moveTo>
                  <a:pt x="2728442" y="0"/>
                </a:moveTo>
                <a:lnTo>
                  <a:pt x="2689398" y="13364"/>
                </a:lnTo>
                <a:lnTo>
                  <a:pt x="2666518" y="47524"/>
                </a:lnTo>
                <a:lnTo>
                  <a:pt x="2664358" y="64084"/>
                </a:lnTo>
                <a:lnTo>
                  <a:pt x="2664358" y="320408"/>
                </a:lnTo>
                <a:lnTo>
                  <a:pt x="2664002" y="320408"/>
                </a:lnTo>
                <a:lnTo>
                  <a:pt x="2677354" y="359445"/>
                </a:lnTo>
                <a:lnTo>
                  <a:pt x="2711515" y="382323"/>
                </a:lnTo>
                <a:lnTo>
                  <a:pt x="2728074" y="384479"/>
                </a:lnTo>
                <a:lnTo>
                  <a:pt x="6134036" y="384479"/>
                </a:lnTo>
                <a:lnTo>
                  <a:pt x="6173073" y="371127"/>
                </a:lnTo>
                <a:lnTo>
                  <a:pt x="6195958" y="336967"/>
                </a:lnTo>
                <a:lnTo>
                  <a:pt x="6198120" y="320408"/>
                </a:lnTo>
                <a:lnTo>
                  <a:pt x="6198097" y="64084"/>
                </a:lnTo>
                <a:lnTo>
                  <a:pt x="6184755" y="25408"/>
                </a:lnTo>
                <a:lnTo>
                  <a:pt x="6150595" y="2528"/>
                </a:lnTo>
                <a:lnTo>
                  <a:pt x="6134036" y="368"/>
                </a:lnTo>
                <a:lnTo>
                  <a:pt x="3253320" y="368"/>
                </a:lnTo>
                <a:lnTo>
                  <a:pt x="2728442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6305A114-617B-7C0D-FF5D-E533666F6F92}"/>
              </a:ext>
            </a:extLst>
          </p:cNvPr>
          <p:cNvSpPr/>
          <p:nvPr/>
        </p:nvSpPr>
        <p:spPr>
          <a:xfrm>
            <a:off x="3373780" y="2138964"/>
            <a:ext cx="6198235" cy="2736850"/>
          </a:xfrm>
          <a:custGeom>
            <a:avLst/>
            <a:gdLst/>
            <a:ahLst/>
            <a:cxnLst/>
            <a:rect l="l" t="t" r="r" b="b"/>
            <a:pathLst>
              <a:path w="6198234" h="2736850">
                <a:moveTo>
                  <a:pt x="2664358" y="64084"/>
                </a:moveTo>
                <a:lnTo>
                  <a:pt x="2664898" y="55736"/>
                </a:lnTo>
                <a:lnTo>
                  <a:pt x="2666518" y="47524"/>
                </a:lnTo>
                <a:lnTo>
                  <a:pt x="2689398" y="13364"/>
                </a:lnTo>
                <a:lnTo>
                  <a:pt x="2728442" y="0"/>
                </a:lnTo>
                <a:lnTo>
                  <a:pt x="3253320" y="368"/>
                </a:lnTo>
                <a:lnTo>
                  <a:pt x="4136758" y="368"/>
                </a:lnTo>
                <a:lnTo>
                  <a:pt x="6134036" y="368"/>
                </a:lnTo>
                <a:lnTo>
                  <a:pt x="6142384" y="908"/>
                </a:lnTo>
                <a:lnTo>
                  <a:pt x="6150595" y="2528"/>
                </a:lnTo>
                <a:lnTo>
                  <a:pt x="6184755" y="25408"/>
                </a:lnTo>
                <a:lnTo>
                  <a:pt x="6198120" y="64439"/>
                </a:lnTo>
                <a:lnTo>
                  <a:pt x="6198120" y="224282"/>
                </a:lnTo>
                <a:lnTo>
                  <a:pt x="6198120" y="320408"/>
                </a:lnTo>
                <a:lnTo>
                  <a:pt x="6197580" y="328756"/>
                </a:lnTo>
                <a:lnTo>
                  <a:pt x="6195958" y="336967"/>
                </a:lnTo>
                <a:lnTo>
                  <a:pt x="6173073" y="371127"/>
                </a:lnTo>
                <a:lnTo>
                  <a:pt x="6134036" y="384479"/>
                </a:lnTo>
                <a:lnTo>
                  <a:pt x="4136758" y="384479"/>
                </a:lnTo>
                <a:lnTo>
                  <a:pt x="0" y="2736723"/>
                </a:lnTo>
                <a:lnTo>
                  <a:pt x="3253320" y="384479"/>
                </a:lnTo>
                <a:lnTo>
                  <a:pt x="2728074" y="384479"/>
                </a:lnTo>
                <a:lnTo>
                  <a:pt x="2689087" y="371277"/>
                </a:lnTo>
                <a:lnTo>
                  <a:pt x="2666158" y="336967"/>
                </a:lnTo>
                <a:lnTo>
                  <a:pt x="2664002" y="320408"/>
                </a:lnTo>
                <a:lnTo>
                  <a:pt x="2664358" y="320408"/>
                </a:lnTo>
                <a:lnTo>
                  <a:pt x="2664358" y="224282"/>
                </a:lnTo>
                <a:lnTo>
                  <a:pt x="2664358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BE66FF5-74F6-764F-7189-472F1B659696}"/>
              </a:ext>
            </a:extLst>
          </p:cNvPr>
          <p:cNvSpPr txBox="1"/>
          <p:nvPr/>
        </p:nvSpPr>
        <p:spPr>
          <a:xfrm>
            <a:off x="6929399" y="2190704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returns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8D032A34-A8F8-274E-5612-38EFA4A4C929}"/>
              </a:ext>
            </a:extLst>
          </p:cNvPr>
          <p:cNvSpPr/>
          <p:nvPr/>
        </p:nvSpPr>
        <p:spPr>
          <a:xfrm>
            <a:off x="3409772" y="3148766"/>
            <a:ext cx="144145" cy="394970"/>
          </a:xfrm>
          <a:custGeom>
            <a:avLst/>
            <a:gdLst/>
            <a:ahLst/>
            <a:cxnLst/>
            <a:rect l="l" t="t" r="r" b="b"/>
            <a:pathLst>
              <a:path w="144144" h="394970">
                <a:moveTo>
                  <a:pt x="72008" y="394919"/>
                </a:moveTo>
                <a:lnTo>
                  <a:pt x="0" y="394919"/>
                </a:lnTo>
                <a:lnTo>
                  <a:pt x="0" y="0"/>
                </a:lnTo>
                <a:lnTo>
                  <a:pt x="144005" y="0"/>
                </a:lnTo>
                <a:lnTo>
                  <a:pt x="144005" y="394919"/>
                </a:lnTo>
                <a:lnTo>
                  <a:pt x="72008" y="394919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6384F3C5-BF63-3B29-BF56-8E302702956E}"/>
              </a:ext>
            </a:extLst>
          </p:cNvPr>
          <p:cNvSpPr/>
          <p:nvPr/>
        </p:nvSpPr>
        <p:spPr>
          <a:xfrm>
            <a:off x="1753781" y="4012773"/>
            <a:ext cx="1727200" cy="539750"/>
          </a:xfrm>
          <a:custGeom>
            <a:avLst/>
            <a:gdLst/>
            <a:ahLst/>
            <a:cxnLst/>
            <a:rect l="l" t="t" r="r" b="b"/>
            <a:pathLst>
              <a:path w="1727200" h="539750">
                <a:moveTo>
                  <a:pt x="1726920" y="0"/>
                </a:moveTo>
                <a:lnTo>
                  <a:pt x="0" y="0"/>
                </a:lnTo>
                <a:lnTo>
                  <a:pt x="0" y="539280"/>
                </a:lnTo>
                <a:lnTo>
                  <a:pt x="1726920" y="539280"/>
                </a:lnTo>
                <a:lnTo>
                  <a:pt x="1726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66A59DD0-44D9-8216-E28B-6D438B433432}"/>
              </a:ext>
            </a:extLst>
          </p:cNvPr>
          <p:cNvSpPr/>
          <p:nvPr/>
        </p:nvSpPr>
        <p:spPr>
          <a:xfrm>
            <a:off x="2437777" y="3904404"/>
            <a:ext cx="1597025" cy="393700"/>
          </a:xfrm>
          <a:custGeom>
            <a:avLst/>
            <a:gdLst/>
            <a:ahLst/>
            <a:cxnLst/>
            <a:rect l="l" t="t" r="r" b="b"/>
            <a:pathLst>
              <a:path w="1597025" h="393700">
                <a:moveTo>
                  <a:pt x="1596593" y="0"/>
                </a:moveTo>
                <a:lnTo>
                  <a:pt x="0" y="0"/>
                </a:lnTo>
                <a:lnTo>
                  <a:pt x="0" y="393484"/>
                </a:lnTo>
                <a:lnTo>
                  <a:pt x="1596593" y="393484"/>
                </a:lnTo>
                <a:lnTo>
                  <a:pt x="1596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989FEB55-BA87-9464-2CA9-28B82838D489}"/>
              </a:ext>
            </a:extLst>
          </p:cNvPr>
          <p:cNvSpPr/>
          <p:nvPr/>
        </p:nvSpPr>
        <p:spPr>
          <a:xfrm>
            <a:off x="1791931" y="3148766"/>
            <a:ext cx="1762125" cy="394970"/>
          </a:xfrm>
          <a:custGeom>
            <a:avLst/>
            <a:gdLst/>
            <a:ahLst/>
            <a:cxnLst/>
            <a:rect l="l" t="t" r="r" b="b"/>
            <a:pathLst>
              <a:path w="1762125" h="394970">
                <a:moveTo>
                  <a:pt x="1761845" y="0"/>
                </a:moveTo>
                <a:lnTo>
                  <a:pt x="0" y="0"/>
                </a:lnTo>
                <a:lnTo>
                  <a:pt x="0" y="394919"/>
                </a:lnTo>
                <a:lnTo>
                  <a:pt x="1761845" y="394919"/>
                </a:lnTo>
                <a:lnTo>
                  <a:pt x="1761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84248722-832E-BDF4-F3E5-CE7E9A506771}"/>
              </a:ext>
            </a:extLst>
          </p:cNvPr>
          <p:cNvSpPr txBox="1"/>
          <p:nvPr/>
        </p:nvSpPr>
        <p:spPr>
          <a:xfrm>
            <a:off x="4809718" y="5801148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DF3BA271-441C-9071-761A-316F8A99CBB4}"/>
              </a:ext>
            </a:extLst>
          </p:cNvPr>
          <p:cNvSpPr/>
          <p:nvPr/>
        </p:nvSpPr>
        <p:spPr>
          <a:xfrm>
            <a:off x="2847822" y="2177851"/>
            <a:ext cx="1278890" cy="279400"/>
          </a:xfrm>
          <a:custGeom>
            <a:avLst/>
            <a:gdLst/>
            <a:ahLst/>
            <a:cxnLst/>
            <a:rect l="l" t="t" r="r" b="b"/>
            <a:pathLst>
              <a:path w="1278889" h="279400">
                <a:moveTo>
                  <a:pt x="0" y="0"/>
                </a:moveTo>
                <a:lnTo>
                  <a:pt x="0" y="278993"/>
                </a:lnTo>
                <a:lnTo>
                  <a:pt x="1278356" y="278993"/>
                </a:lnTo>
                <a:lnTo>
                  <a:pt x="1278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5E58CF66-23A2-3392-FA48-E8F1B660B909}"/>
              </a:ext>
            </a:extLst>
          </p:cNvPr>
          <p:cNvSpPr/>
          <p:nvPr/>
        </p:nvSpPr>
        <p:spPr>
          <a:xfrm>
            <a:off x="3065614" y="2177851"/>
            <a:ext cx="840105" cy="220345"/>
          </a:xfrm>
          <a:custGeom>
            <a:avLst/>
            <a:gdLst/>
            <a:ahLst/>
            <a:cxnLst/>
            <a:rect l="l" t="t" r="r" b="b"/>
            <a:pathLst>
              <a:path w="840105" h="220344">
                <a:moveTo>
                  <a:pt x="0" y="0"/>
                </a:moveTo>
                <a:lnTo>
                  <a:pt x="839876" y="0"/>
                </a:lnTo>
                <a:lnTo>
                  <a:pt x="839876" y="219963"/>
                </a:lnTo>
                <a:lnTo>
                  <a:pt x="0" y="21996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F16E31E-753F-9B58-84A9-B5C88E8C0E0D}"/>
              </a:ext>
            </a:extLst>
          </p:cNvPr>
          <p:cNvSpPr txBox="1"/>
          <p:nvPr/>
        </p:nvSpPr>
        <p:spPr>
          <a:xfrm>
            <a:off x="3053283" y="2153632"/>
            <a:ext cx="8655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latin typeface="Times New Roman"/>
                <a:cs typeface="Times New Roman"/>
              </a:rPr>
              <a:t>f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ct</a:t>
            </a:r>
            <a:r>
              <a:rPr sz="1450" spc="5" dirty="0">
                <a:latin typeface="Times New Roman"/>
                <a:cs typeface="Times New Roman"/>
              </a:rPr>
              <a:t>o</a:t>
            </a:r>
            <a:r>
              <a:rPr sz="1450" spc="-5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5" dirty="0">
                <a:latin typeface="Times New Roman"/>
                <a:cs typeface="Times New Roman"/>
              </a:rPr>
              <a:t>l</a:t>
            </a:r>
            <a:r>
              <a:rPr sz="1450" spc="5" dirty="0">
                <a:latin typeface="Times New Roman"/>
                <a:cs typeface="Times New Roman"/>
              </a:rPr>
              <a:t>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8D9477F1-67C2-69B3-8C87-A15A20A8C944}"/>
              </a:ext>
            </a:extLst>
          </p:cNvPr>
          <p:cNvSpPr/>
          <p:nvPr/>
        </p:nvSpPr>
        <p:spPr>
          <a:xfrm>
            <a:off x="2498610" y="2922325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46" y="279006"/>
                </a:lnTo>
                <a:lnTo>
                  <a:pt x="2024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76A8B00E-C686-0839-635B-0C8CF0CD74C2}"/>
              </a:ext>
            </a:extLst>
          </p:cNvPr>
          <p:cNvSpPr/>
          <p:nvPr/>
        </p:nvSpPr>
        <p:spPr>
          <a:xfrm>
            <a:off x="3478898" y="2922325"/>
            <a:ext cx="833755" cy="219710"/>
          </a:xfrm>
          <a:custGeom>
            <a:avLst/>
            <a:gdLst/>
            <a:ahLst/>
            <a:cxnLst/>
            <a:rect l="l" t="t" r="r" b="b"/>
            <a:pathLst>
              <a:path w="833754" h="219710">
                <a:moveTo>
                  <a:pt x="0" y="0"/>
                </a:moveTo>
                <a:lnTo>
                  <a:pt x="833755" y="0"/>
                </a:lnTo>
                <a:lnTo>
                  <a:pt x="833755" y="219608"/>
                </a:lnTo>
                <a:lnTo>
                  <a:pt x="0" y="2196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E37BB278-BE88-A6AD-5EEC-51803A082101}"/>
              </a:ext>
            </a:extLst>
          </p:cNvPr>
          <p:cNvSpPr txBox="1"/>
          <p:nvPr/>
        </p:nvSpPr>
        <p:spPr>
          <a:xfrm>
            <a:off x="2705252" y="2899186"/>
            <a:ext cx="16097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 *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D83B4A6-D5B5-8548-05B9-50B5E76F6476}"/>
              </a:ext>
            </a:extLst>
          </p:cNvPr>
          <p:cNvSpPr/>
          <p:nvPr/>
        </p:nvSpPr>
        <p:spPr>
          <a:xfrm>
            <a:off x="3359023" y="2398527"/>
            <a:ext cx="139065" cy="476884"/>
          </a:xfrm>
          <a:custGeom>
            <a:avLst/>
            <a:gdLst/>
            <a:ahLst/>
            <a:cxnLst/>
            <a:rect l="l" t="t" r="r" b="b"/>
            <a:pathLst>
              <a:path w="139064" h="476885">
                <a:moveTo>
                  <a:pt x="0" y="336969"/>
                </a:moveTo>
                <a:lnTo>
                  <a:pt x="69113" y="476288"/>
                </a:lnTo>
                <a:lnTo>
                  <a:pt x="109717" y="395287"/>
                </a:lnTo>
                <a:lnTo>
                  <a:pt x="69113" y="395287"/>
                </a:lnTo>
                <a:lnTo>
                  <a:pt x="63715" y="392760"/>
                </a:lnTo>
                <a:lnTo>
                  <a:pt x="61188" y="392760"/>
                </a:lnTo>
                <a:lnTo>
                  <a:pt x="58674" y="387007"/>
                </a:lnTo>
                <a:lnTo>
                  <a:pt x="58674" y="377001"/>
                </a:lnTo>
                <a:lnTo>
                  <a:pt x="0" y="336969"/>
                </a:lnTo>
                <a:close/>
              </a:path>
              <a:path w="139064" h="476885">
                <a:moveTo>
                  <a:pt x="138950" y="336969"/>
                </a:moveTo>
                <a:lnTo>
                  <a:pt x="80276" y="376586"/>
                </a:lnTo>
                <a:lnTo>
                  <a:pt x="80276" y="387007"/>
                </a:lnTo>
                <a:lnTo>
                  <a:pt x="77749" y="392760"/>
                </a:lnTo>
                <a:lnTo>
                  <a:pt x="74879" y="392760"/>
                </a:lnTo>
                <a:lnTo>
                  <a:pt x="69113" y="395287"/>
                </a:lnTo>
                <a:lnTo>
                  <a:pt x="109717" y="395287"/>
                </a:lnTo>
                <a:lnTo>
                  <a:pt x="138950" y="336969"/>
                </a:lnTo>
                <a:close/>
              </a:path>
              <a:path w="139064" h="476885">
                <a:moveTo>
                  <a:pt x="74879" y="0"/>
                </a:moveTo>
                <a:lnTo>
                  <a:pt x="63715" y="0"/>
                </a:lnTo>
                <a:lnTo>
                  <a:pt x="61188" y="2527"/>
                </a:lnTo>
                <a:lnTo>
                  <a:pt x="58674" y="7924"/>
                </a:lnTo>
                <a:lnTo>
                  <a:pt x="58674" y="377001"/>
                </a:lnTo>
                <a:lnTo>
                  <a:pt x="69113" y="384124"/>
                </a:lnTo>
                <a:lnTo>
                  <a:pt x="80276" y="376586"/>
                </a:lnTo>
                <a:lnTo>
                  <a:pt x="80276" y="7924"/>
                </a:lnTo>
                <a:lnTo>
                  <a:pt x="77749" y="2527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6E5D8E09-7568-4355-7CDC-EFF475FFB1EF}"/>
              </a:ext>
            </a:extLst>
          </p:cNvPr>
          <p:cNvSpPr/>
          <p:nvPr/>
        </p:nvSpPr>
        <p:spPr>
          <a:xfrm>
            <a:off x="3417697" y="2398527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24"/>
                </a:moveTo>
                <a:lnTo>
                  <a:pt x="0" y="11163"/>
                </a:lnTo>
                <a:lnTo>
                  <a:pt x="0" y="7924"/>
                </a:lnTo>
                <a:lnTo>
                  <a:pt x="2514" y="2527"/>
                </a:lnTo>
                <a:lnTo>
                  <a:pt x="5041" y="0"/>
                </a:lnTo>
                <a:lnTo>
                  <a:pt x="10439" y="0"/>
                </a:lnTo>
                <a:lnTo>
                  <a:pt x="16205" y="0"/>
                </a:lnTo>
                <a:lnTo>
                  <a:pt x="19075" y="2527"/>
                </a:lnTo>
                <a:lnTo>
                  <a:pt x="21602" y="7924"/>
                </a:lnTo>
                <a:lnTo>
                  <a:pt x="21602" y="11163"/>
                </a:lnTo>
                <a:lnTo>
                  <a:pt x="21602" y="384124"/>
                </a:lnTo>
                <a:lnTo>
                  <a:pt x="21602" y="387007"/>
                </a:lnTo>
                <a:lnTo>
                  <a:pt x="19075" y="392760"/>
                </a:lnTo>
                <a:lnTo>
                  <a:pt x="16205" y="392760"/>
                </a:lnTo>
                <a:lnTo>
                  <a:pt x="10439" y="395287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7007"/>
                </a:lnTo>
                <a:lnTo>
                  <a:pt x="0" y="3841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1F47B770-1AEE-5A84-1FEC-E65D15CFC070}"/>
              </a:ext>
            </a:extLst>
          </p:cNvPr>
          <p:cNvSpPr/>
          <p:nvPr/>
        </p:nvSpPr>
        <p:spPr>
          <a:xfrm>
            <a:off x="3359023" y="2735496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13" y="47155"/>
                </a:moveTo>
                <a:lnTo>
                  <a:pt x="138950" y="0"/>
                </a:lnTo>
                <a:lnTo>
                  <a:pt x="69113" y="139319"/>
                </a:lnTo>
                <a:lnTo>
                  <a:pt x="0" y="0"/>
                </a:lnTo>
                <a:lnTo>
                  <a:pt x="69113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6C2FEC6A-66DB-9B2B-7258-6AF8176C9785}"/>
              </a:ext>
            </a:extLst>
          </p:cNvPr>
          <p:cNvSpPr/>
          <p:nvPr/>
        </p:nvSpPr>
        <p:spPr>
          <a:xfrm>
            <a:off x="3417697" y="2398527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24"/>
                </a:moveTo>
                <a:lnTo>
                  <a:pt x="0" y="11163"/>
                </a:lnTo>
                <a:lnTo>
                  <a:pt x="0" y="7924"/>
                </a:lnTo>
                <a:lnTo>
                  <a:pt x="2514" y="2527"/>
                </a:lnTo>
                <a:lnTo>
                  <a:pt x="5041" y="0"/>
                </a:lnTo>
                <a:lnTo>
                  <a:pt x="10439" y="0"/>
                </a:lnTo>
                <a:lnTo>
                  <a:pt x="16205" y="0"/>
                </a:lnTo>
                <a:lnTo>
                  <a:pt x="19075" y="2527"/>
                </a:lnTo>
                <a:lnTo>
                  <a:pt x="21602" y="7924"/>
                </a:lnTo>
                <a:lnTo>
                  <a:pt x="21602" y="11163"/>
                </a:lnTo>
                <a:lnTo>
                  <a:pt x="21602" y="384124"/>
                </a:lnTo>
                <a:lnTo>
                  <a:pt x="21602" y="387007"/>
                </a:lnTo>
                <a:lnTo>
                  <a:pt x="19075" y="392760"/>
                </a:lnTo>
                <a:lnTo>
                  <a:pt x="16205" y="392760"/>
                </a:lnTo>
                <a:lnTo>
                  <a:pt x="10439" y="395287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7007"/>
                </a:lnTo>
                <a:lnTo>
                  <a:pt x="0" y="3841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49143DD5-629E-472F-8380-26C4E991562D}"/>
              </a:ext>
            </a:extLst>
          </p:cNvPr>
          <p:cNvSpPr/>
          <p:nvPr/>
        </p:nvSpPr>
        <p:spPr>
          <a:xfrm>
            <a:off x="3359023" y="2735496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13" y="47155"/>
                </a:moveTo>
                <a:lnTo>
                  <a:pt x="138950" y="0"/>
                </a:lnTo>
                <a:lnTo>
                  <a:pt x="69113" y="139319"/>
                </a:lnTo>
                <a:lnTo>
                  <a:pt x="0" y="0"/>
                </a:lnTo>
                <a:lnTo>
                  <a:pt x="69113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5971FBBD-E63A-99E7-0DD4-0A9E0996E06C}"/>
              </a:ext>
            </a:extLst>
          </p:cNvPr>
          <p:cNvSpPr/>
          <p:nvPr/>
        </p:nvSpPr>
        <p:spPr>
          <a:xfrm>
            <a:off x="2869780" y="3689126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33" y="279006"/>
                </a:lnTo>
                <a:lnTo>
                  <a:pt x="2024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8C39E9FF-981C-9C8D-E5C1-E551E26646B6}"/>
              </a:ext>
            </a:extLst>
          </p:cNvPr>
          <p:cNvSpPr/>
          <p:nvPr/>
        </p:nvSpPr>
        <p:spPr>
          <a:xfrm>
            <a:off x="3850055" y="3689126"/>
            <a:ext cx="833755" cy="219710"/>
          </a:xfrm>
          <a:custGeom>
            <a:avLst/>
            <a:gdLst/>
            <a:ahLst/>
            <a:cxnLst/>
            <a:rect l="l" t="t" r="r" b="b"/>
            <a:pathLst>
              <a:path w="833754" h="219710">
                <a:moveTo>
                  <a:pt x="0" y="0"/>
                </a:moveTo>
                <a:lnTo>
                  <a:pt x="833755" y="0"/>
                </a:lnTo>
                <a:lnTo>
                  <a:pt x="833755" y="219608"/>
                </a:lnTo>
                <a:lnTo>
                  <a:pt x="0" y="2196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F0025814-3570-9C43-C61E-6AB8F76B14C2}"/>
              </a:ext>
            </a:extLst>
          </p:cNvPr>
          <p:cNvSpPr txBox="1"/>
          <p:nvPr/>
        </p:nvSpPr>
        <p:spPr>
          <a:xfrm>
            <a:off x="3064802" y="3664907"/>
            <a:ext cx="7512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B0CF84D9-EE58-DC80-35C7-6328DE770790}"/>
              </a:ext>
            </a:extLst>
          </p:cNvPr>
          <p:cNvSpPr txBox="1"/>
          <p:nvPr/>
        </p:nvSpPr>
        <p:spPr>
          <a:xfrm>
            <a:off x="3849331" y="3664907"/>
            <a:ext cx="84836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DF1DE873-CCD9-2EDD-6ECE-86D6A6CF055D}"/>
              </a:ext>
            </a:extLst>
          </p:cNvPr>
          <p:cNvSpPr/>
          <p:nvPr/>
        </p:nvSpPr>
        <p:spPr>
          <a:xfrm>
            <a:off x="3730180" y="3164972"/>
            <a:ext cx="139700" cy="476884"/>
          </a:xfrm>
          <a:custGeom>
            <a:avLst/>
            <a:gdLst/>
            <a:ahLst/>
            <a:cxnLst/>
            <a:rect l="l" t="t" r="r" b="b"/>
            <a:pathLst>
              <a:path w="139700" h="476885">
                <a:moveTo>
                  <a:pt x="0" y="336956"/>
                </a:moveTo>
                <a:lnTo>
                  <a:pt x="69837" y="476643"/>
                </a:lnTo>
                <a:lnTo>
                  <a:pt x="110333" y="395643"/>
                </a:lnTo>
                <a:lnTo>
                  <a:pt x="69837" y="395643"/>
                </a:lnTo>
                <a:lnTo>
                  <a:pt x="66954" y="393115"/>
                </a:lnTo>
                <a:lnTo>
                  <a:pt x="61201" y="393115"/>
                </a:lnTo>
                <a:lnTo>
                  <a:pt x="58674" y="386994"/>
                </a:lnTo>
                <a:lnTo>
                  <a:pt x="58674" y="376883"/>
                </a:lnTo>
                <a:lnTo>
                  <a:pt x="0" y="336956"/>
                </a:lnTo>
                <a:close/>
              </a:path>
              <a:path w="139700" h="476885">
                <a:moveTo>
                  <a:pt x="139674" y="336956"/>
                </a:moveTo>
                <a:lnTo>
                  <a:pt x="81000" y="376883"/>
                </a:lnTo>
                <a:lnTo>
                  <a:pt x="81000" y="386994"/>
                </a:lnTo>
                <a:lnTo>
                  <a:pt x="77762" y="393115"/>
                </a:lnTo>
                <a:lnTo>
                  <a:pt x="74879" y="393115"/>
                </a:lnTo>
                <a:lnTo>
                  <a:pt x="69837" y="395643"/>
                </a:lnTo>
                <a:lnTo>
                  <a:pt x="110333" y="395643"/>
                </a:lnTo>
                <a:lnTo>
                  <a:pt x="139674" y="336956"/>
                </a:lnTo>
                <a:close/>
              </a:path>
              <a:path w="139700" h="476885">
                <a:moveTo>
                  <a:pt x="74879" y="0"/>
                </a:moveTo>
                <a:lnTo>
                  <a:pt x="66954" y="0"/>
                </a:lnTo>
                <a:lnTo>
                  <a:pt x="61201" y="2882"/>
                </a:lnTo>
                <a:lnTo>
                  <a:pt x="58674" y="7912"/>
                </a:lnTo>
                <a:lnTo>
                  <a:pt x="58674" y="376883"/>
                </a:lnTo>
                <a:lnTo>
                  <a:pt x="69837" y="384479"/>
                </a:lnTo>
                <a:lnTo>
                  <a:pt x="81000" y="376883"/>
                </a:lnTo>
                <a:lnTo>
                  <a:pt x="81000" y="7912"/>
                </a:lnTo>
                <a:lnTo>
                  <a:pt x="77762" y="2882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7ABC3BAC-622D-CA7A-CB12-44630FBAD22A}"/>
              </a:ext>
            </a:extLst>
          </p:cNvPr>
          <p:cNvSpPr/>
          <p:nvPr/>
        </p:nvSpPr>
        <p:spPr>
          <a:xfrm>
            <a:off x="3788854" y="3164972"/>
            <a:ext cx="22860" cy="396240"/>
          </a:xfrm>
          <a:custGeom>
            <a:avLst/>
            <a:gdLst/>
            <a:ahLst/>
            <a:cxnLst/>
            <a:rect l="l" t="t" r="r" b="b"/>
            <a:pathLst>
              <a:path w="22860" h="396239">
                <a:moveTo>
                  <a:pt x="0" y="384479"/>
                </a:moveTo>
                <a:lnTo>
                  <a:pt x="0" y="11163"/>
                </a:lnTo>
                <a:lnTo>
                  <a:pt x="0" y="7912"/>
                </a:lnTo>
                <a:lnTo>
                  <a:pt x="2527" y="2882"/>
                </a:lnTo>
                <a:lnTo>
                  <a:pt x="8280" y="0"/>
                </a:lnTo>
                <a:lnTo>
                  <a:pt x="11163" y="0"/>
                </a:lnTo>
                <a:lnTo>
                  <a:pt x="16205" y="0"/>
                </a:lnTo>
                <a:lnTo>
                  <a:pt x="19088" y="2882"/>
                </a:lnTo>
                <a:lnTo>
                  <a:pt x="22326" y="7912"/>
                </a:lnTo>
                <a:lnTo>
                  <a:pt x="22326" y="11163"/>
                </a:lnTo>
                <a:lnTo>
                  <a:pt x="22326" y="384479"/>
                </a:lnTo>
                <a:lnTo>
                  <a:pt x="22326" y="386994"/>
                </a:lnTo>
                <a:lnTo>
                  <a:pt x="19088" y="393115"/>
                </a:lnTo>
                <a:lnTo>
                  <a:pt x="16205" y="393115"/>
                </a:lnTo>
                <a:lnTo>
                  <a:pt x="11163" y="395643"/>
                </a:lnTo>
                <a:lnTo>
                  <a:pt x="8280" y="393115"/>
                </a:lnTo>
                <a:lnTo>
                  <a:pt x="2527" y="393115"/>
                </a:lnTo>
                <a:lnTo>
                  <a:pt x="0" y="386994"/>
                </a:lnTo>
                <a:lnTo>
                  <a:pt x="0" y="38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583628B9-B71A-DAB9-93E2-C58A23D34B1E}"/>
              </a:ext>
            </a:extLst>
          </p:cNvPr>
          <p:cNvSpPr/>
          <p:nvPr/>
        </p:nvSpPr>
        <p:spPr>
          <a:xfrm>
            <a:off x="3730180" y="3501928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7523"/>
                </a:moveTo>
                <a:lnTo>
                  <a:pt x="139674" y="0"/>
                </a:lnTo>
                <a:lnTo>
                  <a:pt x="69837" y="139687"/>
                </a:lnTo>
                <a:lnTo>
                  <a:pt x="0" y="0"/>
                </a:lnTo>
                <a:lnTo>
                  <a:pt x="69837" y="47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F9B21A55-6937-17D3-5A57-CD121B972ED3}"/>
              </a:ext>
            </a:extLst>
          </p:cNvPr>
          <p:cNvSpPr/>
          <p:nvPr/>
        </p:nvSpPr>
        <p:spPr>
          <a:xfrm>
            <a:off x="3788854" y="3164972"/>
            <a:ext cx="22860" cy="396240"/>
          </a:xfrm>
          <a:custGeom>
            <a:avLst/>
            <a:gdLst/>
            <a:ahLst/>
            <a:cxnLst/>
            <a:rect l="l" t="t" r="r" b="b"/>
            <a:pathLst>
              <a:path w="22860" h="396239">
                <a:moveTo>
                  <a:pt x="0" y="384479"/>
                </a:moveTo>
                <a:lnTo>
                  <a:pt x="0" y="11163"/>
                </a:lnTo>
                <a:lnTo>
                  <a:pt x="0" y="7912"/>
                </a:lnTo>
                <a:lnTo>
                  <a:pt x="2527" y="2882"/>
                </a:lnTo>
                <a:lnTo>
                  <a:pt x="8280" y="0"/>
                </a:lnTo>
                <a:lnTo>
                  <a:pt x="11163" y="0"/>
                </a:lnTo>
                <a:lnTo>
                  <a:pt x="16205" y="0"/>
                </a:lnTo>
                <a:lnTo>
                  <a:pt x="19088" y="2882"/>
                </a:lnTo>
                <a:lnTo>
                  <a:pt x="22326" y="7912"/>
                </a:lnTo>
                <a:lnTo>
                  <a:pt x="22326" y="11163"/>
                </a:lnTo>
                <a:lnTo>
                  <a:pt x="22326" y="384479"/>
                </a:lnTo>
                <a:lnTo>
                  <a:pt x="22326" y="386994"/>
                </a:lnTo>
                <a:lnTo>
                  <a:pt x="19088" y="393115"/>
                </a:lnTo>
                <a:lnTo>
                  <a:pt x="16205" y="393115"/>
                </a:lnTo>
                <a:lnTo>
                  <a:pt x="11163" y="395643"/>
                </a:lnTo>
                <a:lnTo>
                  <a:pt x="8280" y="393115"/>
                </a:lnTo>
                <a:lnTo>
                  <a:pt x="2527" y="393115"/>
                </a:lnTo>
                <a:lnTo>
                  <a:pt x="0" y="386994"/>
                </a:lnTo>
                <a:lnTo>
                  <a:pt x="0" y="38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3435E2B3-3BFC-DD4B-7D38-FD8B25A213DB}"/>
              </a:ext>
            </a:extLst>
          </p:cNvPr>
          <p:cNvSpPr/>
          <p:nvPr/>
        </p:nvSpPr>
        <p:spPr>
          <a:xfrm>
            <a:off x="3730180" y="3501928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37" y="47523"/>
                </a:moveTo>
                <a:lnTo>
                  <a:pt x="139674" y="0"/>
                </a:lnTo>
                <a:lnTo>
                  <a:pt x="69837" y="139687"/>
                </a:lnTo>
                <a:lnTo>
                  <a:pt x="0" y="0"/>
                </a:lnTo>
                <a:lnTo>
                  <a:pt x="69837" y="475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1DB67C3B-0A9B-F20D-DB92-B02444C8FF16}"/>
              </a:ext>
            </a:extLst>
          </p:cNvPr>
          <p:cNvSpPr/>
          <p:nvPr/>
        </p:nvSpPr>
        <p:spPr>
          <a:xfrm>
            <a:off x="3336340" y="4430730"/>
            <a:ext cx="2024380" cy="279400"/>
          </a:xfrm>
          <a:custGeom>
            <a:avLst/>
            <a:gdLst/>
            <a:ahLst/>
            <a:cxnLst/>
            <a:rect l="l" t="t" r="r" b="b"/>
            <a:pathLst>
              <a:path w="2024379" h="279400">
                <a:moveTo>
                  <a:pt x="0" y="0"/>
                </a:moveTo>
                <a:lnTo>
                  <a:pt x="0" y="278993"/>
                </a:lnTo>
                <a:lnTo>
                  <a:pt x="2023910" y="278993"/>
                </a:lnTo>
                <a:lnTo>
                  <a:pt x="20239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0D6E2B97-A833-A073-C695-282F9FB35842}"/>
              </a:ext>
            </a:extLst>
          </p:cNvPr>
          <p:cNvSpPr/>
          <p:nvPr/>
        </p:nvSpPr>
        <p:spPr>
          <a:xfrm>
            <a:off x="2991576" y="3890855"/>
            <a:ext cx="2577843" cy="1971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90D99A9B-8776-80A7-B86C-17D65ADFC047}"/>
              </a:ext>
            </a:extLst>
          </p:cNvPr>
          <p:cNvSpPr txBox="1"/>
          <p:nvPr/>
        </p:nvSpPr>
        <p:spPr>
          <a:xfrm>
            <a:off x="3530638" y="4406511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1762215B-168C-86CD-882A-37272CC1FD48}"/>
              </a:ext>
            </a:extLst>
          </p:cNvPr>
          <p:cNvSpPr txBox="1"/>
          <p:nvPr/>
        </p:nvSpPr>
        <p:spPr>
          <a:xfrm>
            <a:off x="3948595" y="5129382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975306C1-3F58-491B-7CF8-58061E7AECF3}"/>
              </a:ext>
            </a:extLst>
          </p:cNvPr>
          <p:cNvSpPr/>
          <p:nvPr/>
        </p:nvSpPr>
        <p:spPr>
          <a:xfrm>
            <a:off x="2573858" y="3100532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5183" y="46478"/>
                </a:moveTo>
                <a:lnTo>
                  <a:pt x="829081" y="47523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63"/>
                </a:lnTo>
                <a:lnTo>
                  <a:pt x="602995" y="111963"/>
                </a:lnTo>
                <a:lnTo>
                  <a:pt x="527761" y="131038"/>
                </a:lnTo>
                <a:lnTo>
                  <a:pt x="455396" y="153352"/>
                </a:lnTo>
                <a:lnTo>
                  <a:pt x="379437" y="175679"/>
                </a:lnTo>
                <a:lnTo>
                  <a:pt x="273964" y="209511"/>
                </a:lnTo>
                <a:lnTo>
                  <a:pt x="179273" y="243001"/>
                </a:lnTo>
                <a:lnTo>
                  <a:pt x="100799" y="276479"/>
                </a:lnTo>
                <a:lnTo>
                  <a:pt x="78473" y="284403"/>
                </a:lnTo>
                <a:lnTo>
                  <a:pt x="61912" y="295554"/>
                </a:lnTo>
                <a:lnTo>
                  <a:pt x="44640" y="304203"/>
                </a:lnTo>
                <a:lnTo>
                  <a:pt x="30962" y="315353"/>
                </a:lnTo>
                <a:lnTo>
                  <a:pt x="19799" y="324002"/>
                </a:lnTo>
                <a:lnTo>
                  <a:pt x="14401" y="331914"/>
                </a:lnTo>
                <a:lnTo>
                  <a:pt x="11163" y="335153"/>
                </a:lnTo>
                <a:lnTo>
                  <a:pt x="5753" y="343077"/>
                </a:lnTo>
                <a:lnTo>
                  <a:pt x="3238" y="351358"/>
                </a:lnTo>
                <a:lnTo>
                  <a:pt x="3238" y="354241"/>
                </a:lnTo>
                <a:lnTo>
                  <a:pt x="0" y="362521"/>
                </a:lnTo>
                <a:lnTo>
                  <a:pt x="0" y="365391"/>
                </a:lnTo>
                <a:lnTo>
                  <a:pt x="3238" y="374040"/>
                </a:lnTo>
                <a:lnTo>
                  <a:pt x="3238" y="382320"/>
                </a:lnTo>
                <a:lnTo>
                  <a:pt x="5753" y="385203"/>
                </a:lnTo>
                <a:lnTo>
                  <a:pt x="8280" y="393115"/>
                </a:lnTo>
                <a:lnTo>
                  <a:pt x="16916" y="401396"/>
                </a:lnTo>
                <a:lnTo>
                  <a:pt x="22313" y="410032"/>
                </a:lnTo>
                <a:lnTo>
                  <a:pt x="30962" y="418680"/>
                </a:lnTo>
                <a:lnTo>
                  <a:pt x="42113" y="426593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63" y="457555"/>
                </a:lnTo>
                <a:lnTo>
                  <a:pt x="142201" y="479882"/>
                </a:lnTo>
                <a:lnTo>
                  <a:pt x="179273" y="493560"/>
                </a:lnTo>
                <a:lnTo>
                  <a:pt x="220675" y="507593"/>
                </a:lnTo>
                <a:lnTo>
                  <a:pt x="262801" y="521271"/>
                </a:lnTo>
                <a:lnTo>
                  <a:pt x="304558" y="535673"/>
                </a:lnTo>
                <a:lnTo>
                  <a:pt x="352082" y="549719"/>
                </a:lnTo>
                <a:lnTo>
                  <a:pt x="444233" y="574560"/>
                </a:lnTo>
                <a:lnTo>
                  <a:pt x="452881" y="574560"/>
                </a:lnTo>
                <a:lnTo>
                  <a:pt x="455396" y="572033"/>
                </a:lnTo>
                <a:lnTo>
                  <a:pt x="457923" y="565912"/>
                </a:lnTo>
                <a:lnTo>
                  <a:pt x="457923" y="557631"/>
                </a:lnTo>
                <a:lnTo>
                  <a:pt x="455396" y="554761"/>
                </a:lnTo>
                <a:lnTo>
                  <a:pt x="449643" y="552234"/>
                </a:lnTo>
                <a:lnTo>
                  <a:pt x="357835" y="527392"/>
                </a:lnTo>
                <a:lnTo>
                  <a:pt x="268198" y="498957"/>
                </a:lnTo>
                <a:lnTo>
                  <a:pt x="226796" y="485279"/>
                </a:lnTo>
                <a:lnTo>
                  <a:pt x="187197" y="471233"/>
                </a:lnTo>
                <a:lnTo>
                  <a:pt x="150837" y="457555"/>
                </a:lnTo>
                <a:lnTo>
                  <a:pt x="103314" y="435241"/>
                </a:lnTo>
                <a:lnTo>
                  <a:pt x="89636" y="429831"/>
                </a:lnTo>
                <a:lnTo>
                  <a:pt x="75603" y="421195"/>
                </a:lnTo>
                <a:lnTo>
                  <a:pt x="64439" y="415442"/>
                </a:lnTo>
                <a:lnTo>
                  <a:pt x="55803" y="407517"/>
                </a:lnTo>
                <a:lnTo>
                  <a:pt x="47523" y="401396"/>
                </a:lnTo>
                <a:lnTo>
                  <a:pt x="39598" y="393115"/>
                </a:lnTo>
                <a:lnTo>
                  <a:pt x="33477" y="387718"/>
                </a:lnTo>
                <a:lnTo>
                  <a:pt x="28079" y="382320"/>
                </a:lnTo>
                <a:lnTo>
                  <a:pt x="30962" y="382320"/>
                </a:lnTo>
                <a:lnTo>
                  <a:pt x="25565" y="374040"/>
                </a:lnTo>
                <a:lnTo>
                  <a:pt x="27347" y="374040"/>
                </a:lnTo>
                <a:lnTo>
                  <a:pt x="26508" y="371157"/>
                </a:lnTo>
                <a:lnTo>
                  <a:pt x="25565" y="371157"/>
                </a:lnTo>
                <a:lnTo>
                  <a:pt x="25565" y="356755"/>
                </a:lnTo>
                <a:lnTo>
                  <a:pt x="26508" y="356755"/>
                </a:lnTo>
                <a:lnTo>
                  <a:pt x="28079" y="351358"/>
                </a:lnTo>
                <a:lnTo>
                  <a:pt x="29040" y="351358"/>
                </a:lnTo>
                <a:lnTo>
                  <a:pt x="30962" y="345592"/>
                </a:lnTo>
                <a:lnTo>
                  <a:pt x="36715" y="340194"/>
                </a:lnTo>
                <a:lnTo>
                  <a:pt x="44640" y="331914"/>
                </a:lnTo>
                <a:lnTo>
                  <a:pt x="55803" y="324002"/>
                </a:lnTo>
                <a:lnTo>
                  <a:pt x="73075" y="315353"/>
                </a:lnTo>
                <a:lnTo>
                  <a:pt x="89636" y="306717"/>
                </a:lnTo>
                <a:lnTo>
                  <a:pt x="134277" y="284403"/>
                </a:lnTo>
                <a:lnTo>
                  <a:pt x="159473" y="276479"/>
                </a:lnTo>
                <a:lnTo>
                  <a:pt x="187197" y="265315"/>
                </a:lnTo>
                <a:lnTo>
                  <a:pt x="248399" y="243001"/>
                </a:lnTo>
                <a:lnTo>
                  <a:pt x="315721" y="220675"/>
                </a:lnTo>
                <a:lnTo>
                  <a:pt x="460794" y="175679"/>
                </a:lnTo>
                <a:lnTo>
                  <a:pt x="536397" y="153352"/>
                </a:lnTo>
                <a:lnTo>
                  <a:pt x="609117" y="134277"/>
                </a:lnTo>
                <a:lnTo>
                  <a:pt x="678954" y="114477"/>
                </a:lnTo>
                <a:lnTo>
                  <a:pt x="715314" y="103314"/>
                </a:lnTo>
                <a:lnTo>
                  <a:pt x="745553" y="94678"/>
                </a:lnTo>
                <a:lnTo>
                  <a:pt x="776516" y="87122"/>
                </a:lnTo>
                <a:lnTo>
                  <a:pt x="806754" y="78473"/>
                </a:lnTo>
                <a:lnTo>
                  <a:pt x="835202" y="69837"/>
                </a:lnTo>
                <a:lnTo>
                  <a:pt x="842366" y="68520"/>
                </a:lnTo>
                <a:lnTo>
                  <a:pt x="846353" y="56159"/>
                </a:lnTo>
                <a:lnTo>
                  <a:pt x="835183" y="46478"/>
                </a:lnTo>
                <a:close/>
              </a:path>
              <a:path w="935355" h="574675">
                <a:moveTo>
                  <a:pt x="27347" y="374040"/>
                </a:moveTo>
                <a:lnTo>
                  <a:pt x="25565" y="374040"/>
                </a:lnTo>
                <a:lnTo>
                  <a:pt x="28079" y="376555"/>
                </a:lnTo>
                <a:lnTo>
                  <a:pt x="27347" y="374040"/>
                </a:lnTo>
                <a:close/>
              </a:path>
              <a:path w="935355" h="574675">
                <a:moveTo>
                  <a:pt x="25565" y="367919"/>
                </a:moveTo>
                <a:lnTo>
                  <a:pt x="25565" y="371157"/>
                </a:lnTo>
                <a:lnTo>
                  <a:pt x="26508" y="371157"/>
                </a:lnTo>
                <a:lnTo>
                  <a:pt x="25565" y="367919"/>
                </a:lnTo>
                <a:close/>
              </a:path>
              <a:path w="935355" h="574675">
                <a:moveTo>
                  <a:pt x="26508" y="356755"/>
                </a:moveTo>
                <a:lnTo>
                  <a:pt x="25565" y="356755"/>
                </a:lnTo>
                <a:lnTo>
                  <a:pt x="25565" y="359994"/>
                </a:lnTo>
                <a:lnTo>
                  <a:pt x="26508" y="356755"/>
                </a:lnTo>
                <a:close/>
              </a:path>
              <a:path w="935355" h="574675">
                <a:moveTo>
                  <a:pt x="29040" y="351358"/>
                </a:moveTo>
                <a:lnTo>
                  <a:pt x="28079" y="351358"/>
                </a:lnTo>
                <a:lnTo>
                  <a:pt x="28079" y="354241"/>
                </a:lnTo>
                <a:lnTo>
                  <a:pt x="29040" y="351358"/>
                </a:lnTo>
                <a:close/>
              </a:path>
              <a:path w="935355" h="574675">
                <a:moveTo>
                  <a:pt x="919777" y="44996"/>
                </a:moveTo>
                <a:lnTo>
                  <a:pt x="851763" y="44996"/>
                </a:lnTo>
                <a:lnTo>
                  <a:pt x="854278" y="47523"/>
                </a:lnTo>
                <a:lnTo>
                  <a:pt x="857516" y="53276"/>
                </a:lnTo>
                <a:lnTo>
                  <a:pt x="857516" y="61201"/>
                </a:lnTo>
                <a:lnTo>
                  <a:pt x="854278" y="64439"/>
                </a:lnTo>
                <a:lnTo>
                  <a:pt x="848880" y="67322"/>
                </a:lnTo>
                <a:lnTo>
                  <a:pt x="842366" y="68520"/>
                </a:lnTo>
                <a:lnTo>
                  <a:pt x="821156" y="134277"/>
                </a:lnTo>
                <a:lnTo>
                  <a:pt x="919777" y="44996"/>
                </a:lnTo>
                <a:close/>
              </a:path>
              <a:path w="935355" h="574675">
                <a:moveTo>
                  <a:pt x="781557" y="0"/>
                </a:moveTo>
                <a:lnTo>
                  <a:pt x="835183" y="46478"/>
                </a:lnTo>
                <a:lnTo>
                  <a:pt x="843838" y="44996"/>
                </a:lnTo>
                <a:lnTo>
                  <a:pt x="919777" y="44996"/>
                </a:lnTo>
                <a:lnTo>
                  <a:pt x="935278" y="30962"/>
                </a:lnTo>
                <a:lnTo>
                  <a:pt x="781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7B5AAAAD-2C75-A644-BB2F-D503E225EFF8}"/>
              </a:ext>
            </a:extLst>
          </p:cNvPr>
          <p:cNvSpPr/>
          <p:nvPr/>
        </p:nvSpPr>
        <p:spPr>
          <a:xfrm>
            <a:off x="2573858" y="3145528"/>
            <a:ext cx="857885" cy="529590"/>
          </a:xfrm>
          <a:custGeom>
            <a:avLst/>
            <a:gdLst/>
            <a:ahLst/>
            <a:cxnLst/>
            <a:rect l="l" t="t" r="r" b="b"/>
            <a:pathLst>
              <a:path w="857885" h="529589">
                <a:moveTo>
                  <a:pt x="444233" y="529564"/>
                </a:moveTo>
                <a:lnTo>
                  <a:pt x="352082" y="504723"/>
                </a:lnTo>
                <a:lnTo>
                  <a:pt x="304558" y="490677"/>
                </a:lnTo>
                <a:lnTo>
                  <a:pt x="262801" y="476275"/>
                </a:lnTo>
                <a:lnTo>
                  <a:pt x="220675" y="462597"/>
                </a:lnTo>
                <a:lnTo>
                  <a:pt x="179273" y="448563"/>
                </a:lnTo>
                <a:lnTo>
                  <a:pt x="142201" y="434886"/>
                </a:lnTo>
                <a:lnTo>
                  <a:pt x="92163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596"/>
                </a:lnTo>
                <a:lnTo>
                  <a:pt x="30962" y="373684"/>
                </a:lnTo>
                <a:lnTo>
                  <a:pt x="22313" y="365036"/>
                </a:lnTo>
                <a:lnTo>
                  <a:pt x="16916" y="356400"/>
                </a:lnTo>
                <a:lnTo>
                  <a:pt x="8280" y="348119"/>
                </a:lnTo>
                <a:lnTo>
                  <a:pt x="5753" y="340207"/>
                </a:lnTo>
                <a:lnTo>
                  <a:pt x="3238" y="337324"/>
                </a:lnTo>
                <a:lnTo>
                  <a:pt x="3238" y="329044"/>
                </a:lnTo>
                <a:lnTo>
                  <a:pt x="0" y="320395"/>
                </a:lnTo>
                <a:lnTo>
                  <a:pt x="0" y="317525"/>
                </a:lnTo>
                <a:lnTo>
                  <a:pt x="3238" y="309245"/>
                </a:lnTo>
                <a:lnTo>
                  <a:pt x="3238" y="306362"/>
                </a:lnTo>
                <a:lnTo>
                  <a:pt x="5753" y="298081"/>
                </a:lnTo>
                <a:lnTo>
                  <a:pt x="11163" y="290156"/>
                </a:lnTo>
                <a:lnTo>
                  <a:pt x="14401" y="286918"/>
                </a:lnTo>
                <a:lnTo>
                  <a:pt x="19799" y="279006"/>
                </a:lnTo>
                <a:lnTo>
                  <a:pt x="30962" y="270357"/>
                </a:lnTo>
                <a:lnTo>
                  <a:pt x="44640" y="259207"/>
                </a:lnTo>
                <a:lnTo>
                  <a:pt x="61912" y="250558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50837" y="209156"/>
                </a:lnTo>
                <a:lnTo>
                  <a:pt x="209524" y="186842"/>
                </a:lnTo>
                <a:lnTo>
                  <a:pt x="273964" y="164515"/>
                </a:lnTo>
                <a:lnTo>
                  <a:pt x="310324" y="152996"/>
                </a:lnTo>
                <a:lnTo>
                  <a:pt x="379437" y="130683"/>
                </a:lnTo>
                <a:lnTo>
                  <a:pt x="455396" y="108356"/>
                </a:lnTo>
                <a:lnTo>
                  <a:pt x="527761" y="86042"/>
                </a:lnTo>
                <a:lnTo>
                  <a:pt x="602995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6" y="27355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838" y="0"/>
                </a:lnTo>
                <a:lnTo>
                  <a:pt x="848880" y="0"/>
                </a:lnTo>
                <a:lnTo>
                  <a:pt x="851763" y="0"/>
                </a:lnTo>
                <a:lnTo>
                  <a:pt x="854278" y="2527"/>
                </a:lnTo>
                <a:lnTo>
                  <a:pt x="857516" y="8280"/>
                </a:lnTo>
                <a:lnTo>
                  <a:pt x="857516" y="11163"/>
                </a:lnTo>
                <a:lnTo>
                  <a:pt x="857516" y="16205"/>
                </a:lnTo>
                <a:lnTo>
                  <a:pt x="854278" y="19443"/>
                </a:lnTo>
                <a:lnTo>
                  <a:pt x="848880" y="22326"/>
                </a:lnTo>
                <a:lnTo>
                  <a:pt x="835202" y="24841"/>
                </a:lnTo>
                <a:lnTo>
                  <a:pt x="806754" y="33477"/>
                </a:lnTo>
                <a:lnTo>
                  <a:pt x="776516" y="42125"/>
                </a:lnTo>
                <a:lnTo>
                  <a:pt x="745553" y="49682"/>
                </a:lnTo>
                <a:lnTo>
                  <a:pt x="715314" y="58318"/>
                </a:lnTo>
                <a:lnTo>
                  <a:pt x="678954" y="69481"/>
                </a:lnTo>
                <a:lnTo>
                  <a:pt x="609117" y="89281"/>
                </a:lnTo>
                <a:lnTo>
                  <a:pt x="536397" y="108356"/>
                </a:lnTo>
                <a:lnTo>
                  <a:pt x="460794" y="130683"/>
                </a:lnTo>
                <a:lnTo>
                  <a:pt x="388073" y="152996"/>
                </a:lnTo>
                <a:lnTo>
                  <a:pt x="315721" y="175679"/>
                </a:lnTo>
                <a:lnTo>
                  <a:pt x="248399" y="198005"/>
                </a:lnTo>
                <a:lnTo>
                  <a:pt x="218160" y="209156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4277" y="239407"/>
                </a:lnTo>
                <a:lnTo>
                  <a:pt x="111963" y="250558"/>
                </a:lnTo>
                <a:lnTo>
                  <a:pt x="89636" y="261721"/>
                </a:lnTo>
                <a:lnTo>
                  <a:pt x="73075" y="270357"/>
                </a:lnTo>
                <a:lnTo>
                  <a:pt x="55803" y="279006"/>
                </a:lnTo>
                <a:lnTo>
                  <a:pt x="44640" y="286918"/>
                </a:lnTo>
                <a:lnTo>
                  <a:pt x="36715" y="295198"/>
                </a:lnTo>
                <a:lnTo>
                  <a:pt x="30962" y="300596"/>
                </a:lnTo>
                <a:lnTo>
                  <a:pt x="28079" y="309245"/>
                </a:lnTo>
                <a:lnTo>
                  <a:pt x="28079" y="306362"/>
                </a:lnTo>
                <a:lnTo>
                  <a:pt x="25565" y="314998"/>
                </a:lnTo>
                <a:lnTo>
                  <a:pt x="25565" y="311759"/>
                </a:lnTo>
                <a:lnTo>
                  <a:pt x="25565" y="320395"/>
                </a:lnTo>
                <a:lnTo>
                  <a:pt x="25565" y="317525"/>
                </a:lnTo>
                <a:lnTo>
                  <a:pt x="25565" y="326161"/>
                </a:lnTo>
                <a:lnTo>
                  <a:pt x="25565" y="322922"/>
                </a:lnTo>
                <a:lnTo>
                  <a:pt x="28079" y="331558"/>
                </a:lnTo>
                <a:lnTo>
                  <a:pt x="25565" y="329044"/>
                </a:lnTo>
                <a:lnTo>
                  <a:pt x="30962" y="337324"/>
                </a:lnTo>
                <a:lnTo>
                  <a:pt x="28079" y="337324"/>
                </a:lnTo>
                <a:lnTo>
                  <a:pt x="33477" y="342722"/>
                </a:lnTo>
                <a:lnTo>
                  <a:pt x="39598" y="348119"/>
                </a:lnTo>
                <a:lnTo>
                  <a:pt x="47523" y="356400"/>
                </a:lnTo>
                <a:lnTo>
                  <a:pt x="55803" y="362521"/>
                </a:lnTo>
                <a:lnTo>
                  <a:pt x="64439" y="370446"/>
                </a:lnTo>
                <a:lnTo>
                  <a:pt x="75603" y="376199"/>
                </a:lnTo>
                <a:lnTo>
                  <a:pt x="89636" y="384835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87197" y="426237"/>
                </a:lnTo>
                <a:lnTo>
                  <a:pt x="226796" y="440283"/>
                </a:lnTo>
                <a:lnTo>
                  <a:pt x="268198" y="453961"/>
                </a:lnTo>
                <a:lnTo>
                  <a:pt x="313194" y="468363"/>
                </a:lnTo>
                <a:lnTo>
                  <a:pt x="357835" y="482396"/>
                </a:lnTo>
                <a:lnTo>
                  <a:pt x="449643" y="507238"/>
                </a:lnTo>
                <a:lnTo>
                  <a:pt x="455396" y="509765"/>
                </a:lnTo>
                <a:lnTo>
                  <a:pt x="457923" y="512635"/>
                </a:lnTo>
                <a:lnTo>
                  <a:pt x="457923" y="518401"/>
                </a:lnTo>
                <a:lnTo>
                  <a:pt x="457923" y="520915"/>
                </a:lnTo>
                <a:lnTo>
                  <a:pt x="455396" y="527037"/>
                </a:lnTo>
                <a:lnTo>
                  <a:pt x="452881" y="529564"/>
                </a:lnTo>
                <a:lnTo>
                  <a:pt x="449643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14AB90E8-F48B-93A5-4633-3DAEE94A443F}"/>
              </a:ext>
            </a:extLst>
          </p:cNvPr>
          <p:cNvSpPr/>
          <p:nvPr/>
        </p:nvSpPr>
        <p:spPr>
          <a:xfrm>
            <a:off x="3355416" y="3100532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5" h="134619">
                <a:moveTo>
                  <a:pt x="64795" y="56159"/>
                </a:moveTo>
                <a:lnTo>
                  <a:pt x="0" y="0"/>
                </a:lnTo>
                <a:lnTo>
                  <a:pt x="153720" y="30962"/>
                </a:lnTo>
                <a:lnTo>
                  <a:pt x="39598" y="134277"/>
                </a:lnTo>
                <a:lnTo>
                  <a:pt x="6479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BF72FA07-FC23-E77F-3F00-0C3733ED6401}"/>
              </a:ext>
            </a:extLst>
          </p:cNvPr>
          <p:cNvSpPr/>
          <p:nvPr/>
        </p:nvSpPr>
        <p:spPr>
          <a:xfrm>
            <a:off x="2573858" y="3145528"/>
            <a:ext cx="857885" cy="529590"/>
          </a:xfrm>
          <a:custGeom>
            <a:avLst/>
            <a:gdLst/>
            <a:ahLst/>
            <a:cxnLst/>
            <a:rect l="l" t="t" r="r" b="b"/>
            <a:pathLst>
              <a:path w="857885" h="529589">
                <a:moveTo>
                  <a:pt x="444233" y="529564"/>
                </a:moveTo>
                <a:lnTo>
                  <a:pt x="352082" y="504723"/>
                </a:lnTo>
                <a:lnTo>
                  <a:pt x="304558" y="490677"/>
                </a:lnTo>
                <a:lnTo>
                  <a:pt x="262801" y="476275"/>
                </a:lnTo>
                <a:lnTo>
                  <a:pt x="220675" y="462597"/>
                </a:lnTo>
                <a:lnTo>
                  <a:pt x="179273" y="448563"/>
                </a:lnTo>
                <a:lnTo>
                  <a:pt x="142201" y="434886"/>
                </a:lnTo>
                <a:lnTo>
                  <a:pt x="92163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596"/>
                </a:lnTo>
                <a:lnTo>
                  <a:pt x="30962" y="373684"/>
                </a:lnTo>
                <a:lnTo>
                  <a:pt x="22313" y="365036"/>
                </a:lnTo>
                <a:lnTo>
                  <a:pt x="16916" y="356400"/>
                </a:lnTo>
                <a:lnTo>
                  <a:pt x="8280" y="348119"/>
                </a:lnTo>
                <a:lnTo>
                  <a:pt x="5753" y="340207"/>
                </a:lnTo>
                <a:lnTo>
                  <a:pt x="3238" y="337324"/>
                </a:lnTo>
                <a:lnTo>
                  <a:pt x="3238" y="329044"/>
                </a:lnTo>
                <a:lnTo>
                  <a:pt x="0" y="320395"/>
                </a:lnTo>
                <a:lnTo>
                  <a:pt x="0" y="317525"/>
                </a:lnTo>
                <a:lnTo>
                  <a:pt x="3238" y="309245"/>
                </a:lnTo>
                <a:lnTo>
                  <a:pt x="3238" y="306362"/>
                </a:lnTo>
                <a:lnTo>
                  <a:pt x="5753" y="298081"/>
                </a:lnTo>
                <a:lnTo>
                  <a:pt x="11163" y="290156"/>
                </a:lnTo>
                <a:lnTo>
                  <a:pt x="14401" y="286918"/>
                </a:lnTo>
                <a:lnTo>
                  <a:pt x="19799" y="279006"/>
                </a:lnTo>
                <a:lnTo>
                  <a:pt x="30962" y="270357"/>
                </a:lnTo>
                <a:lnTo>
                  <a:pt x="44640" y="259207"/>
                </a:lnTo>
                <a:lnTo>
                  <a:pt x="61912" y="250558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50837" y="209156"/>
                </a:lnTo>
                <a:lnTo>
                  <a:pt x="209524" y="186842"/>
                </a:lnTo>
                <a:lnTo>
                  <a:pt x="273964" y="164515"/>
                </a:lnTo>
                <a:lnTo>
                  <a:pt x="310324" y="152996"/>
                </a:lnTo>
                <a:lnTo>
                  <a:pt x="379437" y="130683"/>
                </a:lnTo>
                <a:lnTo>
                  <a:pt x="455396" y="108356"/>
                </a:lnTo>
                <a:lnTo>
                  <a:pt x="527761" y="86042"/>
                </a:lnTo>
                <a:lnTo>
                  <a:pt x="602995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6" y="27355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838" y="0"/>
                </a:lnTo>
                <a:lnTo>
                  <a:pt x="848880" y="0"/>
                </a:lnTo>
                <a:lnTo>
                  <a:pt x="851763" y="0"/>
                </a:lnTo>
                <a:lnTo>
                  <a:pt x="854278" y="2527"/>
                </a:lnTo>
                <a:lnTo>
                  <a:pt x="857516" y="8280"/>
                </a:lnTo>
                <a:lnTo>
                  <a:pt x="857516" y="11163"/>
                </a:lnTo>
                <a:lnTo>
                  <a:pt x="857516" y="16205"/>
                </a:lnTo>
                <a:lnTo>
                  <a:pt x="854278" y="19443"/>
                </a:lnTo>
                <a:lnTo>
                  <a:pt x="848880" y="22326"/>
                </a:lnTo>
                <a:lnTo>
                  <a:pt x="835202" y="24841"/>
                </a:lnTo>
                <a:lnTo>
                  <a:pt x="806754" y="33477"/>
                </a:lnTo>
                <a:lnTo>
                  <a:pt x="776516" y="42125"/>
                </a:lnTo>
                <a:lnTo>
                  <a:pt x="745553" y="49682"/>
                </a:lnTo>
                <a:lnTo>
                  <a:pt x="715314" y="58318"/>
                </a:lnTo>
                <a:lnTo>
                  <a:pt x="678954" y="69481"/>
                </a:lnTo>
                <a:lnTo>
                  <a:pt x="609117" y="89281"/>
                </a:lnTo>
                <a:lnTo>
                  <a:pt x="536397" y="108356"/>
                </a:lnTo>
                <a:lnTo>
                  <a:pt x="460794" y="130683"/>
                </a:lnTo>
                <a:lnTo>
                  <a:pt x="388073" y="152996"/>
                </a:lnTo>
                <a:lnTo>
                  <a:pt x="315721" y="175679"/>
                </a:lnTo>
                <a:lnTo>
                  <a:pt x="248399" y="198005"/>
                </a:lnTo>
                <a:lnTo>
                  <a:pt x="218160" y="209156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4277" y="239407"/>
                </a:lnTo>
                <a:lnTo>
                  <a:pt x="111963" y="250558"/>
                </a:lnTo>
                <a:lnTo>
                  <a:pt x="89636" y="261721"/>
                </a:lnTo>
                <a:lnTo>
                  <a:pt x="73075" y="270357"/>
                </a:lnTo>
                <a:lnTo>
                  <a:pt x="55803" y="279006"/>
                </a:lnTo>
                <a:lnTo>
                  <a:pt x="44640" y="286918"/>
                </a:lnTo>
                <a:lnTo>
                  <a:pt x="36715" y="295198"/>
                </a:lnTo>
                <a:lnTo>
                  <a:pt x="30962" y="300596"/>
                </a:lnTo>
                <a:lnTo>
                  <a:pt x="28079" y="309245"/>
                </a:lnTo>
                <a:lnTo>
                  <a:pt x="28079" y="306362"/>
                </a:lnTo>
                <a:lnTo>
                  <a:pt x="25565" y="314998"/>
                </a:lnTo>
                <a:lnTo>
                  <a:pt x="25565" y="311759"/>
                </a:lnTo>
                <a:lnTo>
                  <a:pt x="25565" y="320395"/>
                </a:lnTo>
                <a:lnTo>
                  <a:pt x="25565" y="317525"/>
                </a:lnTo>
                <a:lnTo>
                  <a:pt x="25565" y="326161"/>
                </a:lnTo>
                <a:lnTo>
                  <a:pt x="25565" y="322922"/>
                </a:lnTo>
                <a:lnTo>
                  <a:pt x="28079" y="331558"/>
                </a:lnTo>
                <a:lnTo>
                  <a:pt x="25565" y="329044"/>
                </a:lnTo>
                <a:lnTo>
                  <a:pt x="30962" y="337324"/>
                </a:lnTo>
                <a:lnTo>
                  <a:pt x="28079" y="337324"/>
                </a:lnTo>
                <a:lnTo>
                  <a:pt x="33477" y="342722"/>
                </a:lnTo>
                <a:lnTo>
                  <a:pt x="39598" y="348119"/>
                </a:lnTo>
                <a:lnTo>
                  <a:pt x="47523" y="356400"/>
                </a:lnTo>
                <a:lnTo>
                  <a:pt x="55803" y="362521"/>
                </a:lnTo>
                <a:lnTo>
                  <a:pt x="64439" y="370446"/>
                </a:lnTo>
                <a:lnTo>
                  <a:pt x="75603" y="376199"/>
                </a:lnTo>
                <a:lnTo>
                  <a:pt x="89636" y="384835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87197" y="426237"/>
                </a:lnTo>
                <a:lnTo>
                  <a:pt x="226796" y="440283"/>
                </a:lnTo>
                <a:lnTo>
                  <a:pt x="268198" y="453961"/>
                </a:lnTo>
                <a:lnTo>
                  <a:pt x="313194" y="468363"/>
                </a:lnTo>
                <a:lnTo>
                  <a:pt x="357835" y="482396"/>
                </a:lnTo>
                <a:lnTo>
                  <a:pt x="449643" y="507238"/>
                </a:lnTo>
                <a:lnTo>
                  <a:pt x="455396" y="509765"/>
                </a:lnTo>
                <a:lnTo>
                  <a:pt x="457923" y="512635"/>
                </a:lnTo>
                <a:lnTo>
                  <a:pt x="457923" y="518401"/>
                </a:lnTo>
                <a:lnTo>
                  <a:pt x="457923" y="520915"/>
                </a:lnTo>
                <a:lnTo>
                  <a:pt x="455396" y="527037"/>
                </a:lnTo>
                <a:lnTo>
                  <a:pt x="452881" y="529564"/>
                </a:lnTo>
                <a:lnTo>
                  <a:pt x="449643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>
            <a:extLst>
              <a:ext uri="{FF2B5EF4-FFF2-40B4-BE49-F238E27FC236}">
                <a16:creationId xmlns:a16="http://schemas.microsoft.com/office/drawing/2014/main" id="{8FFF7854-36CF-AF09-D0A8-FBDF3F2F4258}"/>
              </a:ext>
            </a:extLst>
          </p:cNvPr>
          <p:cNvSpPr/>
          <p:nvPr/>
        </p:nvSpPr>
        <p:spPr>
          <a:xfrm>
            <a:off x="3355416" y="3100532"/>
            <a:ext cx="154305" cy="134620"/>
          </a:xfrm>
          <a:custGeom>
            <a:avLst/>
            <a:gdLst/>
            <a:ahLst/>
            <a:cxnLst/>
            <a:rect l="l" t="t" r="r" b="b"/>
            <a:pathLst>
              <a:path w="154305" h="134619">
                <a:moveTo>
                  <a:pt x="64795" y="56159"/>
                </a:moveTo>
                <a:lnTo>
                  <a:pt x="0" y="0"/>
                </a:lnTo>
                <a:lnTo>
                  <a:pt x="153720" y="30962"/>
                </a:lnTo>
                <a:lnTo>
                  <a:pt x="39598" y="134277"/>
                </a:lnTo>
                <a:lnTo>
                  <a:pt x="64795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>
            <a:extLst>
              <a:ext uri="{FF2B5EF4-FFF2-40B4-BE49-F238E27FC236}">
                <a16:creationId xmlns:a16="http://schemas.microsoft.com/office/drawing/2014/main" id="{1F190D19-3D1B-E42F-8374-5F396C444EE3}"/>
              </a:ext>
            </a:extLst>
          </p:cNvPr>
          <p:cNvSpPr/>
          <p:nvPr/>
        </p:nvSpPr>
        <p:spPr>
          <a:xfrm>
            <a:off x="2202700" y="2403568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4695" y="46512"/>
                </a:moveTo>
                <a:lnTo>
                  <a:pt x="829081" y="47523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63"/>
                </a:lnTo>
                <a:lnTo>
                  <a:pt x="600481" y="111963"/>
                </a:lnTo>
                <a:lnTo>
                  <a:pt x="528116" y="131038"/>
                </a:lnTo>
                <a:lnTo>
                  <a:pt x="452158" y="153365"/>
                </a:lnTo>
                <a:lnTo>
                  <a:pt x="307073" y="198361"/>
                </a:lnTo>
                <a:lnTo>
                  <a:pt x="239750" y="220675"/>
                </a:lnTo>
                <a:lnTo>
                  <a:pt x="178561" y="243001"/>
                </a:lnTo>
                <a:lnTo>
                  <a:pt x="123113" y="265315"/>
                </a:lnTo>
                <a:lnTo>
                  <a:pt x="100799" y="276478"/>
                </a:lnTo>
                <a:lnTo>
                  <a:pt x="78473" y="284403"/>
                </a:lnTo>
                <a:lnTo>
                  <a:pt x="58673" y="295567"/>
                </a:lnTo>
                <a:lnTo>
                  <a:pt x="42113" y="304203"/>
                </a:lnTo>
                <a:lnTo>
                  <a:pt x="28079" y="315366"/>
                </a:lnTo>
                <a:lnTo>
                  <a:pt x="19799" y="324002"/>
                </a:lnTo>
                <a:lnTo>
                  <a:pt x="11150" y="331927"/>
                </a:lnTo>
                <a:lnTo>
                  <a:pt x="11150" y="334441"/>
                </a:lnTo>
                <a:lnTo>
                  <a:pt x="5753" y="343077"/>
                </a:lnTo>
                <a:lnTo>
                  <a:pt x="2514" y="351358"/>
                </a:lnTo>
                <a:lnTo>
                  <a:pt x="0" y="354241"/>
                </a:lnTo>
                <a:lnTo>
                  <a:pt x="0" y="376554"/>
                </a:lnTo>
                <a:lnTo>
                  <a:pt x="2514" y="381965"/>
                </a:lnTo>
                <a:lnTo>
                  <a:pt x="2514" y="385203"/>
                </a:lnTo>
                <a:lnTo>
                  <a:pt x="8635" y="393115"/>
                </a:lnTo>
                <a:lnTo>
                  <a:pt x="13677" y="401396"/>
                </a:lnTo>
                <a:lnTo>
                  <a:pt x="30962" y="418680"/>
                </a:lnTo>
                <a:lnTo>
                  <a:pt x="42113" y="426605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51" y="457555"/>
                </a:lnTo>
                <a:lnTo>
                  <a:pt x="108711" y="466204"/>
                </a:lnTo>
                <a:lnTo>
                  <a:pt x="178561" y="493560"/>
                </a:lnTo>
                <a:lnTo>
                  <a:pt x="218160" y="507606"/>
                </a:lnTo>
                <a:lnTo>
                  <a:pt x="259562" y="521284"/>
                </a:lnTo>
                <a:lnTo>
                  <a:pt x="304558" y="535317"/>
                </a:lnTo>
                <a:lnTo>
                  <a:pt x="349199" y="549719"/>
                </a:lnTo>
                <a:lnTo>
                  <a:pt x="444233" y="574560"/>
                </a:lnTo>
                <a:lnTo>
                  <a:pt x="452158" y="574560"/>
                </a:lnTo>
                <a:lnTo>
                  <a:pt x="455396" y="572046"/>
                </a:lnTo>
                <a:lnTo>
                  <a:pt x="457911" y="565924"/>
                </a:lnTo>
                <a:lnTo>
                  <a:pt x="457911" y="563397"/>
                </a:lnTo>
                <a:lnTo>
                  <a:pt x="455396" y="557644"/>
                </a:lnTo>
                <a:lnTo>
                  <a:pt x="452158" y="554761"/>
                </a:lnTo>
                <a:lnTo>
                  <a:pt x="449630" y="552246"/>
                </a:lnTo>
                <a:lnTo>
                  <a:pt x="357111" y="527405"/>
                </a:lnTo>
                <a:lnTo>
                  <a:pt x="309600" y="513359"/>
                </a:lnTo>
                <a:lnTo>
                  <a:pt x="268198" y="498957"/>
                </a:lnTo>
                <a:lnTo>
                  <a:pt x="226072" y="485279"/>
                </a:lnTo>
                <a:lnTo>
                  <a:pt x="187197" y="471246"/>
                </a:lnTo>
                <a:lnTo>
                  <a:pt x="150837" y="457555"/>
                </a:lnTo>
                <a:lnTo>
                  <a:pt x="117360" y="443522"/>
                </a:lnTo>
                <a:lnTo>
                  <a:pt x="103314" y="435241"/>
                </a:lnTo>
                <a:lnTo>
                  <a:pt x="89636" y="429844"/>
                </a:lnTo>
                <a:lnTo>
                  <a:pt x="75590" y="421195"/>
                </a:lnTo>
                <a:lnTo>
                  <a:pt x="64439" y="415442"/>
                </a:lnTo>
                <a:lnTo>
                  <a:pt x="44640" y="401396"/>
                </a:lnTo>
                <a:lnTo>
                  <a:pt x="38874" y="393115"/>
                </a:lnTo>
                <a:lnTo>
                  <a:pt x="30962" y="387718"/>
                </a:lnTo>
                <a:lnTo>
                  <a:pt x="28079" y="381965"/>
                </a:lnTo>
                <a:lnTo>
                  <a:pt x="25868" y="376554"/>
                </a:lnTo>
                <a:lnTo>
                  <a:pt x="24841" y="376554"/>
                </a:lnTo>
                <a:lnTo>
                  <a:pt x="22313" y="367918"/>
                </a:lnTo>
                <a:lnTo>
                  <a:pt x="23852" y="367918"/>
                </a:lnTo>
                <a:lnTo>
                  <a:pt x="23085" y="365404"/>
                </a:lnTo>
                <a:lnTo>
                  <a:pt x="22313" y="365404"/>
                </a:lnTo>
                <a:lnTo>
                  <a:pt x="22313" y="362877"/>
                </a:lnTo>
                <a:lnTo>
                  <a:pt x="23052" y="362877"/>
                </a:lnTo>
                <a:lnTo>
                  <a:pt x="24841" y="356755"/>
                </a:lnTo>
                <a:lnTo>
                  <a:pt x="26058" y="356755"/>
                </a:lnTo>
                <a:lnTo>
                  <a:pt x="27000" y="354241"/>
                </a:lnTo>
                <a:lnTo>
                  <a:pt x="24841" y="354241"/>
                </a:lnTo>
                <a:lnTo>
                  <a:pt x="30962" y="345605"/>
                </a:lnTo>
                <a:lnTo>
                  <a:pt x="69837" y="315366"/>
                </a:lnTo>
                <a:lnTo>
                  <a:pt x="89636" y="306717"/>
                </a:lnTo>
                <a:lnTo>
                  <a:pt x="108711" y="295567"/>
                </a:lnTo>
                <a:lnTo>
                  <a:pt x="133553" y="284403"/>
                </a:lnTo>
                <a:lnTo>
                  <a:pt x="159473" y="276478"/>
                </a:lnTo>
                <a:lnTo>
                  <a:pt x="187197" y="265315"/>
                </a:lnTo>
                <a:lnTo>
                  <a:pt x="248399" y="243001"/>
                </a:lnTo>
                <a:lnTo>
                  <a:pt x="315722" y="220675"/>
                </a:lnTo>
                <a:lnTo>
                  <a:pt x="385559" y="198361"/>
                </a:lnTo>
                <a:lnTo>
                  <a:pt x="533158" y="153365"/>
                </a:lnTo>
                <a:lnTo>
                  <a:pt x="608393" y="133565"/>
                </a:lnTo>
                <a:lnTo>
                  <a:pt x="678230" y="114477"/>
                </a:lnTo>
                <a:lnTo>
                  <a:pt x="711720" y="103327"/>
                </a:lnTo>
                <a:lnTo>
                  <a:pt x="745553" y="95046"/>
                </a:lnTo>
                <a:lnTo>
                  <a:pt x="776516" y="86398"/>
                </a:lnTo>
                <a:lnTo>
                  <a:pt x="806754" y="78486"/>
                </a:lnTo>
                <a:lnTo>
                  <a:pt x="835190" y="69837"/>
                </a:lnTo>
                <a:lnTo>
                  <a:pt x="841632" y="68654"/>
                </a:lnTo>
                <a:lnTo>
                  <a:pt x="845642" y="56159"/>
                </a:lnTo>
                <a:lnTo>
                  <a:pt x="834695" y="46512"/>
                </a:lnTo>
                <a:close/>
              </a:path>
              <a:path w="935355" h="574675">
                <a:moveTo>
                  <a:pt x="24841" y="374040"/>
                </a:moveTo>
                <a:lnTo>
                  <a:pt x="24841" y="376554"/>
                </a:lnTo>
                <a:lnTo>
                  <a:pt x="25868" y="376554"/>
                </a:lnTo>
                <a:lnTo>
                  <a:pt x="24841" y="374040"/>
                </a:lnTo>
                <a:close/>
              </a:path>
              <a:path w="935355" h="574675">
                <a:moveTo>
                  <a:pt x="23852" y="367918"/>
                </a:moveTo>
                <a:lnTo>
                  <a:pt x="22313" y="367918"/>
                </a:lnTo>
                <a:lnTo>
                  <a:pt x="24841" y="371157"/>
                </a:lnTo>
                <a:lnTo>
                  <a:pt x="23852" y="367918"/>
                </a:lnTo>
                <a:close/>
              </a:path>
              <a:path w="935355" h="574675">
                <a:moveTo>
                  <a:pt x="22691" y="364113"/>
                </a:moveTo>
                <a:lnTo>
                  <a:pt x="22313" y="365404"/>
                </a:lnTo>
                <a:lnTo>
                  <a:pt x="23085" y="365404"/>
                </a:lnTo>
                <a:lnTo>
                  <a:pt x="22691" y="364113"/>
                </a:lnTo>
                <a:close/>
              </a:path>
              <a:path w="935355" h="574675">
                <a:moveTo>
                  <a:pt x="23052" y="362877"/>
                </a:moveTo>
                <a:lnTo>
                  <a:pt x="22313" y="362877"/>
                </a:lnTo>
                <a:lnTo>
                  <a:pt x="22691" y="364113"/>
                </a:lnTo>
                <a:lnTo>
                  <a:pt x="23052" y="362877"/>
                </a:lnTo>
                <a:close/>
              </a:path>
              <a:path w="935355" h="574675">
                <a:moveTo>
                  <a:pt x="26058" y="356755"/>
                </a:moveTo>
                <a:lnTo>
                  <a:pt x="24841" y="356755"/>
                </a:lnTo>
                <a:lnTo>
                  <a:pt x="24841" y="360006"/>
                </a:lnTo>
                <a:lnTo>
                  <a:pt x="26058" y="356755"/>
                </a:lnTo>
                <a:close/>
              </a:path>
              <a:path w="935355" h="574675">
                <a:moveTo>
                  <a:pt x="28079" y="351358"/>
                </a:moveTo>
                <a:lnTo>
                  <a:pt x="24841" y="354241"/>
                </a:lnTo>
                <a:lnTo>
                  <a:pt x="27000" y="354241"/>
                </a:lnTo>
                <a:lnTo>
                  <a:pt x="28079" y="351358"/>
                </a:lnTo>
                <a:close/>
              </a:path>
              <a:path w="935355" h="574675">
                <a:moveTo>
                  <a:pt x="919621" y="44996"/>
                </a:moveTo>
                <a:lnTo>
                  <a:pt x="851750" y="44996"/>
                </a:lnTo>
                <a:lnTo>
                  <a:pt x="854278" y="47523"/>
                </a:lnTo>
                <a:lnTo>
                  <a:pt x="856792" y="53276"/>
                </a:lnTo>
                <a:lnTo>
                  <a:pt x="856792" y="56159"/>
                </a:lnTo>
                <a:lnTo>
                  <a:pt x="854278" y="61201"/>
                </a:lnTo>
                <a:lnTo>
                  <a:pt x="851750" y="64439"/>
                </a:lnTo>
                <a:lnTo>
                  <a:pt x="848880" y="67322"/>
                </a:lnTo>
                <a:lnTo>
                  <a:pt x="841632" y="68654"/>
                </a:lnTo>
                <a:lnTo>
                  <a:pt x="820801" y="133565"/>
                </a:lnTo>
                <a:lnTo>
                  <a:pt x="919621" y="44996"/>
                </a:lnTo>
                <a:close/>
              </a:path>
              <a:path w="935355" h="574675">
                <a:moveTo>
                  <a:pt x="781913" y="0"/>
                </a:moveTo>
                <a:lnTo>
                  <a:pt x="834695" y="46512"/>
                </a:lnTo>
                <a:lnTo>
                  <a:pt x="843114" y="44996"/>
                </a:lnTo>
                <a:lnTo>
                  <a:pt x="919621" y="44996"/>
                </a:lnTo>
                <a:lnTo>
                  <a:pt x="935278" y="30962"/>
                </a:lnTo>
                <a:lnTo>
                  <a:pt x="781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399C3188-7D0C-263C-B30D-9C865B51ED3F}"/>
              </a:ext>
            </a:extLst>
          </p:cNvPr>
          <p:cNvSpPr/>
          <p:nvPr/>
        </p:nvSpPr>
        <p:spPr>
          <a:xfrm>
            <a:off x="2202700" y="2448565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62" y="476288"/>
                </a:lnTo>
                <a:lnTo>
                  <a:pt x="218160" y="462610"/>
                </a:lnTo>
                <a:lnTo>
                  <a:pt x="178561" y="448563"/>
                </a:lnTo>
                <a:lnTo>
                  <a:pt x="142201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609"/>
                </a:lnTo>
                <a:lnTo>
                  <a:pt x="30962" y="373684"/>
                </a:lnTo>
                <a:lnTo>
                  <a:pt x="22313" y="365048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207"/>
                </a:lnTo>
                <a:lnTo>
                  <a:pt x="2514" y="336969"/>
                </a:lnTo>
                <a:lnTo>
                  <a:pt x="0" y="331558"/>
                </a:lnTo>
                <a:lnTo>
                  <a:pt x="0" y="329044"/>
                </a:lnTo>
                <a:lnTo>
                  <a:pt x="0" y="320408"/>
                </a:lnTo>
                <a:lnTo>
                  <a:pt x="0" y="317880"/>
                </a:lnTo>
                <a:lnTo>
                  <a:pt x="0" y="309244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31"/>
                </a:lnTo>
                <a:lnTo>
                  <a:pt x="19799" y="279006"/>
                </a:lnTo>
                <a:lnTo>
                  <a:pt x="28079" y="270370"/>
                </a:lnTo>
                <a:lnTo>
                  <a:pt x="42113" y="259206"/>
                </a:lnTo>
                <a:lnTo>
                  <a:pt x="58673" y="250570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68"/>
                </a:lnTo>
                <a:lnTo>
                  <a:pt x="178561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28"/>
                </a:lnTo>
                <a:lnTo>
                  <a:pt x="379437" y="130682"/>
                </a:lnTo>
                <a:lnTo>
                  <a:pt x="452158" y="108369"/>
                </a:lnTo>
                <a:lnTo>
                  <a:pt x="528116" y="86042"/>
                </a:lnTo>
                <a:lnTo>
                  <a:pt x="600481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5" y="27368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114" y="0"/>
                </a:lnTo>
                <a:lnTo>
                  <a:pt x="845642" y="0"/>
                </a:lnTo>
                <a:lnTo>
                  <a:pt x="851750" y="0"/>
                </a:lnTo>
                <a:lnTo>
                  <a:pt x="854278" y="2527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26"/>
                </a:lnTo>
                <a:lnTo>
                  <a:pt x="835190" y="24841"/>
                </a:lnTo>
                <a:lnTo>
                  <a:pt x="806754" y="33489"/>
                </a:lnTo>
                <a:lnTo>
                  <a:pt x="776516" y="41401"/>
                </a:lnTo>
                <a:lnTo>
                  <a:pt x="745553" y="50050"/>
                </a:lnTo>
                <a:lnTo>
                  <a:pt x="711720" y="58331"/>
                </a:lnTo>
                <a:lnTo>
                  <a:pt x="678230" y="69481"/>
                </a:lnTo>
                <a:lnTo>
                  <a:pt x="608393" y="88569"/>
                </a:lnTo>
                <a:lnTo>
                  <a:pt x="533158" y="108369"/>
                </a:lnTo>
                <a:lnTo>
                  <a:pt x="460794" y="130682"/>
                </a:lnTo>
                <a:lnTo>
                  <a:pt x="385559" y="153365"/>
                </a:lnTo>
                <a:lnTo>
                  <a:pt x="315722" y="175679"/>
                </a:lnTo>
                <a:lnTo>
                  <a:pt x="248399" y="198005"/>
                </a:lnTo>
                <a:lnTo>
                  <a:pt x="218160" y="209168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3553" y="239407"/>
                </a:lnTo>
                <a:lnTo>
                  <a:pt x="108711" y="250570"/>
                </a:lnTo>
                <a:lnTo>
                  <a:pt x="89636" y="261721"/>
                </a:lnTo>
                <a:lnTo>
                  <a:pt x="69837" y="270370"/>
                </a:lnTo>
                <a:lnTo>
                  <a:pt x="55791" y="279006"/>
                </a:lnTo>
                <a:lnTo>
                  <a:pt x="44640" y="286931"/>
                </a:lnTo>
                <a:lnTo>
                  <a:pt x="35991" y="295198"/>
                </a:lnTo>
                <a:lnTo>
                  <a:pt x="30962" y="300608"/>
                </a:lnTo>
                <a:lnTo>
                  <a:pt x="24841" y="309244"/>
                </a:lnTo>
                <a:lnTo>
                  <a:pt x="28079" y="306362"/>
                </a:lnTo>
                <a:lnTo>
                  <a:pt x="24841" y="315010"/>
                </a:lnTo>
                <a:lnTo>
                  <a:pt x="24841" y="311759"/>
                </a:lnTo>
                <a:lnTo>
                  <a:pt x="22313" y="320408"/>
                </a:lnTo>
                <a:lnTo>
                  <a:pt x="22313" y="317880"/>
                </a:lnTo>
                <a:lnTo>
                  <a:pt x="24841" y="326161"/>
                </a:lnTo>
                <a:lnTo>
                  <a:pt x="22313" y="322922"/>
                </a:lnTo>
                <a:lnTo>
                  <a:pt x="24841" y="331558"/>
                </a:lnTo>
                <a:lnTo>
                  <a:pt x="24841" y="329044"/>
                </a:lnTo>
                <a:lnTo>
                  <a:pt x="28079" y="336969"/>
                </a:lnTo>
                <a:lnTo>
                  <a:pt x="30962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46"/>
                </a:lnTo>
                <a:lnTo>
                  <a:pt x="75590" y="376199"/>
                </a:lnTo>
                <a:lnTo>
                  <a:pt x="89636" y="384848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7" y="426250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409"/>
                </a:lnTo>
                <a:lnTo>
                  <a:pt x="449630" y="507250"/>
                </a:lnTo>
                <a:lnTo>
                  <a:pt x="452158" y="509765"/>
                </a:lnTo>
                <a:lnTo>
                  <a:pt x="455396" y="512648"/>
                </a:lnTo>
                <a:lnTo>
                  <a:pt x="457911" y="518401"/>
                </a:lnTo>
                <a:lnTo>
                  <a:pt x="457911" y="520928"/>
                </a:lnTo>
                <a:lnTo>
                  <a:pt x="455396" y="527050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4">
            <a:extLst>
              <a:ext uri="{FF2B5EF4-FFF2-40B4-BE49-F238E27FC236}">
                <a16:creationId xmlns:a16="http://schemas.microsoft.com/office/drawing/2014/main" id="{D8838BD7-3CA9-A016-5DE0-F91FF6CE47B0}"/>
              </a:ext>
            </a:extLst>
          </p:cNvPr>
          <p:cNvSpPr/>
          <p:nvPr/>
        </p:nvSpPr>
        <p:spPr>
          <a:xfrm>
            <a:off x="2984614" y="2403568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28" y="56159"/>
                </a:moveTo>
                <a:lnTo>
                  <a:pt x="0" y="0"/>
                </a:lnTo>
                <a:lnTo>
                  <a:pt x="153365" y="30962"/>
                </a:lnTo>
                <a:lnTo>
                  <a:pt x="38887" y="133565"/>
                </a:lnTo>
                <a:lnTo>
                  <a:pt x="63728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BE8DE9E5-2BF0-987A-F1E6-0A8B96FA75F9}"/>
              </a:ext>
            </a:extLst>
          </p:cNvPr>
          <p:cNvSpPr/>
          <p:nvPr/>
        </p:nvSpPr>
        <p:spPr>
          <a:xfrm>
            <a:off x="2202700" y="2448565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62" y="476288"/>
                </a:lnTo>
                <a:lnTo>
                  <a:pt x="218160" y="462610"/>
                </a:lnTo>
                <a:lnTo>
                  <a:pt x="178561" y="448563"/>
                </a:lnTo>
                <a:lnTo>
                  <a:pt x="142201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609"/>
                </a:lnTo>
                <a:lnTo>
                  <a:pt x="30962" y="373684"/>
                </a:lnTo>
                <a:lnTo>
                  <a:pt x="22313" y="365048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207"/>
                </a:lnTo>
                <a:lnTo>
                  <a:pt x="2514" y="336969"/>
                </a:lnTo>
                <a:lnTo>
                  <a:pt x="0" y="331558"/>
                </a:lnTo>
                <a:lnTo>
                  <a:pt x="0" y="329044"/>
                </a:lnTo>
                <a:lnTo>
                  <a:pt x="0" y="320408"/>
                </a:lnTo>
                <a:lnTo>
                  <a:pt x="0" y="317880"/>
                </a:lnTo>
                <a:lnTo>
                  <a:pt x="0" y="309244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31"/>
                </a:lnTo>
                <a:lnTo>
                  <a:pt x="19799" y="279006"/>
                </a:lnTo>
                <a:lnTo>
                  <a:pt x="28079" y="270370"/>
                </a:lnTo>
                <a:lnTo>
                  <a:pt x="42113" y="259206"/>
                </a:lnTo>
                <a:lnTo>
                  <a:pt x="58673" y="250570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68"/>
                </a:lnTo>
                <a:lnTo>
                  <a:pt x="178561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28"/>
                </a:lnTo>
                <a:lnTo>
                  <a:pt x="379437" y="130682"/>
                </a:lnTo>
                <a:lnTo>
                  <a:pt x="452158" y="108369"/>
                </a:lnTo>
                <a:lnTo>
                  <a:pt x="528116" y="86042"/>
                </a:lnTo>
                <a:lnTo>
                  <a:pt x="600481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5" y="27368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114" y="0"/>
                </a:lnTo>
                <a:lnTo>
                  <a:pt x="845642" y="0"/>
                </a:lnTo>
                <a:lnTo>
                  <a:pt x="851750" y="0"/>
                </a:lnTo>
                <a:lnTo>
                  <a:pt x="854278" y="2527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26"/>
                </a:lnTo>
                <a:lnTo>
                  <a:pt x="835190" y="24841"/>
                </a:lnTo>
                <a:lnTo>
                  <a:pt x="806754" y="33489"/>
                </a:lnTo>
                <a:lnTo>
                  <a:pt x="776516" y="41401"/>
                </a:lnTo>
                <a:lnTo>
                  <a:pt x="745553" y="50050"/>
                </a:lnTo>
                <a:lnTo>
                  <a:pt x="711720" y="58331"/>
                </a:lnTo>
                <a:lnTo>
                  <a:pt x="678230" y="69481"/>
                </a:lnTo>
                <a:lnTo>
                  <a:pt x="608393" y="88569"/>
                </a:lnTo>
                <a:lnTo>
                  <a:pt x="533158" y="108369"/>
                </a:lnTo>
                <a:lnTo>
                  <a:pt x="460794" y="130682"/>
                </a:lnTo>
                <a:lnTo>
                  <a:pt x="385559" y="153365"/>
                </a:lnTo>
                <a:lnTo>
                  <a:pt x="315722" y="175679"/>
                </a:lnTo>
                <a:lnTo>
                  <a:pt x="248399" y="198005"/>
                </a:lnTo>
                <a:lnTo>
                  <a:pt x="218160" y="209168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3553" y="239407"/>
                </a:lnTo>
                <a:lnTo>
                  <a:pt x="108711" y="250570"/>
                </a:lnTo>
                <a:lnTo>
                  <a:pt x="89636" y="261721"/>
                </a:lnTo>
                <a:lnTo>
                  <a:pt x="69837" y="270370"/>
                </a:lnTo>
                <a:lnTo>
                  <a:pt x="55791" y="279006"/>
                </a:lnTo>
                <a:lnTo>
                  <a:pt x="44640" y="286931"/>
                </a:lnTo>
                <a:lnTo>
                  <a:pt x="35991" y="295198"/>
                </a:lnTo>
                <a:lnTo>
                  <a:pt x="30962" y="300608"/>
                </a:lnTo>
                <a:lnTo>
                  <a:pt x="24841" y="309244"/>
                </a:lnTo>
                <a:lnTo>
                  <a:pt x="28079" y="306362"/>
                </a:lnTo>
                <a:lnTo>
                  <a:pt x="24841" y="315010"/>
                </a:lnTo>
                <a:lnTo>
                  <a:pt x="24841" y="311759"/>
                </a:lnTo>
                <a:lnTo>
                  <a:pt x="22313" y="320408"/>
                </a:lnTo>
                <a:lnTo>
                  <a:pt x="22313" y="317880"/>
                </a:lnTo>
                <a:lnTo>
                  <a:pt x="24841" y="326161"/>
                </a:lnTo>
                <a:lnTo>
                  <a:pt x="22313" y="322922"/>
                </a:lnTo>
                <a:lnTo>
                  <a:pt x="24841" y="331558"/>
                </a:lnTo>
                <a:lnTo>
                  <a:pt x="24841" y="329044"/>
                </a:lnTo>
                <a:lnTo>
                  <a:pt x="28079" y="336969"/>
                </a:lnTo>
                <a:lnTo>
                  <a:pt x="30962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46"/>
                </a:lnTo>
                <a:lnTo>
                  <a:pt x="75590" y="376199"/>
                </a:lnTo>
                <a:lnTo>
                  <a:pt x="89636" y="384848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7" y="426250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409"/>
                </a:lnTo>
                <a:lnTo>
                  <a:pt x="449630" y="507250"/>
                </a:lnTo>
                <a:lnTo>
                  <a:pt x="452158" y="509765"/>
                </a:lnTo>
                <a:lnTo>
                  <a:pt x="455396" y="512648"/>
                </a:lnTo>
                <a:lnTo>
                  <a:pt x="457911" y="518401"/>
                </a:lnTo>
                <a:lnTo>
                  <a:pt x="457911" y="520928"/>
                </a:lnTo>
                <a:lnTo>
                  <a:pt x="455396" y="527050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81C2990F-C6AC-1E3B-8A64-F92AC130C962}"/>
              </a:ext>
            </a:extLst>
          </p:cNvPr>
          <p:cNvSpPr/>
          <p:nvPr/>
        </p:nvSpPr>
        <p:spPr>
          <a:xfrm>
            <a:off x="2984614" y="2403568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28" y="56159"/>
                </a:moveTo>
                <a:lnTo>
                  <a:pt x="0" y="0"/>
                </a:lnTo>
                <a:lnTo>
                  <a:pt x="153365" y="30962"/>
                </a:lnTo>
                <a:lnTo>
                  <a:pt x="38887" y="133565"/>
                </a:lnTo>
                <a:lnTo>
                  <a:pt x="63728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>
            <a:extLst>
              <a:ext uri="{FF2B5EF4-FFF2-40B4-BE49-F238E27FC236}">
                <a16:creationId xmlns:a16="http://schemas.microsoft.com/office/drawing/2014/main" id="{6E61B10A-FBB3-146C-0016-2078B5E2F97A}"/>
              </a:ext>
            </a:extLst>
          </p:cNvPr>
          <p:cNvSpPr txBox="1"/>
          <p:nvPr/>
        </p:nvSpPr>
        <p:spPr>
          <a:xfrm>
            <a:off x="838200" y="2617310"/>
            <a:ext cx="12719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8">
            <a:extLst>
              <a:ext uri="{FF2B5EF4-FFF2-40B4-BE49-F238E27FC236}">
                <a16:creationId xmlns:a16="http://schemas.microsoft.com/office/drawing/2014/main" id="{7E60BC24-38E9-FA33-AEA3-CD593B8B2831}"/>
              </a:ext>
            </a:extLst>
          </p:cNvPr>
          <p:cNvSpPr/>
          <p:nvPr/>
        </p:nvSpPr>
        <p:spPr>
          <a:xfrm>
            <a:off x="3545497" y="2504368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27"/>
                </a:lnTo>
                <a:lnTo>
                  <a:pt x="2139124" y="231127"/>
                </a:lnTo>
                <a:lnTo>
                  <a:pt x="2139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9">
            <a:extLst>
              <a:ext uri="{FF2B5EF4-FFF2-40B4-BE49-F238E27FC236}">
                <a16:creationId xmlns:a16="http://schemas.microsoft.com/office/drawing/2014/main" id="{D79CA8AE-0966-D5AE-E551-082C3A3E6208}"/>
              </a:ext>
            </a:extLst>
          </p:cNvPr>
          <p:cNvSpPr txBox="1"/>
          <p:nvPr/>
        </p:nvSpPr>
        <p:spPr>
          <a:xfrm>
            <a:off x="3554755" y="2477622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50">
            <a:extLst>
              <a:ext uri="{FF2B5EF4-FFF2-40B4-BE49-F238E27FC236}">
                <a16:creationId xmlns:a16="http://schemas.microsoft.com/office/drawing/2014/main" id="{FE8A862D-B9AC-10DF-74C2-BAFA45E67E14}"/>
              </a:ext>
            </a:extLst>
          </p:cNvPr>
          <p:cNvSpPr txBox="1"/>
          <p:nvPr/>
        </p:nvSpPr>
        <p:spPr>
          <a:xfrm>
            <a:off x="3847541" y="3245248"/>
            <a:ext cx="2141220" cy="234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675"/>
              </a:lnSpc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51">
            <a:extLst>
              <a:ext uri="{FF2B5EF4-FFF2-40B4-BE49-F238E27FC236}">
                <a16:creationId xmlns:a16="http://schemas.microsoft.com/office/drawing/2014/main" id="{2F0DE401-BE55-D362-1FCC-F92E414601BD}"/>
              </a:ext>
            </a:extLst>
          </p:cNvPr>
          <p:cNvSpPr txBox="1"/>
          <p:nvPr/>
        </p:nvSpPr>
        <p:spPr>
          <a:xfrm>
            <a:off x="4335690" y="4012049"/>
            <a:ext cx="2141855" cy="234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1680"/>
              </a:lnSpc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0" name="object 52">
            <a:extLst>
              <a:ext uri="{FF2B5EF4-FFF2-40B4-BE49-F238E27FC236}">
                <a16:creationId xmlns:a16="http://schemas.microsoft.com/office/drawing/2014/main" id="{9D538E0F-A4BB-BAD1-D53B-8064975DE5A9}"/>
              </a:ext>
            </a:extLst>
          </p:cNvPr>
          <p:cNvSpPr/>
          <p:nvPr/>
        </p:nvSpPr>
        <p:spPr>
          <a:xfrm>
            <a:off x="4754372" y="4756891"/>
            <a:ext cx="2142490" cy="231140"/>
          </a:xfrm>
          <a:custGeom>
            <a:avLst/>
            <a:gdLst/>
            <a:ahLst/>
            <a:cxnLst/>
            <a:rect l="l" t="t" r="r" b="b"/>
            <a:pathLst>
              <a:path w="2142490" h="231139">
                <a:moveTo>
                  <a:pt x="0" y="0"/>
                </a:moveTo>
                <a:lnTo>
                  <a:pt x="0" y="231114"/>
                </a:lnTo>
                <a:lnTo>
                  <a:pt x="2142007" y="231114"/>
                </a:lnTo>
                <a:lnTo>
                  <a:pt x="2142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3">
            <a:extLst>
              <a:ext uri="{FF2B5EF4-FFF2-40B4-BE49-F238E27FC236}">
                <a16:creationId xmlns:a16="http://schemas.microsoft.com/office/drawing/2014/main" id="{A0740A5A-A453-6E1A-1342-DFB46D70BD8F}"/>
              </a:ext>
            </a:extLst>
          </p:cNvPr>
          <p:cNvSpPr txBox="1"/>
          <p:nvPr/>
        </p:nvSpPr>
        <p:spPr>
          <a:xfrm>
            <a:off x="4763998" y="4729065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4">
            <a:extLst>
              <a:ext uri="{FF2B5EF4-FFF2-40B4-BE49-F238E27FC236}">
                <a16:creationId xmlns:a16="http://schemas.microsoft.com/office/drawing/2014/main" id="{38D4ED6E-53DD-CD37-F394-8E846A161101}"/>
              </a:ext>
            </a:extLst>
          </p:cNvPr>
          <p:cNvSpPr txBox="1"/>
          <p:nvPr/>
        </p:nvSpPr>
        <p:spPr>
          <a:xfrm>
            <a:off x="2999994" y="5521787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3" name="object 55">
            <a:extLst>
              <a:ext uri="{FF2B5EF4-FFF2-40B4-BE49-F238E27FC236}">
                <a16:creationId xmlns:a16="http://schemas.microsoft.com/office/drawing/2014/main" id="{E4FB3E02-4A83-2816-9AC2-C0959AA95F93}"/>
              </a:ext>
            </a:extLst>
          </p:cNvPr>
          <p:cNvSpPr/>
          <p:nvPr/>
        </p:nvSpPr>
        <p:spPr>
          <a:xfrm>
            <a:off x="2079942" y="4848687"/>
            <a:ext cx="1301115" cy="279400"/>
          </a:xfrm>
          <a:custGeom>
            <a:avLst/>
            <a:gdLst/>
            <a:ahLst/>
            <a:cxnLst/>
            <a:rect l="l" t="t" r="r" b="b"/>
            <a:pathLst>
              <a:path w="1301114" h="279400">
                <a:moveTo>
                  <a:pt x="0" y="0"/>
                </a:moveTo>
                <a:lnTo>
                  <a:pt x="0" y="279006"/>
                </a:lnTo>
                <a:lnTo>
                  <a:pt x="1300670" y="279006"/>
                </a:lnTo>
                <a:lnTo>
                  <a:pt x="13006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6">
            <a:extLst>
              <a:ext uri="{FF2B5EF4-FFF2-40B4-BE49-F238E27FC236}">
                <a16:creationId xmlns:a16="http://schemas.microsoft.com/office/drawing/2014/main" id="{472A6DCC-B98C-99B1-D0C3-1BB875F35D9F}"/>
              </a:ext>
            </a:extLst>
          </p:cNvPr>
          <p:cNvSpPr txBox="1"/>
          <p:nvPr/>
        </p:nvSpPr>
        <p:spPr>
          <a:xfrm>
            <a:off x="2139962" y="4824468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5" name="object 57">
            <a:extLst>
              <a:ext uri="{FF2B5EF4-FFF2-40B4-BE49-F238E27FC236}">
                <a16:creationId xmlns:a16="http://schemas.microsoft.com/office/drawing/2014/main" id="{F48F6601-3305-EB1C-16AF-B893C5D93C97}"/>
              </a:ext>
            </a:extLst>
          </p:cNvPr>
          <p:cNvSpPr/>
          <p:nvPr/>
        </p:nvSpPr>
        <p:spPr>
          <a:xfrm>
            <a:off x="1661261" y="4151724"/>
            <a:ext cx="1301115" cy="279400"/>
          </a:xfrm>
          <a:custGeom>
            <a:avLst/>
            <a:gdLst/>
            <a:ahLst/>
            <a:cxnLst/>
            <a:rect l="l" t="t" r="r" b="b"/>
            <a:pathLst>
              <a:path w="1301114" h="279400">
                <a:moveTo>
                  <a:pt x="0" y="0"/>
                </a:moveTo>
                <a:lnTo>
                  <a:pt x="0" y="279006"/>
                </a:lnTo>
                <a:lnTo>
                  <a:pt x="1300670" y="279006"/>
                </a:lnTo>
                <a:lnTo>
                  <a:pt x="13006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8">
            <a:extLst>
              <a:ext uri="{FF2B5EF4-FFF2-40B4-BE49-F238E27FC236}">
                <a16:creationId xmlns:a16="http://schemas.microsoft.com/office/drawing/2014/main" id="{99AFA5ED-EB5C-9CD4-6112-398A99FC1A13}"/>
              </a:ext>
            </a:extLst>
          </p:cNvPr>
          <p:cNvSpPr txBox="1"/>
          <p:nvPr/>
        </p:nvSpPr>
        <p:spPr>
          <a:xfrm>
            <a:off x="1720913" y="4128584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7" name="object 59">
            <a:extLst>
              <a:ext uri="{FF2B5EF4-FFF2-40B4-BE49-F238E27FC236}">
                <a16:creationId xmlns:a16="http://schemas.microsoft.com/office/drawing/2014/main" id="{98CF0EB3-0848-3AEB-6DCC-2C71C79B77C3}"/>
              </a:ext>
            </a:extLst>
          </p:cNvPr>
          <p:cNvSpPr/>
          <p:nvPr/>
        </p:nvSpPr>
        <p:spPr>
          <a:xfrm>
            <a:off x="1242212" y="3340651"/>
            <a:ext cx="1301115" cy="278765"/>
          </a:xfrm>
          <a:custGeom>
            <a:avLst/>
            <a:gdLst/>
            <a:ahLst/>
            <a:cxnLst/>
            <a:rect l="l" t="t" r="r" b="b"/>
            <a:pathLst>
              <a:path w="1301114" h="278764">
                <a:moveTo>
                  <a:pt x="0" y="0"/>
                </a:moveTo>
                <a:lnTo>
                  <a:pt x="0" y="278638"/>
                </a:lnTo>
                <a:lnTo>
                  <a:pt x="1301038" y="278638"/>
                </a:lnTo>
                <a:lnTo>
                  <a:pt x="13010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0">
            <a:extLst>
              <a:ext uri="{FF2B5EF4-FFF2-40B4-BE49-F238E27FC236}">
                <a16:creationId xmlns:a16="http://schemas.microsoft.com/office/drawing/2014/main" id="{A6740322-D4FA-5635-1E2D-2AE3DA8AE48F}"/>
              </a:ext>
            </a:extLst>
          </p:cNvPr>
          <p:cNvSpPr txBox="1"/>
          <p:nvPr/>
        </p:nvSpPr>
        <p:spPr>
          <a:xfrm>
            <a:off x="1301877" y="3316787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9" name="object 61">
            <a:extLst>
              <a:ext uri="{FF2B5EF4-FFF2-40B4-BE49-F238E27FC236}">
                <a16:creationId xmlns:a16="http://schemas.microsoft.com/office/drawing/2014/main" id="{BB3ACD7F-325E-EF88-4EB8-0F31DD4A4CC4}"/>
              </a:ext>
            </a:extLst>
          </p:cNvPr>
          <p:cNvSpPr/>
          <p:nvPr/>
        </p:nvSpPr>
        <p:spPr>
          <a:xfrm>
            <a:off x="2730817" y="2874815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2">
            <a:extLst>
              <a:ext uri="{FF2B5EF4-FFF2-40B4-BE49-F238E27FC236}">
                <a16:creationId xmlns:a16="http://schemas.microsoft.com/office/drawing/2014/main" id="{2142CD1F-2E7C-3A2B-A4C4-B6282C590D0B}"/>
              </a:ext>
            </a:extLst>
          </p:cNvPr>
          <p:cNvSpPr/>
          <p:nvPr/>
        </p:nvSpPr>
        <p:spPr>
          <a:xfrm>
            <a:off x="2730817" y="287481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3">
            <a:extLst>
              <a:ext uri="{FF2B5EF4-FFF2-40B4-BE49-F238E27FC236}">
                <a16:creationId xmlns:a16="http://schemas.microsoft.com/office/drawing/2014/main" id="{6C07C696-0EFF-C085-246A-75FFE279773A}"/>
              </a:ext>
            </a:extLst>
          </p:cNvPr>
          <p:cNvSpPr/>
          <p:nvPr/>
        </p:nvSpPr>
        <p:spPr>
          <a:xfrm>
            <a:off x="4313377" y="287481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4">
            <a:extLst>
              <a:ext uri="{FF2B5EF4-FFF2-40B4-BE49-F238E27FC236}">
                <a16:creationId xmlns:a16="http://schemas.microsoft.com/office/drawing/2014/main" id="{9B4E1B22-834F-2D28-E8C5-BEB35F6A5F05}"/>
              </a:ext>
            </a:extLst>
          </p:cNvPr>
          <p:cNvSpPr/>
          <p:nvPr/>
        </p:nvSpPr>
        <p:spPr>
          <a:xfrm>
            <a:off x="3079292" y="3641615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8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5">
            <a:extLst>
              <a:ext uri="{FF2B5EF4-FFF2-40B4-BE49-F238E27FC236}">
                <a16:creationId xmlns:a16="http://schemas.microsoft.com/office/drawing/2014/main" id="{E12BB391-B68B-1578-8D56-F71207917A0E}"/>
              </a:ext>
            </a:extLst>
          </p:cNvPr>
          <p:cNvSpPr/>
          <p:nvPr/>
        </p:nvSpPr>
        <p:spPr>
          <a:xfrm>
            <a:off x="3079292" y="364161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6">
            <a:extLst>
              <a:ext uri="{FF2B5EF4-FFF2-40B4-BE49-F238E27FC236}">
                <a16:creationId xmlns:a16="http://schemas.microsoft.com/office/drawing/2014/main" id="{607E67A4-DABE-D4DE-6E88-DED22717885D}"/>
              </a:ext>
            </a:extLst>
          </p:cNvPr>
          <p:cNvSpPr/>
          <p:nvPr/>
        </p:nvSpPr>
        <p:spPr>
          <a:xfrm>
            <a:off x="4662220" y="364161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id="{9A7582A1-2B55-8A52-80A5-FDF8765739FD}"/>
              </a:ext>
            </a:extLst>
          </p:cNvPr>
          <p:cNvSpPr/>
          <p:nvPr/>
        </p:nvSpPr>
        <p:spPr>
          <a:xfrm>
            <a:off x="3545497" y="4385734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8">
            <a:extLst>
              <a:ext uri="{FF2B5EF4-FFF2-40B4-BE49-F238E27FC236}">
                <a16:creationId xmlns:a16="http://schemas.microsoft.com/office/drawing/2014/main" id="{A41C12B6-7B5D-3936-61A5-36574F240F08}"/>
              </a:ext>
            </a:extLst>
          </p:cNvPr>
          <p:cNvSpPr/>
          <p:nvPr/>
        </p:nvSpPr>
        <p:spPr>
          <a:xfrm>
            <a:off x="3545497" y="438573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9">
            <a:extLst>
              <a:ext uri="{FF2B5EF4-FFF2-40B4-BE49-F238E27FC236}">
                <a16:creationId xmlns:a16="http://schemas.microsoft.com/office/drawing/2014/main" id="{4C0A666B-B889-32EC-CC86-B08DF46521F3}"/>
              </a:ext>
            </a:extLst>
          </p:cNvPr>
          <p:cNvSpPr/>
          <p:nvPr/>
        </p:nvSpPr>
        <p:spPr>
          <a:xfrm>
            <a:off x="5125542" y="438573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0">
            <a:extLst>
              <a:ext uri="{FF2B5EF4-FFF2-40B4-BE49-F238E27FC236}">
                <a16:creationId xmlns:a16="http://schemas.microsoft.com/office/drawing/2014/main" id="{43B07317-E87B-7BC6-BF39-2E3DC9C538B1}"/>
              </a:ext>
            </a:extLst>
          </p:cNvPr>
          <p:cNvSpPr/>
          <p:nvPr/>
        </p:nvSpPr>
        <p:spPr>
          <a:xfrm>
            <a:off x="3964901" y="5105367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1">
            <a:extLst>
              <a:ext uri="{FF2B5EF4-FFF2-40B4-BE49-F238E27FC236}">
                <a16:creationId xmlns:a16="http://schemas.microsoft.com/office/drawing/2014/main" id="{ABCEE3D6-154A-1425-34BF-6A0C2DA3735C}"/>
              </a:ext>
            </a:extLst>
          </p:cNvPr>
          <p:cNvSpPr/>
          <p:nvPr/>
        </p:nvSpPr>
        <p:spPr>
          <a:xfrm>
            <a:off x="3964901" y="510536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2">
            <a:extLst>
              <a:ext uri="{FF2B5EF4-FFF2-40B4-BE49-F238E27FC236}">
                <a16:creationId xmlns:a16="http://schemas.microsoft.com/office/drawing/2014/main" id="{A7787B05-0AD9-E51F-AB9D-E259B0C495DC}"/>
              </a:ext>
            </a:extLst>
          </p:cNvPr>
          <p:cNvSpPr/>
          <p:nvPr/>
        </p:nvSpPr>
        <p:spPr>
          <a:xfrm>
            <a:off x="5544934" y="510536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3">
            <a:extLst>
              <a:ext uri="{FF2B5EF4-FFF2-40B4-BE49-F238E27FC236}">
                <a16:creationId xmlns:a16="http://schemas.microsoft.com/office/drawing/2014/main" id="{5699B143-B43F-9B33-2AC5-64615CB40FD1}"/>
              </a:ext>
            </a:extLst>
          </p:cNvPr>
          <p:cNvSpPr/>
          <p:nvPr/>
        </p:nvSpPr>
        <p:spPr>
          <a:xfrm>
            <a:off x="4801895" y="580197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4">
            <a:extLst>
              <a:ext uri="{FF2B5EF4-FFF2-40B4-BE49-F238E27FC236}">
                <a16:creationId xmlns:a16="http://schemas.microsoft.com/office/drawing/2014/main" id="{4D881339-F4E8-BA6F-8EAC-D822B6B97477}"/>
              </a:ext>
            </a:extLst>
          </p:cNvPr>
          <p:cNvSpPr/>
          <p:nvPr/>
        </p:nvSpPr>
        <p:spPr>
          <a:xfrm>
            <a:off x="4801895" y="58019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5">
            <a:extLst>
              <a:ext uri="{FF2B5EF4-FFF2-40B4-BE49-F238E27FC236}">
                <a16:creationId xmlns:a16="http://schemas.microsoft.com/office/drawing/2014/main" id="{D43483DA-A6D7-37A9-7354-F299B9676A1B}"/>
              </a:ext>
            </a:extLst>
          </p:cNvPr>
          <p:cNvSpPr/>
          <p:nvPr/>
        </p:nvSpPr>
        <p:spPr>
          <a:xfrm>
            <a:off x="5430100" y="58019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6">
            <a:extLst>
              <a:ext uri="{FF2B5EF4-FFF2-40B4-BE49-F238E27FC236}">
                <a16:creationId xmlns:a16="http://schemas.microsoft.com/office/drawing/2014/main" id="{ACB25B3B-856D-16C2-87DB-06A33B36613F}"/>
              </a:ext>
            </a:extLst>
          </p:cNvPr>
          <p:cNvSpPr txBox="1"/>
          <p:nvPr/>
        </p:nvSpPr>
        <p:spPr>
          <a:xfrm>
            <a:off x="5208231" y="5404782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5" name="object 77">
            <a:extLst>
              <a:ext uri="{FF2B5EF4-FFF2-40B4-BE49-F238E27FC236}">
                <a16:creationId xmlns:a16="http://schemas.microsoft.com/office/drawing/2014/main" id="{DD1C5598-C6E5-D637-9A7E-B965096A716C}"/>
              </a:ext>
            </a:extLst>
          </p:cNvPr>
          <p:cNvSpPr/>
          <p:nvPr/>
        </p:nvSpPr>
        <p:spPr>
          <a:xfrm>
            <a:off x="8393976" y="4763368"/>
            <a:ext cx="676275" cy="292735"/>
          </a:xfrm>
          <a:custGeom>
            <a:avLst/>
            <a:gdLst/>
            <a:ahLst/>
            <a:cxnLst/>
            <a:rect l="l" t="t" r="r" b="b"/>
            <a:pathLst>
              <a:path w="676275" h="292735">
                <a:moveTo>
                  <a:pt x="0" y="0"/>
                </a:moveTo>
                <a:lnTo>
                  <a:pt x="0" y="292684"/>
                </a:lnTo>
                <a:lnTo>
                  <a:pt x="675716" y="292684"/>
                </a:lnTo>
                <a:lnTo>
                  <a:pt x="6757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8">
            <a:extLst>
              <a:ext uri="{FF2B5EF4-FFF2-40B4-BE49-F238E27FC236}">
                <a16:creationId xmlns:a16="http://schemas.microsoft.com/office/drawing/2014/main" id="{82B7B20F-B2A0-7681-71C1-AC61D386AA7F}"/>
              </a:ext>
            </a:extLst>
          </p:cNvPr>
          <p:cNvSpPr/>
          <p:nvPr/>
        </p:nvSpPr>
        <p:spPr>
          <a:xfrm>
            <a:off x="8393976" y="4763368"/>
            <a:ext cx="676275" cy="292735"/>
          </a:xfrm>
          <a:custGeom>
            <a:avLst/>
            <a:gdLst/>
            <a:ahLst/>
            <a:cxnLst/>
            <a:rect l="l" t="t" r="r" b="b"/>
            <a:pathLst>
              <a:path w="676275" h="292735">
                <a:moveTo>
                  <a:pt x="0" y="0"/>
                </a:moveTo>
                <a:lnTo>
                  <a:pt x="0" y="292684"/>
                </a:lnTo>
                <a:lnTo>
                  <a:pt x="675716" y="292684"/>
                </a:lnTo>
                <a:lnTo>
                  <a:pt x="675716" y="0"/>
                </a:lnTo>
                <a:lnTo>
                  <a:pt x="0" y="0"/>
                </a:lnTo>
                <a:close/>
              </a:path>
            </a:pathLst>
          </a:custGeom>
          <a:ln w="9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9">
            <a:extLst>
              <a:ext uri="{FF2B5EF4-FFF2-40B4-BE49-F238E27FC236}">
                <a16:creationId xmlns:a16="http://schemas.microsoft.com/office/drawing/2014/main" id="{BFF8723D-4C0A-4799-D541-C97611B67DDF}"/>
              </a:ext>
            </a:extLst>
          </p:cNvPr>
          <p:cNvSpPr/>
          <p:nvPr/>
        </p:nvSpPr>
        <p:spPr>
          <a:xfrm>
            <a:off x="8569299" y="4239214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0" y="0"/>
                </a:moveTo>
                <a:lnTo>
                  <a:pt x="0" y="170992"/>
                </a:lnTo>
                <a:lnTo>
                  <a:pt x="361797" y="170992"/>
                </a:lnTo>
                <a:lnTo>
                  <a:pt x="361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0">
            <a:extLst>
              <a:ext uri="{FF2B5EF4-FFF2-40B4-BE49-F238E27FC236}">
                <a16:creationId xmlns:a16="http://schemas.microsoft.com/office/drawing/2014/main" id="{8AFAF2A1-8FCA-F18D-28A0-45FBABD67047}"/>
              </a:ext>
            </a:extLst>
          </p:cNvPr>
          <p:cNvSpPr/>
          <p:nvPr/>
        </p:nvSpPr>
        <p:spPr>
          <a:xfrm>
            <a:off x="8569299" y="4239214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0" y="0"/>
                </a:moveTo>
                <a:lnTo>
                  <a:pt x="0" y="170992"/>
                </a:lnTo>
                <a:lnTo>
                  <a:pt x="361797" y="170992"/>
                </a:lnTo>
                <a:lnTo>
                  <a:pt x="361797" y="0"/>
                </a:lnTo>
                <a:lnTo>
                  <a:pt x="0" y="0"/>
                </a:lnTo>
                <a:close/>
              </a:path>
            </a:pathLst>
          </a:custGeom>
          <a:ln w="9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9" name="object 81">
            <a:extLst>
              <a:ext uri="{FF2B5EF4-FFF2-40B4-BE49-F238E27FC236}">
                <a16:creationId xmlns:a16="http://schemas.microsoft.com/office/drawing/2014/main" id="{105128F2-5653-ACF4-5EBF-099648196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71366"/>
              </p:ext>
            </p:extLst>
          </p:nvPr>
        </p:nvGraphicFramePr>
        <p:xfrm>
          <a:off x="8389225" y="3982166"/>
          <a:ext cx="673100" cy="2172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12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8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factorial(1)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2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DD6890B-E5AD-6116-98DB-8EB7E4B76D03}"/>
              </a:ext>
            </a:extLst>
          </p:cNvPr>
          <p:cNvSpPr/>
          <p:nvPr/>
        </p:nvSpPr>
        <p:spPr>
          <a:xfrm>
            <a:off x="3047431" y="2218862"/>
            <a:ext cx="6614795" cy="2015489"/>
          </a:xfrm>
          <a:custGeom>
            <a:avLst/>
            <a:gdLst/>
            <a:ahLst/>
            <a:cxnLst/>
            <a:rect l="l" t="t" r="r" b="b"/>
            <a:pathLst>
              <a:path w="6614795" h="2015489">
                <a:moveTo>
                  <a:pt x="4553280" y="384479"/>
                </a:moveTo>
                <a:lnTo>
                  <a:pt x="3669842" y="384479"/>
                </a:lnTo>
                <a:lnTo>
                  <a:pt x="0" y="2015286"/>
                </a:lnTo>
                <a:lnTo>
                  <a:pt x="4553280" y="384479"/>
                </a:lnTo>
                <a:close/>
              </a:path>
              <a:path w="6614795" h="2015489">
                <a:moveTo>
                  <a:pt x="3144964" y="0"/>
                </a:moveTo>
                <a:lnTo>
                  <a:pt x="3105920" y="13364"/>
                </a:lnTo>
                <a:lnTo>
                  <a:pt x="3083040" y="47524"/>
                </a:lnTo>
                <a:lnTo>
                  <a:pt x="3080880" y="64084"/>
                </a:lnTo>
                <a:lnTo>
                  <a:pt x="3080880" y="320408"/>
                </a:lnTo>
                <a:lnTo>
                  <a:pt x="3080524" y="320408"/>
                </a:lnTo>
                <a:lnTo>
                  <a:pt x="3093876" y="359445"/>
                </a:lnTo>
                <a:lnTo>
                  <a:pt x="3128036" y="382323"/>
                </a:lnTo>
                <a:lnTo>
                  <a:pt x="3144596" y="384479"/>
                </a:lnTo>
                <a:lnTo>
                  <a:pt x="6550558" y="384479"/>
                </a:lnTo>
                <a:lnTo>
                  <a:pt x="6589595" y="371127"/>
                </a:lnTo>
                <a:lnTo>
                  <a:pt x="6612480" y="336967"/>
                </a:lnTo>
                <a:lnTo>
                  <a:pt x="6614642" y="320408"/>
                </a:lnTo>
                <a:lnTo>
                  <a:pt x="6614619" y="64084"/>
                </a:lnTo>
                <a:lnTo>
                  <a:pt x="6601277" y="25408"/>
                </a:lnTo>
                <a:lnTo>
                  <a:pt x="6567117" y="2528"/>
                </a:lnTo>
                <a:lnTo>
                  <a:pt x="6550558" y="368"/>
                </a:lnTo>
                <a:lnTo>
                  <a:pt x="3669842" y="368"/>
                </a:lnTo>
                <a:lnTo>
                  <a:pt x="3144964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43C55F1F-260F-1B5B-CF85-465B31CDCE01}"/>
              </a:ext>
            </a:extLst>
          </p:cNvPr>
          <p:cNvSpPr/>
          <p:nvPr/>
        </p:nvSpPr>
        <p:spPr>
          <a:xfrm>
            <a:off x="3047431" y="2218862"/>
            <a:ext cx="6614795" cy="2015489"/>
          </a:xfrm>
          <a:custGeom>
            <a:avLst/>
            <a:gdLst/>
            <a:ahLst/>
            <a:cxnLst/>
            <a:rect l="l" t="t" r="r" b="b"/>
            <a:pathLst>
              <a:path w="6614795" h="2015489">
                <a:moveTo>
                  <a:pt x="3080880" y="64084"/>
                </a:moveTo>
                <a:lnTo>
                  <a:pt x="3081420" y="55736"/>
                </a:lnTo>
                <a:lnTo>
                  <a:pt x="3083040" y="47524"/>
                </a:lnTo>
                <a:lnTo>
                  <a:pt x="3105920" y="13364"/>
                </a:lnTo>
                <a:lnTo>
                  <a:pt x="3144964" y="0"/>
                </a:lnTo>
                <a:lnTo>
                  <a:pt x="3669842" y="368"/>
                </a:lnTo>
                <a:lnTo>
                  <a:pt x="4553280" y="368"/>
                </a:lnTo>
                <a:lnTo>
                  <a:pt x="6550558" y="368"/>
                </a:lnTo>
                <a:lnTo>
                  <a:pt x="6558906" y="908"/>
                </a:lnTo>
                <a:lnTo>
                  <a:pt x="6567117" y="2528"/>
                </a:lnTo>
                <a:lnTo>
                  <a:pt x="6601277" y="25408"/>
                </a:lnTo>
                <a:lnTo>
                  <a:pt x="6614642" y="64439"/>
                </a:lnTo>
                <a:lnTo>
                  <a:pt x="6614642" y="224282"/>
                </a:lnTo>
                <a:lnTo>
                  <a:pt x="6614642" y="320408"/>
                </a:lnTo>
                <a:lnTo>
                  <a:pt x="6614102" y="328756"/>
                </a:lnTo>
                <a:lnTo>
                  <a:pt x="6612480" y="336967"/>
                </a:lnTo>
                <a:lnTo>
                  <a:pt x="6589595" y="371127"/>
                </a:lnTo>
                <a:lnTo>
                  <a:pt x="6550558" y="384479"/>
                </a:lnTo>
                <a:lnTo>
                  <a:pt x="4553280" y="384479"/>
                </a:lnTo>
                <a:lnTo>
                  <a:pt x="0" y="2015286"/>
                </a:lnTo>
                <a:lnTo>
                  <a:pt x="3669842" y="384479"/>
                </a:lnTo>
                <a:lnTo>
                  <a:pt x="3144596" y="384479"/>
                </a:lnTo>
                <a:lnTo>
                  <a:pt x="3105609" y="371277"/>
                </a:lnTo>
                <a:lnTo>
                  <a:pt x="3082680" y="336967"/>
                </a:lnTo>
                <a:lnTo>
                  <a:pt x="3080524" y="320408"/>
                </a:lnTo>
                <a:lnTo>
                  <a:pt x="3080880" y="320408"/>
                </a:lnTo>
                <a:lnTo>
                  <a:pt x="3080880" y="224282"/>
                </a:lnTo>
                <a:lnTo>
                  <a:pt x="3080880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B585E38-4128-5089-92A7-D172A5A981E0}"/>
              </a:ext>
            </a:extLst>
          </p:cNvPr>
          <p:cNvSpPr txBox="1"/>
          <p:nvPr/>
        </p:nvSpPr>
        <p:spPr>
          <a:xfrm>
            <a:off x="7019572" y="2270602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returns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8464296-D5E6-E020-5C0E-4045CE1E482A}"/>
              </a:ext>
            </a:extLst>
          </p:cNvPr>
          <p:cNvSpPr/>
          <p:nvPr/>
        </p:nvSpPr>
        <p:spPr>
          <a:xfrm>
            <a:off x="3499945" y="3228664"/>
            <a:ext cx="144145" cy="394970"/>
          </a:xfrm>
          <a:custGeom>
            <a:avLst/>
            <a:gdLst/>
            <a:ahLst/>
            <a:cxnLst/>
            <a:rect l="l" t="t" r="r" b="b"/>
            <a:pathLst>
              <a:path w="144144" h="394970">
                <a:moveTo>
                  <a:pt x="72008" y="394919"/>
                </a:moveTo>
                <a:lnTo>
                  <a:pt x="0" y="394919"/>
                </a:lnTo>
                <a:lnTo>
                  <a:pt x="0" y="0"/>
                </a:lnTo>
                <a:lnTo>
                  <a:pt x="144005" y="0"/>
                </a:lnTo>
                <a:lnTo>
                  <a:pt x="144005" y="394919"/>
                </a:lnTo>
                <a:lnTo>
                  <a:pt x="72008" y="394919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556A77EC-4033-4217-4689-6CF0B5416EE7}"/>
              </a:ext>
            </a:extLst>
          </p:cNvPr>
          <p:cNvSpPr/>
          <p:nvPr/>
        </p:nvSpPr>
        <p:spPr>
          <a:xfrm>
            <a:off x="1375590" y="3336665"/>
            <a:ext cx="1765300" cy="466725"/>
          </a:xfrm>
          <a:custGeom>
            <a:avLst/>
            <a:gdLst/>
            <a:ahLst/>
            <a:cxnLst/>
            <a:rect l="l" t="t" r="r" b="b"/>
            <a:pathLst>
              <a:path w="1765300" h="466725">
                <a:moveTo>
                  <a:pt x="1765084" y="0"/>
                </a:moveTo>
                <a:lnTo>
                  <a:pt x="0" y="0"/>
                </a:lnTo>
                <a:lnTo>
                  <a:pt x="0" y="466204"/>
                </a:lnTo>
                <a:lnTo>
                  <a:pt x="1765084" y="466204"/>
                </a:lnTo>
                <a:lnTo>
                  <a:pt x="1765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78493083-0D9E-76CB-228D-6578E05EECD7}"/>
              </a:ext>
            </a:extLst>
          </p:cNvPr>
          <p:cNvSpPr/>
          <p:nvPr/>
        </p:nvSpPr>
        <p:spPr>
          <a:xfrm>
            <a:off x="1523545" y="2507952"/>
            <a:ext cx="1762125" cy="269875"/>
          </a:xfrm>
          <a:custGeom>
            <a:avLst/>
            <a:gdLst/>
            <a:ahLst/>
            <a:cxnLst/>
            <a:rect l="l" t="t" r="r" b="b"/>
            <a:pathLst>
              <a:path w="1762125" h="269875">
                <a:moveTo>
                  <a:pt x="1761845" y="0"/>
                </a:moveTo>
                <a:lnTo>
                  <a:pt x="0" y="0"/>
                </a:lnTo>
                <a:lnTo>
                  <a:pt x="0" y="269633"/>
                </a:lnTo>
                <a:lnTo>
                  <a:pt x="1761845" y="269633"/>
                </a:lnTo>
                <a:lnTo>
                  <a:pt x="1761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FB3185AD-EACC-32C7-CA26-480E37BD52C0}"/>
              </a:ext>
            </a:extLst>
          </p:cNvPr>
          <p:cNvSpPr/>
          <p:nvPr/>
        </p:nvSpPr>
        <p:spPr>
          <a:xfrm>
            <a:off x="1882104" y="3228664"/>
            <a:ext cx="1762125" cy="394970"/>
          </a:xfrm>
          <a:custGeom>
            <a:avLst/>
            <a:gdLst/>
            <a:ahLst/>
            <a:cxnLst/>
            <a:rect l="l" t="t" r="r" b="b"/>
            <a:pathLst>
              <a:path w="1762125" h="394970">
                <a:moveTo>
                  <a:pt x="1761845" y="0"/>
                </a:moveTo>
                <a:lnTo>
                  <a:pt x="0" y="0"/>
                </a:lnTo>
                <a:lnTo>
                  <a:pt x="0" y="394919"/>
                </a:lnTo>
                <a:lnTo>
                  <a:pt x="1761845" y="394919"/>
                </a:lnTo>
                <a:lnTo>
                  <a:pt x="1761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AC973A51-B555-3271-63E7-129A0F13CD56}"/>
              </a:ext>
            </a:extLst>
          </p:cNvPr>
          <p:cNvSpPr txBox="1"/>
          <p:nvPr/>
        </p:nvSpPr>
        <p:spPr>
          <a:xfrm>
            <a:off x="4899891" y="5881046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B15F83F0-7090-6DAA-51A5-32ED7CBF25A1}"/>
              </a:ext>
            </a:extLst>
          </p:cNvPr>
          <p:cNvSpPr/>
          <p:nvPr/>
        </p:nvSpPr>
        <p:spPr>
          <a:xfrm>
            <a:off x="2937995" y="2257749"/>
            <a:ext cx="1278890" cy="279400"/>
          </a:xfrm>
          <a:custGeom>
            <a:avLst/>
            <a:gdLst/>
            <a:ahLst/>
            <a:cxnLst/>
            <a:rect l="l" t="t" r="r" b="b"/>
            <a:pathLst>
              <a:path w="1278889" h="279400">
                <a:moveTo>
                  <a:pt x="0" y="0"/>
                </a:moveTo>
                <a:lnTo>
                  <a:pt x="0" y="278993"/>
                </a:lnTo>
                <a:lnTo>
                  <a:pt x="1278356" y="278993"/>
                </a:lnTo>
                <a:lnTo>
                  <a:pt x="1278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0BC5BD48-D83C-9AFA-B29A-0BA25BDD3DB7}"/>
              </a:ext>
            </a:extLst>
          </p:cNvPr>
          <p:cNvSpPr/>
          <p:nvPr/>
        </p:nvSpPr>
        <p:spPr>
          <a:xfrm>
            <a:off x="3155787" y="2257749"/>
            <a:ext cx="840105" cy="220345"/>
          </a:xfrm>
          <a:custGeom>
            <a:avLst/>
            <a:gdLst/>
            <a:ahLst/>
            <a:cxnLst/>
            <a:rect l="l" t="t" r="r" b="b"/>
            <a:pathLst>
              <a:path w="840105" h="220344">
                <a:moveTo>
                  <a:pt x="0" y="0"/>
                </a:moveTo>
                <a:lnTo>
                  <a:pt x="839876" y="0"/>
                </a:lnTo>
                <a:lnTo>
                  <a:pt x="839876" y="219963"/>
                </a:lnTo>
                <a:lnTo>
                  <a:pt x="0" y="21996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DC67964F-7CBD-64C2-EF41-8DA8B95C6287}"/>
              </a:ext>
            </a:extLst>
          </p:cNvPr>
          <p:cNvSpPr txBox="1"/>
          <p:nvPr/>
        </p:nvSpPr>
        <p:spPr>
          <a:xfrm>
            <a:off x="3143456" y="2233530"/>
            <a:ext cx="8655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latin typeface="Times New Roman"/>
                <a:cs typeface="Times New Roman"/>
              </a:rPr>
              <a:t>f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ct</a:t>
            </a:r>
            <a:r>
              <a:rPr sz="1450" spc="5" dirty="0">
                <a:latin typeface="Times New Roman"/>
                <a:cs typeface="Times New Roman"/>
              </a:rPr>
              <a:t>o</a:t>
            </a:r>
            <a:r>
              <a:rPr sz="1450" spc="-5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5" dirty="0">
                <a:latin typeface="Times New Roman"/>
                <a:cs typeface="Times New Roman"/>
              </a:rPr>
              <a:t>l</a:t>
            </a:r>
            <a:r>
              <a:rPr sz="1450" spc="5" dirty="0">
                <a:latin typeface="Times New Roman"/>
                <a:cs typeface="Times New Roman"/>
              </a:rPr>
              <a:t>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32E2543D-6226-99F0-A643-C78899CE0F8E}"/>
              </a:ext>
            </a:extLst>
          </p:cNvPr>
          <p:cNvSpPr/>
          <p:nvPr/>
        </p:nvSpPr>
        <p:spPr>
          <a:xfrm>
            <a:off x="2588783" y="3002223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46" y="279006"/>
                </a:lnTo>
                <a:lnTo>
                  <a:pt x="2024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C795BEE2-4D58-5B58-A3CB-FCEF2562B66A}"/>
              </a:ext>
            </a:extLst>
          </p:cNvPr>
          <p:cNvSpPr/>
          <p:nvPr/>
        </p:nvSpPr>
        <p:spPr>
          <a:xfrm>
            <a:off x="3569071" y="3002223"/>
            <a:ext cx="833755" cy="219710"/>
          </a:xfrm>
          <a:custGeom>
            <a:avLst/>
            <a:gdLst/>
            <a:ahLst/>
            <a:cxnLst/>
            <a:rect l="l" t="t" r="r" b="b"/>
            <a:pathLst>
              <a:path w="833754" h="219710">
                <a:moveTo>
                  <a:pt x="0" y="0"/>
                </a:moveTo>
                <a:lnTo>
                  <a:pt x="833755" y="0"/>
                </a:lnTo>
                <a:lnTo>
                  <a:pt x="833755" y="219608"/>
                </a:lnTo>
                <a:lnTo>
                  <a:pt x="0" y="2196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CA831C09-9EB2-9AE5-3C15-C62635181BE5}"/>
              </a:ext>
            </a:extLst>
          </p:cNvPr>
          <p:cNvSpPr txBox="1"/>
          <p:nvPr/>
        </p:nvSpPr>
        <p:spPr>
          <a:xfrm>
            <a:off x="2782725" y="2979084"/>
            <a:ext cx="75247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</a:t>
            </a:r>
            <a:r>
              <a:rPr sz="1450" spc="-7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DC363559-2486-0974-B6E7-40B436921BCF}"/>
              </a:ext>
            </a:extLst>
          </p:cNvPr>
          <p:cNvSpPr txBox="1"/>
          <p:nvPr/>
        </p:nvSpPr>
        <p:spPr>
          <a:xfrm>
            <a:off x="3568715" y="2979084"/>
            <a:ext cx="836294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latin typeface="Times New Roman"/>
                <a:cs typeface="Times New Roman"/>
              </a:rPr>
              <a:t>fa</a:t>
            </a:r>
            <a:r>
              <a:rPr sz="1450" spc="15" dirty="0">
                <a:latin typeface="Times New Roman"/>
                <a:cs typeface="Times New Roman"/>
              </a:rPr>
              <a:t>ct</a:t>
            </a:r>
            <a:r>
              <a:rPr sz="1450" spc="-5" dirty="0">
                <a:latin typeface="Times New Roman"/>
                <a:cs typeface="Times New Roman"/>
              </a:rPr>
              <a:t>o</a:t>
            </a:r>
            <a:r>
              <a:rPr sz="1450" spc="5" dirty="0">
                <a:latin typeface="Times New Roman"/>
                <a:cs typeface="Times New Roman"/>
              </a:rPr>
              <a:t>r</a:t>
            </a:r>
            <a:r>
              <a:rPr sz="1450" spc="-1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15" dirty="0">
                <a:latin typeface="Times New Roman"/>
                <a:cs typeface="Times New Roman"/>
              </a:rPr>
              <a:t>l</a:t>
            </a:r>
            <a:r>
              <a:rPr sz="1450" spc="-5" dirty="0">
                <a:latin typeface="Times New Roman"/>
                <a:cs typeface="Times New Roman"/>
              </a:rPr>
              <a:t>(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r>
              <a:rPr sz="1450" spc="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39F779EF-2E1C-2807-9277-268959F7B4EA}"/>
              </a:ext>
            </a:extLst>
          </p:cNvPr>
          <p:cNvSpPr/>
          <p:nvPr/>
        </p:nvSpPr>
        <p:spPr>
          <a:xfrm>
            <a:off x="3449196" y="2478425"/>
            <a:ext cx="139065" cy="476884"/>
          </a:xfrm>
          <a:custGeom>
            <a:avLst/>
            <a:gdLst/>
            <a:ahLst/>
            <a:cxnLst/>
            <a:rect l="l" t="t" r="r" b="b"/>
            <a:pathLst>
              <a:path w="139064" h="476885">
                <a:moveTo>
                  <a:pt x="0" y="336969"/>
                </a:moveTo>
                <a:lnTo>
                  <a:pt x="69113" y="476288"/>
                </a:lnTo>
                <a:lnTo>
                  <a:pt x="109717" y="395287"/>
                </a:lnTo>
                <a:lnTo>
                  <a:pt x="69113" y="395287"/>
                </a:lnTo>
                <a:lnTo>
                  <a:pt x="63715" y="392760"/>
                </a:lnTo>
                <a:lnTo>
                  <a:pt x="61188" y="392760"/>
                </a:lnTo>
                <a:lnTo>
                  <a:pt x="58674" y="387007"/>
                </a:lnTo>
                <a:lnTo>
                  <a:pt x="58674" y="377001"/>
                </a:lnTo>
                <a:lnTo>
                  <a:pt x="0" y="336969"/>
                </a:lnTo>
                <a:close/>
              </a:path>
              <a:path w="139064" h="476885">
                <a:moveTo>
                  <a:pt x="138950" y="336969"/>
                </a:moveTo>
                <a:lnTo>
                  <a:pt x="80276" y="376586"/>
                </a:lnTo>
                <a:lnTo>
                  <a:pt x="80276" y="387007"/>
                </a:lnTo>
                <a:lnTo>
                  <a:pt x="77749" y="392760"/>
                </a:lnTo>
                <a:lnTo>
                  <a:pt x="74879" y="392760"/>
                </a:lnTo>
                <a:lnTo>
                  <a:pt x="69113" y="395287"/>
                </a:lnTo>
                <a:lnTo>
                  <a:pt x="109717" y="395287"/>
                </a:lnTo>
                <a:lnTo>
                  <a:pt x="138950" y="336969"/>
                </a:lnTo>
                <a:close/>
              </a:path>
              <a:path w="139064" h="476885">
                <a:moveTo>
                  <a:pt x="74879" y="0"/>
                </a:moveTo>
                <a:lnTo>
                  <a:pt x="63715" y="0"/>
                </a:lnTo>
                <a:lnTo>
                  <a:pt x="61188" y="2527"/>
                </a:lnTo>
                <a:lnTo>
                  <a:pt x="58674" y="7924"/>
                </a:lnTo>
                <a:lnTo>
                  <a:pt x="58674" y="377001"/>
                </a:lnTo>
                <a:lnTo>
                  <a:pt x="69113" y="384124"/>
                </a:lnTo>
                <a:lnTo>
                  <a:pt x="80276" y="376586"/>
                </a:lnTo>
                <a:lnTo>
                  <a:pt x="80276" y="7924"/>
                </a:lnTo>
                <a:lnTo>
                  <a:pt x="77749" y="2527"/>
                </a:lnTo>
                <a:lnTo>
                  <a:pt x="74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E40B5859-2E07-FB37-2D71-4C6BDE9C59F9}"/>
              </a:ext>
            </a:extLst>
          </p:cNvPr>
          <p:cNvSpPr/>
          <p:nvPr/>
        </p:nvSpPr>
        <p:spPr>
          <a:xfrm>
            <a:off x="3507870" y="2478425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24"/>
                </a:moveTo>
                <a:lnTo>
                  <a:pt x="0" y="11163"/>
                </a:lnTo>
                <a:lnTo>
                  <a:pt x="0" y="7924"/>
                </a:lnTo>
                <a:lnTo>
                  <a:pt x="2514" y="2527"/>
                </a:lnTo>
                <a:lnTo>
                  <a:pt x="5041" y="0"/>
                </a:lnTo>
                <a:lnTo>
                  <a:pt x="10439" y="0"/>
                </a:lnTo>
                <a:lnTo>
                  <a:pt x="16205" y="0"/>
                </a:lnTo>
                <a:lnTo>
                  <a:pt x="19075" y="2527"/>
                </a:lnTo>
                <a:lnTo>
                  <a:pt x="21602" y="7924"/>
                </a:lnTo>
                <a:lnTo>
                  <a:pt x="21602" y="11163"/>
                </a:lnTo>
                <a:lnTo>
                  <a:pt x="21602" y="384124"/>
                </a:lnTo>
                <a:lnTo>
                  <a:pt x="21602" y="387007"/>
                </a:lnTo>
                <a:lnTo>
                  <a:pt x="19075" y="392760"/>
                </a:lnTo>
                <a:lnTo>
                  <a:pt x="16205" y="392760"/>
                </a:lnTo>
                <a:lnTo>
                  <a:pt x="10439" y="395287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7007"/>
                </a:lnTo>
                <a:lnTo>
                  <a:pt x="0" y="3841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C53F35A3-FC84-BFC4-175D-E52779264610}"/>
              </a:ext>
            </a:extLst>
          </p:cNvPr>
          <p:cNvSpPr/>
          <p:nvPr/>
        </p:nvSpPr>
        <p:spPr>
          <a:xfrm>
            <a:off x="3449196" y="2815394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13" y="47155"/>
                </a:moveTo>
                <a:lnTo>
                  <a:pt x="138950" y="0"/>
                </a:lnTo>
                <a:lnTo>
                  <a:pt x="69113" y="139319"/>
                </a:lnTo>
                <a:lnTo>
                  <a:pt x="0" y="0"/>
                </a:lnTo>
                <a:lnTo>
                  <a:pt x="69113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81BC58C1-A132-165C-2BDE-F5363968DF94}"/>
              </a:ext>
            </a:extLst>
          </p:cNvPr>
          <p:cNvSpPr/>
          <p:nvPr/>
        </p:nvSpPr>
        <p:spPr>
          <a:xfrm>
            <a:off x="3507870" y="2478425"/>
            <a:ext cx="22225" cy="395605"/>
          </a:xfrm>
          <a:custGeom>
            <a:avLst/>
            <a:gdLst/>
            <a:ahLst/>
            <a:cxnLst/>
            <a:rect l="l" t="t" r="r" b="b"/>
            <a:pathLst>
              <a:path w="22225" h="395605">
                <a:moveTo>
                  <a:pt x="0" y="384124"/>
                </a:moveTo>
                <a:lnTo>
                  <a:pt x="0" y="11163"/>
                </a:lnTo>
                <a:lnTo>
                  <a:pt x="0" y="7924"/>
                </a:lnTo>
                <a:lnTo>
                  <a:pt x="2514" y="2527"/>
                </a:lnTo>
                <a:lnTo>
                  <a:pt x="5041" y="0"/>
                </a:lnTo>
                <a:lnTo>
                  <a:pt x="10439" y="0"/>
                </a:lnTo>
                <a:lnTo>
                  <a:pt x="16205" y="0"/>
                </a:lnTo>
                <a:lnTo>
                  <a:pt x="19075" y="2527"/>
                </a:lnTo>
                <a:lnTo>
                  <a:pt x="21602" y="7924"/>
                </a:lnTo>
                <a:lnTo>
                  <a:pt x="21602" y="11163"/>
                </a:lnTo>
                <a:lnTo>
                  <a:pt x="21602" y="384124"/>
                </a:lnTo>
                <a:lnTo>
                  <a:pt x="21602" y="387007"/>
                </a:lnTo>
                <a:lnTo>
                  <a:pt x="19075" y="392760"/>
                </a:lnTo>
                <a:lnTo>
                  <a:pt x="16205" y="392760"/>
                </a:lnTo>
                <a:lnTo>
                  <a:pt x="10439" y="395287"/>
                </a:lnTo>
                <a:lnTo>
                  <a:pt x="5041" y="392760"/>
                </a:lnTo>
                <a:lnTo>
                  <a:pt x="2514" y="392760"/>
                </a:lnTo>
                <a:lnTo>
                  <a:pt x="0" y="387007"/>
                </a:lnTo>
                <a:lnTo>
                  <a:pt x="0" y="3841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DD11E7B0-F7AF-A573-55F6-CA7ECD697991}"/>
              </a:ext>
            </a:extLst>
          </p:cNvPr>
          <p:cNvSpPr/>
          <p:nvPr/>
        </p:nvSpPr>
        <p:spPr>
          <a:xfrm>
            <a:off x="3449196" y="2815394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4" h="139700">
                <a:moveTo>
                  <a:pt x="69113" y="47155"/>
                </a:moveTo>
                <a:lnTo>
                  <a:pt x="138950" y="0"/>
                </a:lnTo>
                <a:lnTo>
                  <a:pt x="69113" y="139319"/>
                </a:lnTo>
                <a:lnTo>
                  <a:pt x="0" y="0"/>
                </a:lnTo>
                <a:lnTo>
                  <a:pt x="69113" y="4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0C1EFE1D-9070-4AD4-E1C7-A7F4FCBED221}"/>
              </a:ext>
            </a:extLst>
          </p:cNvPr>
          <p:cNvSpPr/>
          <p:nvPr/>
        </p:nvSpPr>
        <p:spPr>
          <a:xfrm>
            <a:off x="2959953" y="3769024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33" y="279006"/>
                </a:lnTo>
                <a:lnTo>
                  <a:pt x="2024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1486075E-C2FE-C258-E171-DFC83DE21E71}"/>
              </a:ext>
            </a:extLst>
          </p:cNvPr>
          <p:cNvSpPr/>
          <p:nvPr/>
        </p:nvSpPr>
        <p:spPr>
          <a:xfrm>
            <a:off x="2662712" y="3179111"/>
            <a:ext cx="2996880" cy="2762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C1B73B98-E768-9531-DD46-9863FB17104A}"/>
              </a:ext>
            </a:extLst>
          </p:cNvPr>
          <p:cNvSpPr txBox="1"/>
          <p:nvPr/>
        </p:nvSpPr>
        <p:spPr>
          <a:xfrm>
            <a:off x="3154975" y="3744805"/>
            <a:ext cx="16325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 *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DB03962E-5CDB-0C23-4BEF-102A6368362D}"/>
              </a:ext>
            </a:extLst>
          </p:cNvPr>
          <p:cNvSpPr txBox="1"/>
          <p:nvPr/>
        </p:nvSpPr>
        <p:spPr>
          <a:xfrm>
            <a:off x="3620811" y="4486409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DAFF8658-D324-6A12-1B53-4C3BEA844606}"/>
              </a:ext>
            </a:extLst>
          </p:cNvPr>
          <p:cNvSpPr txBox="1"/>
          <p:nvPr/>
        </p:nvSpPr>
        <p:spPr>
          <a:xfrm>
            <a:off x="4038768" y="5209280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6BAFB6AD-280C-8C10-559C-D94CC708CEA2}"/>
              </a:ext>
            </a:extLst>
          </p:cNvPr>
          <p:cNvSpPr/>
          <p:nvPr/>
        </p:nvSpPr>
        <p:spPr>
          <a:xfrm>
            <a:off x="2292873" y="2483466"/>
            <a:ext cx="935355" cy="574675"/>
          </a:xfrm>
          <a:custGeom>
            <a:avLst/>
            <a:gdLst/>
            <a:ahLst/>
            <a:cxnLst/>
            <a:rect l="l" t="t" r="r" b="b"/>
            <a:pathLst>
              <a:path w="935355" h="574675">
                <a:moveTo>
                  <a:pt x="834695" y="46512"/>
                </a:moveTo>
                <a:lnTo>
                  <a:pt x="829081" y="47523"/>
                </a:lnTo>
                <a:lnTo>
                  <a:pt x="801357" y="56159"/>
                </a:lnTo>
                <a:lnTo>
                  <a:pt x="706678" y="81000"/>
                </a:lnTo>
                <a:lnTo>
                  <a:pt x="672833" y="92163"/>
                </a:lnTo>
                <a:lnTo>
                  <a:pt x="600481" y="111963"/>
                </a:lnTo>
                <a:lnTo>
                  <a:pt x="528116" y="131038"/>
                </a:lnTo>
                <a:lnTo>
                  <a:pt x="452158" y="153365"/>
                </a:lnTo>
                <a:lnTo>
                  <a:pt x="307073" y="198361"/>
                </a:lnTo>
                <a:lnTo>
                  <a:pt x="239750" y="220675"/>
                </a:lnTo>
                <a:lnTo>
                  <a:pt x="178561" y="243001"/>
                </a:lnTo>
                <a:lnTo>
                  <a:pt x="123113" y="265315"/>
                </a:lnTo>
                <a:lnTo>
                  <a:pt x="100799" y="276478"/>
                </a:lnTo>
                <a:lnTo>
                  <a:pt x="78473" y="284403"/>
                </a:lnTo>
                <a:lnTo>
                  <a:pt x="58673" y="295567"/>
                </a:lnTo>
                <a:lnTo>
                  <a:pt x="42113" y="304203"/>
                </a:lnTo>
                <a:lnTo>
                  <a:pt x="28079" y="315366"/>
                </a:lnTo>
                <a:lnTo>
                  <a:pt x="19799" y="324002"/>
                </a:lnTo>
                <a:lnTo>
                  <a:pt x="11150" y="331927"/>
                </a:lnTo>
                <a:lnTo>
                  <a:pt x="11150" y="334441"/>
                </a:lnTo>
                <a:lnTo>
                  <a:pt x="5753" y="343077"/>
                </a:lnTo>
                <a:lnTo>
                  <a:pt x="2514" y="351358"/>
                </a:lnTo>
                <a:lnTo>
                  <a:pt x="0" y="354241"/>
                </a:lnTo>
                <a:lnTo>
                  <a:pt x="0" y="376554"/>
                </a:lnTo>
                <a:lnTo>
                  <a:pt x="2514" y="381965"/>
                </a:lnTo>
                <a:lnTo>
                  <a:pt x="2514" y="385203"/>
                </a:lnTo>
                <a:lnTo>
                  <a:pt x="8635" y="393115"/>
                </a:lnTo>
                <a:lnTo>
                  <a:pt x="13677" y="401396"/>
                </a:lnTo>
                <a:lnTo>
                  <a:pt x="30962" y="418680"/>
                </a:lnTo>
                <a:lnTo>
                  <a:pt x="42113" y="426605"/>
                </a:lnTo>
                <a:lnTo>
                  <a:pt x="53276" y="435241"/>
                </a:lnTo>
                <a:lnTo>
                  <a:pt x="64439" y="443522"/>
                </a:lnTo>
                <a:lnTo>
                  <a:pt x="78473" y="448919"/>
                </a:lnTo>
                <a:lnTo>
                  <a:pt x="92151" y="457555"/>
                </a:lnTo>
                <a:lnTo>
                  <a:pt x="108711" y="466204"/>
                </a:lnTo>
                <a:lnTo>
                  <a:pt x="178561" y="493560"/>
                </a:lnTo>
                <a:lnTo>
                  <a:pt x="218160" y="507606"/>
                </a:lnTo>
                <a:lnTo>
                  <a:pt x="259562" y="521284"/>
                </a:lnTo>
                <a:lnTo>
                  <a:pt x="304558" y="535317"/>
                </a:lnTo>
                <a:lnTo>
                  <a:pt x="349199" y="549719"/>
                </a:lnTo>
                <a:lnTo>
                  <a:pt x="444233" y="574560"/>
                </a:lnTo>
                <a:lnTo>
                  <a:pt x="452158" y="574560"/>
                </a:lnTo>
                <a:lnTo>
                  <a:pt x="455396" y="572046"/>
                </a:lnTo>
                <a:lnTo>
                  <a:pt x="457911" y="565924"/>
                </a:lnTo>
                <a:lnTo>
                  <a:pt x="457911" y="563397"/>
                </a:lnTo>
                <a:lnTo>
                  <a:pt x="455396" y="557644"/>
                </a:lnTo>
                <a:lnTo>
                  <a:pt x="452158" y="554761"/>
                </a:lnTo>
                <a:lnTo>
                  <a:pt x="449630" y="552246"/>
                </a:lnTo>
                <a:lnTo>
                  <a:pt x="357111" y="527405"/>
                </a:lnTo>
                <a:lnTo>
                  <a:pt x="309600" y="513359"/>
                </a:lnTo>
                <a:lnTo>
                  <a:pt x="268198" y="498957"/>
                </a:lnTo>
                <a:lnTo>
                  <a:pt x="226072" y="485279"/>
                </a:lnTo>
                <a:lnTo>
                  <a:pt x="187197" y="471246"/>
                </a:lnTo>
                <a:lnTo>
                  <a:pt x="150837" y="457555"/>
                </a:lnTo>
                <a:lnTo>
                  <a:pt x="117360" y="443522"/>
                </a:lnTo>
                <a:lnTo>
                  <a:pt x="103314" y="435241"/>
                </a:lnTo>
                <a:lnTo>
                  <a:pt x="89636" y="429844"/>
                </a:lnTo>
                <a:lnTo>
                  <a:pt x="75590" y="421195"/>
                </a:lnTo>
                <a:lnTo>
                  <a:pt x="64439" y="415442"/>
                </a:lnTo>
                <a:lnTo>
                  <a:pt x="44640" y="401396"/>
                </a:lnTo>
                <a:lnTo>
                  <a:pt x="38874" y="393115"/>
                </a:lnTo>
                <a:lnTo>
                  <a:pt x="30962" y="387718"/>
                </a:lnTo>
                <a:lnTo>
                  <a:pt x="28079" y="381965"/>
                </a:lnTo>
                <a:lnTo>
                  <a:pt x="25868" y="376554"/>
                </a:lnTo>
                <a:lnTo>
                  <a:pt x="24841" y="376554"/>
                </a:lnTo>
                <a:lnTo>
                  <a:pt x="22313" y="367918"/>
                </a:lnTo>
                <a:lnTo>
                  <a:pt x="23852" y="367918"/>
                </a:lnTo>
                <a:lnTo>
                  <a:pt x="23085" y="365404"/>
                </a:lnTo>
                <a:lnTo>
                  <a:pt x="22313" y="365404"/>
                </a:lnTo>
                <a:lnTo>
                  <a:pt x="22313" y="362877"/>
                </a:lnTo>
                <a:lnTo>
                  <a:pt x="23052" y="362877"/>
                </a:lnTo>
                <a:lnTo>
                  <a:pt x="24841" y="356755"/>
                </a:lnTo>
                <a:lnTo>
                  <a:pt x="26058" y="356755"/>
                </a:lnTo>
                <a:lnTo>
                  <a:pt x="27000" y="354241"/>
                </a:lnTo>
                <a:lnTo>
                  <a:pt x="24841" y="354241"/>
                </a:lnTo>
                <a:lnTo>
                  <a:pt x="30962" y="345605"/>
                </a:lnTo>
                <a:lnTo>
                  <a:pt x="69837" y="315366"/>
                </a:lnTo>
                <a:lnTo>
                  <a:pt x="89636" y="306717"/>
                </a:lnTo>
                <a:lnTo>
                  <a:pt x="108711" y="295567"/>
                </a:lnTo>
                <a:lnTo>
                  <a:pt x="133553" y="284403"/>
                </a:lnTo>
                <a:lnTo>
                  <a:pt x="159473" y="276478"/>
                </a:lnTo>
                <a:lnTo>
                  <a:pt x="187197" y="265315"/>
                </a:lnTo>
                <a:lnTo>
                  <a:pt x="248399" y="243001"/>
                </a:lnTo>
                <a:lnTo>
                  <a:pt x="315722" y="220675"/>
                </a:lnTo>
                <a:lnTo>
                  <a:pt x="385559" y="198361"/>
                </a:lnTo>
                <a:lnTo>
                  <a:pt x="533158" y="153365"/>
                </a:lnTo>
                <a:lnTo>
                  <a:pt x="608393" y="133565"/>
                </a:lnTo>
                <a:lnTo>
                  <a:pt x="678230" y="114477"/>
                </a:lnTo>
                <a:lnTo>
                  <a:pt x="711720" y="103327"/>
                </a:lnTo>
                <a:lnTo>
                  <a:pt x="745553" y="95046"/>
                </a:lnTo>
                <a:lnTo>
                  <a:pt x="776516" y="86398"/>
                </a:lnTo>
                <a:lnTo>
                  <a:pt x="806754" y="78486"/>
                </a:lnTo>
                <a:lnTo>
                  <a:pt x="835190" y="69837"/>
                </a:lnTo>
                <a:lnTo>
                  <a:pt x="841632" y="68654"/>
                </a:lnTo>
                <a:lnTo>
                  <a:pt x="845642" y="56159"/>
                </a:lnTo>
                <a:lnTo>
                  <a:pt x="834695" y="46512"/>
                </a:lnTo>
                <a:close/>
              </a:path>
              <a:path w="935355" h="574675">
                <a:moveTo>
                  <a:pt x="24841" y="374040"/>
                </a:moveTo>
                <a:lnTo>
                  <a:pt x="24841" y="376554"/>
                </a:lnTo>
                <a:lnTo>
                  <a:pt x="25868" y="376554"/>
                </a:lnTo>
                <a:lnTo>
                  <a:pt x="24841" y="374040"/>
                </a:lnTo>
                <a:close/>
              </a:path>
              <a:path w="935355" h="574675">
                <a:moveTo>
                  <a:pt x="23852" y="367918"/>
                </a:moveTo>
                <a:lnTo>
                  <a:pt x="22313" y="367918"/>
                </a:lnTo>
                <a:lnTo>
                  <a:pt x="24841" y="371157"/>
                </a:lnTo>
                <a:lnTo>
                  <a:pt x="23852" y="367918"/>
                </a:lnTo>
                <a:close/>
              </a:path>
              <a:path w="935355" h="574675">
                <a:moveTo>
                  <a:pt x="22691" y="364113"/>
                </a:moveTo>
                <a:lnTo>
                  <a:pt x="22313" y="365404"/>
                </a:lnTo>
                <a:lnTo>
                  <a:pt x="23085" y="365404"/>
                </a:lnTo>
                <a:lnTo>
                  <a:pt x="22691" y="364113"/>
                </a:lnTo>
                <a:close/>
              </a:path>
              <a:path w="935355" h="574675">
                <a:moveTo>
                  <a:pt x="23052" y="362877"/>
                </a:moveTo>
                <a:lnTo>
                  <a:pt x="22313" y="362877"/>
                </a:lnTo>
                <a:lnTo>
                  <a:pt x="22691" y="364113"/>
                </a:lnTo>
                <a:lnTo>
                  <a:pt x="23052" y="362877"/>
                </a:lnTo>
                <a:close/>
              </a:path>
              <a:path w="935355" h="574675">
                <a:moveTo>
                  <a:pt x="26058" y="356755"/>
                </a:moveTo>
                <a:lnTo>
                  <a:pt x="24841" y="356755"/>
                </a:lnTo>
                <a:lnTo>
                  <a:pt x="24841" y="360006"/>
                </a:lnTo>
                <a:lnTo>
                  <a:pt x="26058" y="356755"/>
                </a:lnTo>
                <a:close/>
              </a:path>
              <a:path w="935355" h="574675">
                <a:moveTo>
                  <a:pt x="28079" y="351358"/>
                </a:moveTo>
                <a:lnTo>
                  <a:pt x="24841" y="354241"/>
                </a:lnTo>
                <a:lnTo>
                  <a:pt x="27000" y="354241"/>
                </a:lnTo>
                <a:lnTo>
                  <a:pt x="28079" y="351358"/>
                </a:lnTo>
                <a:close/>
              </a:path>
              <a:path w="935355" h="574675">
                <a:moveTo>
                  <a:pt x="919621" y="44996"/>
                </a:moveTo>
                <a:lnTo>
                  <a:pt x="851750" y="44996"/>
                </a:lnTo>
                <a:lnTo>
                  <a:pt x="854278" y="47523"/>
                </a:lnTo>
                <a:lnTo>
                  <a:pt x="856792" y="53276"/>
                </a:lnTo>
                <a:lnTo>
                  <a:pt x="856792" y="56159"/>
                </a:lnTo>
                <a:lnTo>
                  <a:pt x="854278" y="61201"/>
                </a:lnTo>
                <a:lnTo>
                  <a:pt x="851750" y="64439"/>
                </a:lnTo>
                <a:lnTo>
                  <a:pt x="848880" y="67322"/>
                </a:lnTo>
                <a:lnTo>
                  <a:pt x="841632" y="68654"/>
                </a:lnTo>
                <a:lnTo>
                  <a:pt x="820801" y="133565"/>
                </a:lnTo>
                <a:lnTo>
                  <a:pt x="919621" y="44996"/>
                </a:lnTo>
                <a:close/>
              </a:path>
              <a:path w="935355" h="574675">
                <a:moveTo>
                  <a:pt x="781913" y="0"/>
                </a:moveTo>
                <a:lnTo>
                  <a:pt x="834695" y="46512"/>
                </a:lnTo>
                <a:lnTo>
                  <a:pt x="843114" y="44996"/>
                </a:lnTo>
                <a:lnTo>
                  <a:pt x="919621" y="44996"/>
                </a:lnTo>
                <a:lnTo>
                  <a:pt x="935278" y="30962"/>
                </a:lnTo>
                <a:lnTo>
                  <a:pt x="781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B5B242A7-229E-2E56-A485-6CBDDDA14390}"/>
              </a:ext>
            </a:extLst>
          </p:cNvPr>
          <p:cNvSpPr/>
          <p:nvPr/>
        </p:nvSpPr>
        <p:spPr>
          <a:xfrm>
            <a:off x="2292873" y="2528463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62" y="476288"/>
                </a:lnTo>
                <a:lnTo>
                  <a:pt x="218160" y="462610"/>
                </a:lnTo>
                <a:lnTo>
                  <a:pt x="178561" y="448563"/>
                </a:lnTo>
                <a:lnTo>
                  <a:pt x="142201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609"/>
                </a:lnTo>
                <a:lnTo>
                  <a:pt x="30962" y="373684"/>
                </a:lnTo>
                <a:lnTo>
                  <a:pt x="22313" y="365048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207"/>
                </a:lnTo>
                <a:lnTo>
                  <a:pt x="2514" y="336969"/>
                </a:lnTo>
                <a:lnTo>
                  <a:pt x="0" y="331558"/>
                </a:lnTo>
                <a:lnTo>
                  <a:pt x="0" y="329044"/>
                </a:lnTo>
                <a:lnTo>
                  <a:pt x="0" y="320408"/>
                </a:lnTo>
                <a:lnTo>
                  <a:pt x="0" y="317880"/>
                </a:lnTo>
                <a:lnTo>
                  <a:pt x="0" y="309244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31"/>
                </a:lnTo>
                <a:lnTo>
                  <a:pt x="19799" y="279006"/>
                </a:lnTo>
                <a:lnTo>
                  <a:pt x="28079" y="270370"/>
                </a:lnTo>
                <a:lnTo>
                  <a:pt x="42113" y="259206"/>
                </a:lnTo>
                <a:lnTo>
                  <a:pt x="58673" y="250570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68"/>
                </a:lnTo>
                <a:lnTo>
                  <a:pt x="178561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28"/>
                </a:lnTo>
                <a:lnTo>
                  <a:pt x="379437" y="130682"/>
                </a:lnTo>
                <a:lnTo>
                  <a:pt x="452158" y="108369"/>
                </a:lnTo>
                <a:lnTo>
                  <a:pt x="528116" y="86042"/>
                </a:lnTo>
                <a:lnTo>
                  <a:pt x="600481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5" y="27368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114" y="0"/>
                </a:lnTo>
                <a:lnTo>
                  <a:pt x="845642" y="0"/>
                </a:lnTo>
                <a:lnTo>
                  <a:pt x="851750" y="0"/>
                </a:lnTo>
                <a:lnTo>
                  <a:pt x="854278" y="2527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26"/>
                </a:lnTo>
                <a:lnTo>
                  <a:pt x="835190" y="24841"/>
                </a:lnTo>
                <a:lnTo>
                  <a:pt x="806754" y="33489"/>
                </a:lnTo>
                <a:lnTo>
                  <a:pt x="776516" y="41401"/>
                </a:lnTo>
                <a:lnTo>
                  <a:pt x="745553" y="50050"/>
                </a:lnTo>
                <a:lnTo>
                  <a:pt x="711720" y="58331"/>
                </a:lnTo>
                <a:lnTo>
                  <a:pt x="678230" y="69481"/>
                </a:lnTo>
                <a:lnTo>
                  <a:pt x="608393" y="88569"/>
                </a:lnTo>
                <a:lnTo>
                  <a:pt x="533158" y="108369"/>
                </a:lnTo>
                <a:lnTo>
                  <a:pt x="460794" y="130682"/>
                </a:lnTo>
                <a:lnTo>
                  <a:pt x="385559" y="153365"/>
                </a:lnTo>
                <a:lnTo>
                  <a:pt x="315722" y="175679"/>
                </a:lnTo>
                <a:lnTo>
                  <a:pt x="248399" y="198005"/>
                </a:lnTo>
                <a:lnTo>
                  <a:pt x="218160" y="209168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3553" y="239407"/>
                </a:lnTo>
                <a:lnTo>
                  <a:pt x="108711" y="250570"/>
                </a:lnTo>
                <a:lnTo>
                  <a:pt x="89636" y="261721"/>
                </a:lnTo>
                <a:lnTo>
                  <a:pt x="69837" y="270370"/>
                </a:lnTo>
                <a:lnTo>
                  <a:pt x="55791" y="279006"/>
                </a:lnTo>
                <a:lnTo>
                  <a:pt x="44640" y="286931"/>
                </a:lnTo>
                <a:lnTo>
                  <a:pt x="35991" y="295198"/>
                </a:lnTo>
                <a:lnTo>
                  <a:pt x="30962" y="300608"/>
                </a:lnTo>
                <a:lnTo>
                  <a:pt x="24841" y="309244"/>
                </a:lnTo>
                <a:lnTo>
                  <a:pt x="28079" y="306362"/>
                </a:lnTo>
                <a:lnTo>
                  <a:pt x="24841" y="315010"/>
                </a:lnTo>
                <a:lnTo>
                  <a:pt x="24841" y="311759"/>
                </a:lnTo>
                <a:lnTo>
                  <a:pt x="22313" y="320408"/>
                </a:lnTo>
                <a:lnTo>
                  <a:pt x="22313" y="317880"/>
                </a:lnTo>
                <a:lnTo>
                  <a:pt x="24841" y="326161"/>
                </a:lnTo>
                <a:lnTo>
                  <a:pt x="22313" y="322922"/>
                </a:lnTo>
                <a:lnTo>
                  <a:pt x="24841" y="331558"/>
                </a:lnTo>
                <a:lnTo>
                  <a:pt x="24841" y="329044"/>
                </a:lnTo>
                <a:lnTo>
                  <a:pt x="28079" y="336969"/>
                </a:lnTo>
                <a:lnTo>
                  <a:pt x="30962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46"/>
                </a:lnTo>
                <a:lnTo>
                  <a:pt x="75590" y="376199"/>
                </a:lnTo>
                <a:lnTo>
                  <a:pt x="89636" y="384848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7" y="426250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409"/>
                </a:lnTo>
                <a:lnTo>
                  <a:pt x="449630" y="507250"/>
                </a:lnTo>
                <a:lnTo>
                  <a:pt x="452158" y="509765"/>
                </a:lnTo>
                <a:lnTo>
                  <a:pt x="455396" y="512648"/>
                </a:lnTo>
                <a:lnTo>
                  <a:pt x="457911" y="518401"/>
                </a:lnTo>
                <a:lnTo>
                  <a:pt x="457911" y="520928"/>
                </a:lnTo>
                <a:lnTo>
                  <a:pt x="455396" y="527050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5F0E1E25-EE4A-DF1D-AB30-E0F185B5D7CE}"/>
              </a:ext>
            </a:extLst>
          </p:cNvPr>
          <p:cNvSpPr/>
          <p:nvPr/>
        </p:nvSpPr>
        <p:spPr>
          <a:xfrm>
            <a:off x="3074787" y="2483466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28" y="56159"/>
                </a:moveTo>
                <a:lnTo>
                  <a:pt x="0" y="0"/>
                </a:lnTo>
                <a:lnTo>
                  <a:pt x="153365" y="30962"/>
                </a:lnTo>
                <a:lnTo>
                  <a:pt x="38887" y="133565"/>
                </a:lnTo>
                <a:lnTo>
                  <a:pt x="63728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B6DB2CEF-31B8-5109-EC6A-F792D3DB16B9}"/>
              </a:ext>
            </a:extLst>
          </p:cNvPr>
          <p:cNvSpPr/>
          <p:nvPr/>
        </p:nvSpPr>
        <p:spPr>
          <a:xfrm>
            <a:off x="2292873" y="2528463"/>
            <a:ext cx="857250" cy="529590"/>
          </a:xfrm>
          <a:custGeom>
            <a:avLst/>
            <a:gdLst/>
            <a:ahLst/>
            <a:cxnLst/>
            <a:rect l="l" t="t" r="r" b="b"/>
            <a:pathLst>
              <a:path w="857250" h="529589">
                <a:moveTo>
                  <a:pt x="444233" y="529564"/>
                </a:moveTo>
                <a:lnTo>
                  <a:pt x="349199" y="504723"/>
                </a:lnTo>
                <a:lnTo>
                  <a:pt x="304558" y="490321"/>
                </a:lnTo>
                <a:lnTo>
                  <a:pt x="259562" y="476288"/>
                </a:lnTo>
                <a:lnTo>
                  <a:pt x="218160" y="462610"/>
                </a:lnTo>
                <a:lnTo>
                  <a:pt x="178561" y="448563"/>
                </a:lnTo>
                <a:lnTo>
                  <a:pt x="142201" y="434886"/>
                </a:lnTo>
                <a:lnTo>
                  <a:pt x="92151" y="412559"/>
                </a:lnTo>
                <a:lnTo>
                  <a:pt x="78473" y="403923"/>
                </a:lnTo>
                <a:lnTo>
                  <a:pt x="64439" y="398525"/>
                </a:lnTo>
                <a:lnTo>
                  <a:pt x="53276" y="390245"/>
                </a:lnTo>
                <a:lnTo>
                  <a:pt x="42113" y="381609"/>
                </a:lnTo>
                <a:lnTo>
                  <a:pt x="30962" y="373684"/>
                </a:lnTo>
                <a:lnTo>
                  <a:pt x="22313" y="365048"/>
                </a:lnTo>
                <a:lnTo>
                  <a:pt x="13677" y="356400"/>
                </a:lnTo>
                <a:lnTo>
                  <a:pt x="8635" y="348119"/>
                </a:lnTo>
                <a:lnTo>
                  <a:pt x="2514" y="340207"/>
                </a:lnTo>
                <a:lnTo>
                  <a:pt x="2514" y="336969"/>
                </a:lnTo>
                <a:lnTo>
                  <a:pt x="0" y="331558"/>
                </a:lnTo>
                <a:lnTo>
                  <a:pt x="0" y="329044"/>
                </a:lnTo>
                <a:lnTo>
                  <a:pt x="0" y="320408"/>
                </a:lnTo>
                <a:lnTo>
                  <a:pt x="0" y="317880"/>
                </a:lnTo>
                <a:lnTo>
                  <a:pt x="0" y="309244"/>
                </a:lnTo>
                <a:lnTo>
                  <a:pt x="2514" y="306362"/>
                </a:lnTo>
                <a:lnTo>
                  <a:pt x="5753" y="298081"/>
                </a:lnTo>
                <a:lnTo>
                  <a:pt x="11150" y="289445"/>
                </a:lnTo>
                <a:lnTo>
                  <a:pt x="11150" y="286931"/>
                </a:lnTo>
                <a:lnTo>
                  <a:pt x="19799" y="279006"/>
                </a:lnTo>
                <a:lnTo>
                  <a:pt x="28079" y="270370"/>
                </a:lnTo>
                <a:lnTo>
                  <a:pt x="42113" y="259206"/>
                </a:lnTo>
                <a:lnTo>
                  <a:pt x="58673" y="250570"/>
                </a:lnTo>
                <a:lnTo>
                  <a:pt x="78473" y="239407"/>
                </a:lnTo>
                <a:lnTo>
                  <a:pt x="100799" y="231482"/>
                </a:lnTo>
                <a:lnTo>
                  <a:pt x="123113" y="220319"/>
                </a:lnTo>
                <a:lnTo>
                  <a:pt x="150837" y="209168"/>
                </a:lnTo>
                <a:lnTo>
                  <a:pt x="178561" y="198005"/>
                </a:lnTo>
                <a:lnTo>
                  <a:pt x="209511" y="186842"/>
                </a:lnTo>
                <a:lnTo>
                  <a:pt x="239750" y="175679"/>
                </a:lnTo>
                <a:lnTo>
                  <a:pt x="273596" y="164528"/>
                </a:lnTo>
                <a:lnTo>
                  <a:pt x="379437" y="130682"/>
                </a:lnTo>
                <a:lnTo>
                  <a:pt x="452158" y="108369"/>
                </a:lnTo>
                <a:lnTo>
                  <a:pt x="528116" y="86042"/>
                </a:lnTo>
                <a:lnTo>
                  <a:pt x="600481" y="66967"/>
                </a:lnTo>
                <a:lnTo>
                  <a:pt x="672833" y="47167"/>
                </a:lnTo>
                <a:lnTo>
                  <a:pt x="706678" y="36004"/>
                </a:lnTo>
                <a:lnTo>
                  <a:pt x="740155" y="27368"/>
                </a:lnTo>
                <a:lnTo>
                  <a:pt x="770394" y="19443"/>
                </a:lnTo>
                <a:lnTo>
                  <a:pt x="801357" y="11163"/>
                </a:lnTo>
                <a:lnTo>
                  <a:pt x="829081" y="2527"/>
                </a:lnTo>
                <a:lnTo>
                  <a:pt x="843114" y="0"/>
                </a:lnTo>
                <a:lnTo>
                  <a:pt x="845642" y="0"/>
                </a:lnTo>
                <a:lnTo>
                  <a:pt x="851750" y="0"/>
                </a:lnTo>
                <a:lnTo>
                  <a:pt x="854278" y="2527"/>
                </a:lnTo>
                <a:lnTo>
                  <a:pt x="856792" y="8280"/>
                </a:lnTo>
                <a:lnTo>
                  <a:pt x="856792" y="11163"/>
                </a:lnTo>
                <a:lnTo>
                  <a:pt x="854278" y="16205"/>
                </a:lnTo>
                <a:lnTo>
                  <a:pt x="851750" y="19443"/>
                </a:lnTo>
                <a:lnTo>
                  <a:pt x="848880" y="22326"/>
                </a:lnTo>
                <a:lnTo>
                  <a:pt x="835190" y="24841"/>
                </a:lnTo>
                <a:lnTo>
                  <a:pt x="806754" y="33489"/>
                </a:lnTo>
                <a:lnTo>
                  <a:pt x="776516" y="41401"/>
                </a:lnTo>
                <a:lnTo>
                  <a:pt x="745553" y="50050"/>
                </a:lnTo>
                <a:lnTo>
                  <a:pt x="711720" y="58331"/>
                </a:lnTo>
                <a:lnTo>
                  <a:pt x="678230" y="69481"/>
                </a:lnTo>
                <a:lnTo>
                  <a:pt x="608393" y="88569"/>
                </a:lnTo>
                <a:lnTo>
                  <a:pt x="533158" y="108369"/>
                </a:lnTo>
                <a:lnTo>
                  <a:pt x="460794" y="130682"/>
                </a:lnTo>
                <a:lnTo>
                  <a:pt x="385559" y="153365"/>
                </a:lnTo>
                <a:lnTo>
                  <a:pt x="315722" y="175679"/>
                </a:lnTo>
                <a:lnTo>
                  <a:pt x="248399" y="198005"/>
                </a:lnTo>
                <a:lnTo>
                  <a:pt x="218160" y="209168"/>
                </a:lnTo>
                <a:lnTo>
                  <a:pt x="187197" y="220319"/>
                </a:lnTo>
                <a:lnTo>
                  <a:pt x="159473" y="231482"/>
                </a:lnTo>
                <a:lnTo>
                  <a:pt x="133553" y="239407"/>
                </a:lnTo>
                <a:lnTo>
                  <a:pt x="108711" y="250570"/>
                </a:lnTo>
                <a:lnTo>
                  <a:pt x="89636" y="261721"/>
                </a:lnTo>
                <a:lnTo>
                  <a:pt x="69837" y="270370"/>
                </a:lnTo>
                <a:lnTo>
                  <a:pt x="55791" y="279006"/>
                </a:lnTo>
                <a:lnTo>
                  <a:pt x="44640" y="286931"/>
                </a:lnTo>
                <a:lnTo>
                  <a:pt x="35991" y="295198"/>
                </a:lnTo>
                <a:lnTo>
                  <a:pt x="30962" y="300608"/>
                </a:lnTo>
                <a:lnTo>
                  <a:pt x="24841" y="309244"/>
                </a:lnTo>
                <a:lnTo>
                  <a:pt x="28079" y="306362"/>
                </a:lnTo>
                <a:lnTo>
                  <a:pt x="24841" y="315010"/>
                </a:lnTo>
                <a:lnTo>
                  <a:pt x="24841" y="311759"/>
                </a:lnTo>
                <a:lnTo>
                  <a:pt x="22313" y="320408"/>
                </a:lnTo>
                <a:lnTo>
                  <a:pt x="22313" y="317880"/>
                </a:lnTo>
                <a:lnTo>
                  <a:pt x="24841" y="326161"/>
                </a:lnTo>
                <a:lnTo>
                  <a:pt x="22313" y="322922"/>
                </a:lnTo>
                <a:lnTo>
                  <a:pt x="24841" y="331558"/>
                </a:lnTo>
                <a:lnTo>
                  <a:pt x="24841" y="329044"/>
                </a:lnTo>
                <a:lnTo>
                  <a:pt x="28079" y="336969"/>
                </a:lnTo>
                <a:lnTo>
                  <a:pt x="30962" y="342722"/>
                </a:lnTo>
                <a:lnTo>
                  <a:pt x="38874" y="348119"/>
                </a:lnTo>
                <a:lnTo>
                  <a:pt x="44640" y="356400"/>
                </a:lnTo>
                <a:lnTo>
                  <a:pt x="53276" y="362521"/>
                </a:lnTo>
                <a:lnTo>
                  <a:pt x="64439" y="370446"/>
                </a:lnTo>
                <a:lnTo>
                  <a:pt x="75590" y="376199"/>
                </a:lnTo>
                <a:lnTo>
                  <a:pt x="89636" y="384848"/>
                </a:lnTo>
                <a:lnTo>
                  <a:pt x="103314" y="390245"/>
                </a:lnTo>
                <a:lnTo>
                  <a:pt x="117360" y="398525"/>
                </a:lnTo>
                <a:lnTo>
                  <a:pt x="150837" y="412559"/>
                </a:lnTo>
                <a:lnTo>
                  <a:pt x="187197" y="426250"/>
                </a:lnTo>
                <a:lnTo>
                  <a:pt x="226072" y="440283"/>
                </a:lnTo>
                <a:lnTo>
                  <a:pt x="268198" y="453961"/>
                </a:lnTo>
                <a:lnTo>
                  <a:pt x="309600" y="468363"/>
                </a:lnTo>
                <a:lnTo>
                  <a:pt x="357111" y="482409"/>
                </a:lnTo>
                <a:lnTo>
                  <a:pt x="449630" y="507250"/>
                </a:lnTo>
                <a:lnTo>
                  <a:pt x="452158" y="509765"/>
                </a:lnTo>
                <a:lnTo>
                  <a:pt x="455396" y="512648"/>
                </a:lnTo>
                <a:lnTo>
                  <a:pt x="457911" y="518401"/>
                </a:lnTo>
                <a:lnTo>
                  <a:pt x="457911" y="520928"/>
                </a:lnTo>
                <a:lnTo>
                  <a:pt x="455396" y="527050"/>
                </a:lnTo>
                <a:lnTo>
                  <a:pt x="452158" y="529564"/>
                </a:lnTo>
                <a:lnTo>
                  <a:pt x="446760" y="529564"/>
                </a:lnTo>
                <a:lnTo>
                  <a:pt x="444233" y="5295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5701CFEB-CC17-3113-25ED-3BB9CCFE876F}"/>
              </a:ext>
            </a:extLst>
          </p:cNvPr>
          <p:cNvSpPr/>
          <p:nvPr/>
        </p:nvSpPr>
        <p:spPr>
          <a:xfrm>
            <a:off x="3074787" y="2483466"/>
            <a:ext cx="153670" cy="133985"/>
          </a:xfrm>
          <a:custGeom>
            <a:avLst/>
            <a:gdLst/>
            <a:ahLst/>
            <a:cxnLst/>
            <a:rect l="l" t="t" r="r" b="b"/>
            <a:pathLst>
              <a:path w="153669" h="133985">
                <a:moveTo>
                  <a:pt x="63728" y="56159"/>
                </a:moveTo>
                <a:lnTo>
                  <a:pt x="0" y="0"/>
                </a:lnTo>
                <a:lnTo>
                  <a:pt x="153365" y="30962"/>
                </a:lnTo>
                <a:lnTo>
                  <a:pt x="38887" y="133565"/>
                </a:lnTo>
                <a:lnTo>
                  <a:pt x="63728" y="561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77C4FB5C-F010-0E10-D9B5-6C64F6361A1D}"/>
              </a:ext>
            </a:extLst>
          </p:cNvPr>
          <p:cNvSpPr/>
          <p:nvPr/>
        </p:nvSpPr>
        <p:spPr>
          <a:xfrm>
            <a:off x="888507" y="2723230"/>
            <a:ext cx="1351915" cy="231775"/>
          </a:xfrm>
          <a:custGeom>
            <a:avLst/>
            <a:gdLst/>
            <a:ahLst/>
            <a:cxnLst/>
            <a:rect l="l" t="t" r="r" b="b"/>
            <a:pathLst>
              <a:path w="1351915" h="231775">
                <a:moveTo>
                  <a:pt x="0" y="0"/>
                </a:moveTo>
                <a:lnTo>
                  <a:pt x="0" y="231482"/>
                </a:lnTo>
                <a:lnTo>
                  <a:pt x="1351445" y="231482"/>
                </a:lnTo>
                <a:lnTo>
                  <a:pt x="13514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FFA89DF0-F607-2EC1-BF44-5D366FEBA339}"/>
              </a:ext>
            </a:extLst>
          </p:cNvPr>
          <p:cNvSpPr txBox="1"/>
          <p:nvPr/>
        </p:nvSpPr>
        <p:spPr>
          <a:xfrm>
            <a:off x="928373" y="2697208"/>
            <a:ext cx="12719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95CFA93F-8783-87EA-F92E-82DB3413FDF1}"/>
              </a:ext>
            </a:extLst>
          </p:cNvPr>
          <p:cNvSpPr/>
          <p:nvPr/>
        </p:nvSpPr>
        <p:spPr>
          <a:xfrm>
            <a:off x="3635670" y="2584266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27"/>
                </a:lnTo>
                <a:lnTo>
                  <a:pt x="2139124" y="231127"/>
                </a:lnTo>
                <a:lnTo>
                  <a:pt x="2139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5567A79D-8C0F-4460-2A10-F2DB533B0C6F}"/>
              </a:ext>
            </a:extLst>
          </p:cNvPr>
          <p:cNvSpPr txBox="1"/>
          <p:nvPr/>
        </p:nvSpPr>
        <p:spPr>
          <a:xfrm>
            <a:off x="3644928" y="2557520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E447E8BF-EBA9-68FD-3331-39DBA08813D1}"/>
              </a:ext>
            </a:extLst>
          </p:cNvPr>
          <p:cNvSpPr txBox="1"/>
          <p:nvPr/>
        </p:nvSpPr>
        <p:spPr>
          <a:xfrm>
            <a:off x="3937714" y="3325146"/>
            <a:ext cx="2141220" cy="234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675"/>
              </a:lnSpc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D0D95331-9BE7-5971-5F5C-76FE4FB2DDCC}"/>
              </a:ext>
            </a:extLst>
          </p:cNvPr>
          <p:cNvSpPr/>
          <p:nvPr/>
        </p:nvSpPr>
        <p:spPr>
          <a:xfrm>
            <a:off x="4425863" y="4091947"/>
            <a:ext cx="2141855" cy="234950"/>
          </a:xfrm>
          <a:custGeom>
            <a:avLst/>
            <a:gdLst/>
            <a:ahLst/>
            <a:cxnLst/>
            <a:rect l="l" t="t" r="r" b="b"/>
            <a:pathLst>
              <a:path w="2141854" h="234950">
                <a:moveTo>
                  <a:pt x="0" y="0"/>
                </a:moveTo>
                <a:lnTo>
                  <a:pt x="0" y="234365"/>
                </a:lnTo>
                <a:lnTo>
                  <a:pt x="2141283" y="234365"/>
                </a:lnTo>
                <a:lnTo>
                  <a:pt x="2141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>
            <a:extLst>
              <a:ext uri="{FF2B5EF4-FFF2-40B4-BE49-F238E27FC236}">
                <a16:creationId xmlns:a16="http://schemas.microsoft.com/office/drawing/2014/main" id="{5FE70C31-8194-3A79-56FE-F1CE56654561}"/>
              </a:ext>
            </a:extLst>
          </p:cNvPr>
          <p:cNvSpPr txBox="1"/>
          <p:nvPr/>
        </p:nvSpPr>
        <p:spPr>
          <a:xfrm>
            <a:off x="4436214" y="4068808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2">
            <a:extLst>
              <a:ext uri="{FF2B5EF4-FFF2-40B4-BE49-F238E27FC236}">
                <a16:creationId xmlns:a16="http://schemas.microsoft.com/office/drawing/2014/main" id="{3CB669AA-AEAC-3330-898D-8A4BE703C84D}"/>
              </a:ext>
            </a:extLst>
          </p:cNvPr>
          <p:cNvSpPr txBox="1"/>
          <p:nvPr/>
        </p:nvSpPr>
        <p:spPr>
          <a:xfrm>
            <a:off x="4854171" y="4808963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497A34D9-7F71-DED0-0875-B3BF5DDF1B2C}"/>
              </a:ext>
            </a:extLst>
          </p:cNvPr>
          <p:cNvSpPr txBox="1"/>
          <p:nvPr/>
        </p:nvSpPr>
        <p:spPr>
          <a:xfrm>
            <a:off x="3090167" y="5601685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4">
            <a:extLst>
              <a:ext uri="{FF2B5EF4-FFF2-40B4-BE49-F238E27FC236}">
                <a16:creationId xmlns:a16="http://schemas.microsoft.com/office/drawing/2014/main" id="{D602F7FF-A65D-3F69-61BF-8BF76126A250}"/>
              </a:ext>
            </a:extLst>
          </p:cNvPr>
          <p:cNvSpPr txBox="1"/>
          <p:nvPr/>
        </p:nvSpPr>
        <p:spPr>
          <a:xfrm>
            <a:off x="2230135" y="4904366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5ED08D07-5154-71DC-71EA-48F49794EB80}"/>
              </a:ext>
            </a:extLst>
          </p:cNvPr>
          <p:cNvSpPr txBox="1"/>
          <p:nvPr/>
        </p:nvSpPr>
        <p:spPr>
          <a:xfrm>
            <a:off x="1811086" y="4208482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D87FF8E3-F000-44E5-CDC3-0F4BAB24E652}"/>
              </a:ext>
            </a:extLst>
          </p:cNvPr>
          <p:cNvSpPr/>
          <p:nvPr/>
        </p:nvSpPr>
        <p:spPr>
          <a:xfrm>
            <a:off x="1332385" y="3420549"/>
            <a:ext cx="1301115" cy="278765"/>
          </a:xfrm>
          <a:custGeom>
            <a:avLst/>
            <a:gdLst/>
            <a:ahLst/>
            <a:cxnLst/>
            <a:rect l="l" t="t" r="r" b="b"/>
            <a:pathLst>
              <a:path w="1301114" h="278764">
                <a:moveTo>
                  <a:pt x="0" y="0"/>
                </a:moveTo>
                <a:lnTo>
                  <a:pt x="0" y="278638"/>
                </a:lnTo>
                <a:lnTo>
                  <a:pt x="1301038" y="278638"/>
                </a:lnTo>
                <a:lnTo>
                  <a:pt x="13010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>
            <a:extLst>
              <a:ext uri="{FF2B5EF4-FFF2-40B4-BE49-F238E27FC236}">
                <a16:creationId xmlns:a16="http://schemas.microsoft.com/office/drawing/2014/main" id="{7A9B9FC2-9EDB-36A1-2630-0125AD9057DE}"/>
              </a:ext>
            </a:extLst>
          </p:cNvPr>
          <p:cNvSpPr txBox="1"/>
          <p:nvPr/>
        </p:nvSpPr>
        <p:spPr>
          <a:xfrm>
            <a:off x="1392050" y="3396685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8">
            <a:extLst>
              <a:ext uri="{FF2B5EF4-FFF2-40B4-BE49-F238E27FC236}">
                <a16:creationId xmlns:a16="http://schemas.microsoft.com/office/drawing/2014/main" id="{B90D67A0-32E7-F834-CF9A-AC237DA59413}"/>
              </a:ext>
            </a:extLst>
          </p:cNvPr>
          <p:cNvSpPr/>
          <p:nvPr/>
        </p:nvSpPr>
        <p:spPr>
          <a:xfrm>
            <a:off x="2820990" y="2954713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9">
            <a:extLst>
              <a:ext uri="{FF2B5EF4-FFF2-40B4-BE49-F238E27FC236}">
                <a16:creationId xmlns:a16="http://schemas.microsoft.com/office/drawing/2014/main" id="{6587FEB2-50B2-D5A5-674F-8069E76D257F}"/>
              </a:ext>
            </a:extLst>
          </p:cNvPr>
          <p:cNvSpPr/>
          <p:nvPr/>
        </p:nvSpPr>
        <p:spPr>
          <a:xfrm>
            <a:off x="2820990" y="29547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0">
            <a:extLst>
              <a:ext uri="{FF2B5EF4-FFF2-40B4-BE49-F238E27FC236}">
                <a16:creationId xmlns:a16="http://schemas.microsoft.com/office/drawing/2014/main" id="{CDC7B594-5A4B-4AB6-93A6-AA782309E99F}"/>
              </a:ext>
            </a:extLst>
          </p:cNvPr>
          <p:cNvSpPr/>
          <p:nvPr/>
        </p:nvSpPr>
        <p:spPr>
          <a:xfrm>
            <a:off x="4403550" y="29547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1">
            <a:extLst>
              <a:ext uri="{FF2B5EF4-FFF2-40B4-BE49-F238E27FC236}">
                <a16:creationId xmlns:a16="http://schemas.microsoft.com/office/drawing/2014/main" id="{CE788628-863E-F800-93FA-ED28550AB840}"/>
              </a:ext>
            </a:extLst>
          </p:cNvPr>
          <p:cNvSpPr/>
          <p:nvPr/>
        </p:nvSpPr>
        <p:spPr>
          <a:xfrm>
            <a:off x="3169465" y="3721513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8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2">
            <a:extLst>
              <a:ext uri="{FF2B5EF4-FFF2-40B4-BE49-F238E27FC236}">
                <a16:creationId xmlns:a16="http://schemas.microsoft.com/office/drawing/2014/main" id="{7917BA76-9AD4-B304-4F09-90544343D8C2}"/>
              </a:ext>
            </a:extLst>
          </p:cNvPr>
          <p:cNvSpPr/>
          <p:nvPr/>
        </p:nvSpPr>
        <p:spPr>
          <a:xfrm>
            <a:off x="3169465" y="37215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3">
            <a:extLst>
              <a:ext uri="{FF2B5EF4-FFF2-40B4-BE49-F238E27FC236}">
                <a16:creationId xmlns:a16="http://schemas.microsoft.com/office/drawing/2014/main" id="{3776480A-051D-6775-8E07-4A2243EBBF16}"/>
              </a:ext>
            </a:extLst>
          </p:cNvPr>
          <p:cNvSpPr/>
          <p:nvPr/>
        </p:nvSpPr>
        <p:spPr>
          <a:xfrm>
            <a:off x="4752393" y="37215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4">
            <a:extLst>
              <a:ext uri="{FF2B5EF4-FFF2-40B4-BE49-F238E27FC236}">
                <a16:creationId xmlns:a16="http://schemas.microsoft.com/office/drawing/2014/main" id="{4C48412E-DD2F-FF7C-52C0-891BAFFC47CD}"/>
              </a:ext>
            </a:extLst>
          </p:cNvPr>
          <p:cNvSpPr/>
          <p:nvPr/>
        </p:nvSpPr>
        <p:spPr>
          <a:xfrm>
            <a:off x="3635670" y="4465632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5">
            <a:extLst>
              <a:ext uri="{FF2B5EF4-FFF2-40B4-BE49-F238E27FC236}">
                <a16:creationId xmlns:a16="http://schemas.microsoft.com/office/drawing/2014/main" id="{8B017DFC-3570-799F-6AE6-75EDEF4563B3}"/>
              </a:ext>
            </a:extLst>
          </p:cNvPr>
          <p:cNvSpPr/>
          <p:nvPr/>
        </p:nvSpPr>
        <p:spPr>
          <a:xfrm>
            <a:off x="3635670" y="44656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6">
            <a:extLst>
              <a:ext uri="{FF2B5EF4-FFF2-40B4-BE49-F238E27FC236}">
                <a16:creationId xmlns:a16="http://schemas.microsoft.com/office/drawing/2014/main" id="{BC3843ED-50C4-85A5-64E7-905BDF510244}"/>
              </a:ext>
            </a:extLst>
          </p:cNvPr>
          <p:cNvSpPr/>
          <p:nvPr/>
        </p:nvSpPr>
        <p:spPr>
          <a:xfrm>
            <a:off x="5215715" y="44656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7">
            <a:extLst>
              <a:ext uri="{FF2B5EF4-FFF2-40B4-BE49-F238E27FC236}">
                <a16:creationId xmlns:a16="http://schemas.microsoft.com/office/drawing/2014/main" id="{07E34E53-495B-71BE-5CE8-A09235713748}"/>
              </a:ext>
            </a:extLst>
          </p:cNvPr>
          <p:cNvSpPr/>
          <p:nvPr/>
        </p:nvSpPr>
        <p:spPr>
          <a:xfrm>
            <a:off x="4055074" y="5185265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8">
            <a:extLst>
              <a:ext uri="{FF2B5EF4-FFF2-40B4-BE49-F238E27FC236}">
                <a16:creationId xmlns:a16="http://schemas.microsoft.com/office/drawing/2014/main" id="{32FEB1D0-DB14-8F70-7F7A-69C50F48B63A}"/>
              </a:ext>
            </a:extLst>
          </p:cNvPr>
          <p:cNvSpPr/>
          <p:nvPr/>
        </p:nvSpPr>
        <p:spPr>
          <a:xfrm>
            <a:off x="4055074" y="51852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9">
            <a:extLst>
              <a:ext uri="{FF2B5EF4-FFF2-40B4-BE49-F238E27FC236}">
                <a16:creationId xmlns:a16="http://schemas.microsoft.com/office/drawing/2014/main" id="{A131A025-9B39-5599-8DAF-5F9991ED9624}"/>
              </a:ext>
            </a:extLst>
          </p:cNvPr>
          <p:cNvSpPr/>
          <p:nvPr/>
        </p:nvSpPr>
        <p:spPr>
          <a:xfrm>
            <a:off x="5635107" y="51852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0">
            <a:extLst>
              <a:ext uri="{FF2B5EF4-FFF2-40B4-BE49-F238E27FC236}">
                <a16:creationId xmlns:a16="http://schemas.microsoft.com/office/drawing/2014/main" id="{542DDA5B-4587-AFD3-0088-A21C60B60FAF}"/>
              </a:ext>
            </a:extLst>
          </p:cNvPr>
          <p:cNvSpPr/>
          <p:nvPr/>
        </p:nvSpPr>
        <p:spPr>
          <a:xfrm>
            <a:off x="4892068" y="5881872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1">
            <a:extLst>
              <a:ext uri="{FF2B5EF4-FFF2-40B4-BE49-F238E27FC236}">
                <a16:creationId xmlns:a16="http://schemas.microsoft.com/office/drawing/2014/main" id="{921F8ACA-C9B1-D023-06D2-B41F4B53CFC7}"/>
              </a:ext>
            </a:extLst>
          </p:cNvPr>
          <p:cNvSpPr/>
          <p:nvPr/>
        </p:nvSpPr>
        <p:spPr>
          <a:xfrm>
            <a:off x="4892068" y="588187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2">
            <a:extLst>
              <a:ext uri="{FF2B5EF4-FFF2-40B4-BE49-F238E27FC236}">
                <a16:creationId xmlns:a16="http://schemas.microsoft.com/office/drawing/2014/main" id="{8D867AB2-6E0D-D529-F46E-5B43201D4860}"/>
              </a:ext>
            </a:extLst>
          </p:cNvPr>
          <p:cNvSpPr/>
          <p:nvPr/>
        </p:nvSpPr>
        <p:spPr>
          <a:xfrm>
            <a:off x="5520273" y="588187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3">
            <a:extLst>
              <a:ext uri="{FF2B5EF4-FFF2-40B4-BE49-F238E27FC236}">
                <a16:creationId xmlns:a16="http://schemas.microsoft.com/office/drawing/2014/main" id="{4BF39F02-411C-62E4-F0F3-9ACCA77C1F76}"/>
              </a:ext>
            </a:extLst>
          </p:cNvPr>
          <p:cNvSpPr txBox="1"/>
          <p:nvPr/>
        </p:nvSpPr>
        <p:spPr>
          <a:xfrm>
            <a:off x="5298404" y="5484680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62" name="object 64">
            <a:extLst>
              <a:ext uri="{FF2B5EF4-FFF2-40B4-BE49-F238E27FC236}">
                <a16:creationId xmlns:a16="http://schemas.microsoft.com/office/drawing/2014/main" id="{7E583126-C017-F2B2-D4E6-AF9270D3D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03749"/>
              </p:ext>
            </p:extLst>
          </p:nvPr>
        </p:nvGraphicFramePr>
        <p:xfrm>
          <a:off x="8479398" y="4062064"/>
          <a:ext cx="673100" cy="2172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3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22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B213E1-CF3E-B519-0931-1235357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70C2C94-66E2-3F13-33E2-D68BF03C96C2}"/>
              </a:ext>
            </a:extLst>
          </p:cNvPr>
          <p:cNvSpPr/>
          <p:nvPr/>
        </p:nvSpPr>
        <p:spPr>
          <a:xfrm>
            <a:off x="2580005" y="2235835"/>
            <a:ext cx="7031990" cy="1193165"/>
          </a:xfrm>
          <a:custGeom>
            <a:avLst/>
            <a:gdLst/>
            <a:ahLst/>
            <a:cxnLst/>
            <a:rect l="l" t="t" r="r" b="b"/>
            <a:pathLst>
              <a:path w="7031990" h="1193164">
                <a:moveTo>
                  <a:pt x="4970157" y="384479"/>
                </a:moveTo>
                <a:lnTo>
                  <a:pt x="4086720" y="384479"/>
                </a:lnTo>
                <a:lnTo>
                  <a:pt x="0" y="1192682"/>
                </a:lnTo>
                <a:lnTo>
                  <a:pt x="4970157" y="384479"/>
                </a:lnTo>
                <a:close/>
              </a:path>
              <a:path w="7031990" h="1193164">
                <a:moveTo>
                  <a:pt x="3561842" y="0"/>
                </a:moveTo>
                <a:lnTo>
                  <a:pt x="3522797" y="13364"/>
                </a:lnTo>
                <a:lnTo>
                  <a:pt x="3499918" y="47524"/>
                </a:lnTo>
                <a:lnTo>
                  <a:pt x="3497757" y="64084"/>
                </a:lnTo>
                <a:lnTo>
                  <a:pt x="3497757" y="320408"/>
                </a:lnTo>
                <a:lnTo>
                  <a:pt x="3497402" y="320408"/>
                </a:lnTo>
                <a:lnTo>
                  <a:pt x="3510754" y="359445"/>
                </a:lnTo>
                <a:lnTo>
                  <a:pt x="3544914" y="382323"/>
                </a:lnTo>
                <a:lnTo>
                  <a:pt x="3561473" y="384479"/>
                </a:lnTo>
                <a:lnTo>
                  <a:pt x="6967435" y="384479"/>
                </a:lnTo>
                <a:lnTo>
                  <a:pt x="7006472" y="371127"/>
                </a:lnTo>
                <a:lnTo>
                  <a:pt x="7029357" y="336967"/>
                </a:lnTo>
                <a:lnTo>
                  <a:pt x="7031520" y="320408"/>
                </a:lnTo>
                <a:lnTo>
                  <a:pt x="7031497" y="64084"/>
                </a:lnTo>
                <a:lnTo>
                  <a:pt x="7018155" y="25408"/>
                </a:lnTo>
                <a:lnTo>
                  <a:pt x="6983995" y="2528"/>
                </a:lnTo>
                <a:lnTo>
                  <a:pt x="6967435" y="368"/>
                </a:lnTo>
                <a:lnTo>
                  <a:pt x="4086720" y="368"/>
                </a:lnTo>
                <a:lnTo>
                  <a:pt x="3561842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490FC06-83B1-52CF-23E6-56B2D266EB5E}"/>
              </a:ext>
            </a:extLst>
          </p:cNvPr>
          <p:cNvSpPr/>
          <p:nvPr/>
        </p:nvSpPr>
        <p:spPr>
          <a:xfrm>
            <a:off x="2580005" y="2235835"/>
            <a:ext cx="7031990" cy="1193165"/>
          </a:xfrm>
          <a:custGeom>
            <a:avLst/>
            <a:gdLst/>
            <a:ahLst/>
            <a:cxnLst/>
            <a:rect l="l" t="t" r="r" b="b"/>
            <a:pathLst>
              <a:path w="7031990" h="1193164">
                <a:moveTo>
                  <a:pt x="3497757" y="64084"/>
                </a:moveTo>
                <a:lnTo>
                  <a:pt x="3498298" y="55736"/>
                </a:lnTo>
                <a:lnTo>
                  <a:pt x="3499918" y="47524"/>
                </a:lnTo>
                <a:lnTo>
                  <a:pt x="3522797" y="13364"/>
                </a:lnTo>
                <a:lnTo>
                  <a:pt x="3561842" y="0"/>
                </a:lnTo>
                <a:lnTo>
                  <a:pt x="4086720" y="368"/>
                </a:lnTo>
                <a:lnTo>
                  <a:pt x="4970157" y="368"/>
                </a:lnTo>
                <a:lnTo>
                  <a:pt x="6967435" y="368"/>
                </a:lnTo>
                <a:lnTo>
                  <a:pt x="6975783" y="908"/>
                </a:lnTo>
                <a:lnTo>
                  <a:pt x="6983995" y="2528"/>
                </a:lnTo>
                <a:lnTo>
                  <a:pt x="7018155" y="25408"/>
                </a:lnTo>
                <a:lnTo>
                  <a:pt x="7031520" y="64439"/>
                </a:lnTo>
                <a:lnTo>
                  <a:pt x="7031520" y="224282"/>
                </a:lnTo>
                <a:lnTo>
                  <a:pt x="7031520" y="320408"/>
                </a:lnTo>
                <a:lnTo>
                  <a:pt x="7030979" y="328756"/>
                </a:lnTo>
                <a:lnTo>
                  <a:pt x="7029357" y="336967"/>
                </a:lnTo>
                <a:lnTo>
                  <a:pt x="7006472" y="371127"/>
                </a:lnTo>
                <a:lnTo>
                  <a:pt x="6967435" y="384479"/>
                </a:lnTo>
                <a:lnTo>
                  <a:pt x="4970157" y="384479"/>
                </a:lnTo>
                <a:lnTo>
                  <a:pt x="0" y="1192682"/>
                </a:lnTo>
                <a:lnTo>
                  <a:pt x="4086720" y="384479"/>
                </a:lnTo>
                <a:lnTo>
                  <a:pt x="3561473" y="384479"/>
                </a:lnTo>
                <a:lnTo>
                  <a:pt x="3522486" y="371277"/>
                </a:lnTo>
                <a:lnTo>
                  <a:pt x="3499558" y="336967"/>
                </a:lnTo>
                <a:lnTo>
                  <a:pt x="3497402" y="320408"/>
                </a:lnTo>
                <a:lnTo>
                  <a:pt x="3497757" y="320408"/>
                </a:lnTo>
                <a:lnTo>
                  <a:pt x="3497757" y="224282"/>
                </a:lnTo>
                <a:lnTo>
                  <a:pt x="3497757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AFBB9F6-8639-13BD-F37E-2BA25A0AB749}"/>
              </a:ext>
            </a:extLst>
          </p:cNvPr>
          <p:cNvSpPr txBox="1"/>
          <p:nvPr/>
        </p:nvSpPr>
        <p:spPr>
          <a:xfrm>
            <a:off x="6969024" y="2287575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returns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factorial(3)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58F0C5B-6426-FBA5-AE81-12D362B232C9}"/>
              </a:ext>
            </a:extLst>
          </p:cNvPr>
          <p:cNvSpPr/>
          <p:nvPr/>
        </p:nvSpPr>
        <p:spPr>
          <a:xfrm>
            <a:off x="3449397" y="3245637"/>
            <a:ext cx="144145" cy="394970"/>
          </a:xfrm>
          <a:custGeom>
            <a:avLst/>
            <a:gdLst/>
            <a:ahLst/>
            <a:cxnLst/>
            <a:rect l="l" t="t" r="r" b="b"/>
            <a:pathLst>
              <a:path w="144144" h="394970">
                <a:moveTo>
                  <a:pt x="72008" y="394919"/>
                </a:moveTo>
                <a:lnTo>
                  <a:pt x="0" y="394919"/>
                </a:lnTo>
                <a:lnTo>
                  <a:pt x="0" y="0"/>
                </a:lnTo>
                <a:lnTo>
                  <a:pt x="144005" y="0"/>
                </a:lnTo>
                <a:lnTo>
                  <a:pt x="144005" y="394919"/>
                </a:lnTo>
                <a:lnTo>
                  <a:pt x="72008" y="394919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182FBECB-530F-564D-4C3C-35C98021E284}"/>
              </a:ext>
            </a:extLst>
          </p:cNvPr>
          <p:cNvSpPr/>
          <p:nvPr/>
        </p:nvSpPr>
        <p:spPr>
          <a:xfrm>
            <a:off x="856679" y="2620683"/>
            <a:ext cx="1908175" cy="544830"/>
          </a:xfrm>
          <a:custGeom>
            <a:avLst/>
            <a:gdLst/>
            <a:ahLst/>
            <a:cxnLst/>
            <a:rect l="l" t="t" r="r" b="b"/>
            <a:pathLst>
              <a:path w="1908175" h="544830">
                <a:moveTo>
                  <a:pt x="1907641" y="0"/>
                </a:moveTo>
                <a:lnTo>
                  <a:pt x="0" y="0"/>
                </a:lnTo>
                <a:lnTo>
                  <a:pt x="0" y="544322"/>
                </a:lnTo>
                <a:lnTo>
                  <a:pt x="1907641" y="544322"/>
                </a:lnTo>
                <a:lnTo>
                  <a:pt x="19076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0FDF9CB7-9306-E95B-3CC4-78ABCCD32C61}"/>
              </a:ext>
            </a:extLst>
          </p:cNvPr>
          <p:cNvSpPr/>
          <p:nvPr/>
        </p:nvSpPr>
        <p:spPr>
          <a:xfrm>
            <a:off x="1472997" y="2524925"/>
            <a:ext cx="1762125" cy="269875"/>
          </a:xfrm>
          <a:custGeom>
            <a:avLst/>
            <a:gdLst/>
            <a:ahLst/>
            <a:cxnLst/>
            <a:rect l="l" t="t" r="r" b="b"/>
            <a:pathLst>
              <a:path w="1762125" h="269875">
                <a:moveTo>
                  <a:pt x="1761845" y="0"/>
                </a:moveTo>
                <a:lnTo>
                  <a:pt x="0" y="0"/>
                </a:lnTo>
                <a:lnTo>
                  <a:pt x="0" y="269633"/>
                </a:lnTo>
                <a:lnTo>
                  <a:pt x="1761845" y="269633"/>
                </a:lnTo>
                <a:lnTo>
                  <a:pt x="1761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81437E91-EEF5-DF61-1B8E-9D6D0B79998B}"/>
              </a:ext>
            </a:extLst>
          </p:cNvPr>
          <p:cNvSpPr txBox="1"/>
          <p:nvPr/>
        </p:nvSpPr>
        <p:spPr>
          <a:xfrm>
            <a:off x="4849343" y="5898019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B8A157BE-811C-EFC1-BD91-0641E065B482}"/>
              </a:ext>
            </a:extLst>
          </p:cNvPr>
          <p:cNvSpPr/>
          <p:nvPr/>
        </p:nvSpPr>
        <p:spPr>
          <a:xfrm>
            <a:off x="2887447" y="2274722"/>
            <a:ext cx="1278890" cy="279400"/>
          </a:xfrm>
          <a:custGeom>
            <a:avLst/>
            <a:gdLst/>
            <a:ahLst/>
            <a:cxnLst/>
            <a:rect l="l" t="t" r="r" b="b"/>
            <a:pathLst>
              <a:path w="1278889" h="279400">
                <a:moveTo>
                  <a:pt x="0" y="0"/>
                </a:moveTo>
                <a:lnTo>
                  <a:pt x="0" y="278993"/>
                </a:lnTo>
                <a:lnTo>
                  <a:pt x="1278356" y="278993"/>
                </a:lnTo>
                <a:lnTo>
                  <a:pt x="1278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5923A2E3-9033-8822-DB26-4BE43FA9DCD8}"/>
              </a:ext>
            </a:extLst>
          </p:cNvPr>
          <p:cNvSpPr txBox="1"/>
          <p:nvPr/>
        </p:nvSpPr>
        <p:spPr>
          <a:xfrm>
            <a:off x="3105239" y="2274722"/>
            <a:ext cx="852805" cy="2203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450" spc="-5" dirty="0">
                <a:latin typeface="Times New Roman"/>
                <a:cs typeface="Times New Roman"/>
              </a:rPr>
              <a:t>f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ct</a:t>
            </a:r>
            <a:r>
              <a:rPr sz="1450" spc="5" dirty="0">
                <a:latin typeface="Times New Roman"/>
                <a:cs typeface="Times New Roman"/>
              </a:rPr>
              <a:t>o</a:t>
            </a:r>
            <a:r>
              <a:rPr sz="1450" spc="-5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5" dirty="0">
                <a:latin typeface="Times New Roman"/>
                <a:cs typeface="Times New Roman"/>
              </a:rPr>
              <a:t>l</a:t>
            </a:r>
            <a:r>
              <a:rPr sz="1450" spc="5" dirty="0">
                <a:latin typeface="Times New Roman"/>
                <a:cs typeface="Times New Roman"/>
              </a:rPr>
              <a:t>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F040C6FF-1F0F-1B31-C560-9F0ADA338F7D}"/>
              </a:ext>
            </a:extLst>
          </p:cNvPr>
          <p:cNvSpPr/>
          <p:nvPr/>
        </p:nvSpPr>
        <p:spPr>
          <a:xfrm>
            <a:off x="2538235" y="3019196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46" y="279006"/>
                </a:lnTo>
                <a:lnTo>
                  <a:pt x="2024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CC40990B-5809-569E-5488-FA353C4DE13F}"/>
              </a:ext>
            </a:extLst>
          </p:cNvPr>
          <p:cNvSpPr/>
          <p:nvPr/>
        </p:nvSpPr>
        <p:spPr>
          <a:xfrm>
            <a:off x="2241007" y="2494079"/>
            <a:ext cx="3368037" cy="346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4D4AB062-9E5C-8FD6-B525-85DAAA61CD8D}"/>
              </a:ext>
            </a:extLst>
          </p:cNvPr>
          <p:cNvSpPr txBox="1"/>
          <p:nvPr/>
        </p:nvSpPr>
        <p:spPr>
          <a:xfrm>
            <a:off x="2732177" y="2996057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 *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15EC91FF-F842-462C-573C-C074C29AFB65}"/>
              </a:ext>
            </a:extLst>
          </p:cNvPr>
          <p:cNvSpPr txBox="1"/>
          <p:nvPr/>
        </p:nvSpPr>
        <p:spPr>
          <a:xfrm>
            <a:off x="3104427" y="3761778"/>
            <a:ext cx="16325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 *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D1861DDF-1425-96DC-6404-BD8249B60FB0}"/>
              </a:ext>
            </a:extLst>
          </p:cNvPr>
          <p:cNvSpPr txBox="1"/>
          <p:nvPr/>
        </p:nvSpPr>
        <p:spPr>
          <a:xfrm>
            <a:off x="3570263" y="4503382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6F194FB-859C-F909-48D7-235D1C45CF30}"/>
              </a:ext>
            </a:extLst>
          </p:cNvPr>
          <p:cNvSpPr txBox="1"/>
          <p:nvPr/>
        </p:nvSpPr>
        <p:spPr>
          <a:xfrm>
            <a:off x="3988220" y="5226253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D8610B47-8B00-0227-B742-8F78DB12B03C}"/>
              </a:ext>
            </a:extLst>
          </p:cNvPr>
          <p:cNvSpPr/>
          <p:nvPr/>
        </p:nvSpPr>
        <p:spPr>
          <a:xfrm>
            <a:off x="837959" y="2740203"/>
            <a:ext cx="1351915" cy="231775"/>
          </a:xfrm>
          <a:custGeom>
            <a:avLst/>
            <a:gdLst/>
            <a:ahLst/>
            <a:cxnLst/>
            <a:rect l="l" t="t" r="r" b="b"/>
            <a:pathLst>
              <a:path w="1351915" h="231775">
                <a:moveTo>
                  <a:pt x="0" y="0"/>
                </a:moveTo>
                <a:lnTo>
                  <a:pt x="0" y="231482"/>
                </a:lnTo>
                <a:lnTo>
                  <a:pt x="1351445" y="231482"/>
                </a:lnTo>
                <a:lnTo>
                  <a:pt x="13514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01CEEB9A-64DB-5BD3-9B25-BAB5B113F6E4}"/>
              </a:ext>
            </a:extLst>
          </p:cNvPr>
          <p:cNvSpPr txBox="1"/>
          <p:nvPr/>
        </p:nvSpPr>
        <p:spPr>
          <a:xfrm>
            <a:off x="877825" y="2714181"/>
            <a:ext cx="12719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997566D4-D62F-6674-64F7-2C03A3C8FD53}"/>
              </a:ext>
            </a:extLst>
          </p:cNvPr>
          <p:cNvSpPr/>
          <p:nvPr/>
        </p:nvSpPr>
        <p:spPr>
          <a:xfrm>
            <a:off x="3585122" y="2601239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27"/>
                </a:lnTo>
                <a:lnTo>
                  <a:pt x="2139124" y="231127"/>
                </a:lnTo>
                <a:lnTo>
                  <a:pt x="2139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73FF84E2-59C0-D119-72B3-FB32FE530B0D}"/>
              </a:ext>
            </a:extLst>
          </p:cNvPr>
          <p:cNvSpPr txBox="1"/>
          <p:nvPr/>
        </p:nvSpPr>
        <p:spPr>
          <a:xfrm>
            <a:off x="3594380" y="2574493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0B74257A-C928-9C62-5BE9-420B271BF5CD}"/>
              </a:ext>
            </a:extLst>
          </p:cNvPr>
          <p:cNvSpPr/>
          <p:nvPr/>
        </p:nvSpPr>
        <p:spPr>
          <a:xfrm>
            <a:off x="3887166" y="3342119"/>
            <a:ext cx="2141220" cy="234950"/>
          </a:xfrm>
          <a:custGeom>
            <a:avLst/>
            <a:gdLst/>
            <a:ahLst/>
            <a:cxnLst/>
            <a:rect l="l" t="t" r="r" b="b"/>
            <a:pathLst>
              <a:path w="2141220" h="234950">
                <a:moveTo>
                  <a:pt x="0" y="0"/>
                </a:moveTo>
                <a:lnTo>
                  <a:pt x="0" y="234365"/>
                </a:lnTo>
                <a:lnTo>
                  <a:pt x="2140915" y="234365"/>
                </a:lnTo>
                <a:lnTo>
                  <a:pt x="214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D2B248B9-FE36-5BA6-B746-104E0B52C736}"/>
              </a:ext>
            </a:extLst>
          </p:cNvPr>
          <p:cNvSpPr txBox="1"/>
          <p:nvPr/>
        </p:nvSpPr>
        <p:spPr>
          <a:xfrm>
            <a:off x="3896780" y="3318624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653BDF0B-2ED1-77E0-3F80-77C1EF8EFA74}"/>
              </a:ext>
            </a:extLst>
          </p:cNvPr>
          <p:cNvSpPr txBox="1"/>
          <p:nvPr/>
        </p:nvSpPr>
        <p:spPr>
          <a:xfrm>
            <a:off x="4385666" y="4085781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CDA1AB2C-0D0D-B245-16A0-92DC1DBC6661}"/>
              </a:ext>
            </a:extLst>
          </p:cNvPr>
          <p:cNvSpPr txBox="1"/>
          <p:nvPr/>
        </p:nvSpPr>
        <p:spPr>
          <a:xfrm>
            <a:off x="4803623" y="4825936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11D2E803-095B-EDBF-BDA6-F1B90C7FDA4F}"/>
              </a:ext>
            </a:extLst>
          </p:cNvPr>
          <p:cNvSpPr txBox="1"/>
          <p:nvPr/>
        </p:nvSpPr>
        <p:spPr>
          <a:xfrm>
            <a:off x="3039619" y="5618658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6DC77D58-D5A4-290F-4C94-670228ABD340}"/>
              </a:ext>
            </a:extLst>
          </p:cNvPr>
          <p:cNvSpPr txBox="1"/>
          <p:nvPr/>
        </p:nvSpPr>
        <p:spPr>
          <a:xfrm>
            <a:off x="2179587" y="4921339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F6D0AC6D-DDD6-E563-AD6C-8B9530AF90D9}"/>
              </a:ext>
            </a:extLst>
          </p:cNvPr>
          <p:cNvSpPr txBox="1"/>
          <p:nvPr/>
        </p:nvSpPr>
        <p:spPr>
          <a:xfrm>
            <a:off x="1760538" y="4225455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4C82D2BB-73DD-2A12-CC6A-9A9D3ACAC58A}"/>
              </a:ext>
            </a:extLst>
          </p:cNvPr>
          <p:cNvSpPr txBox="1"/>
          <p:nvPr/>
        </p:nvSpPr>
        <p:spPr>
          <a:xfrm>
            <a:off x="1341502" y="3413658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98E858F1-6033-D026-C276-182B08E55AF9}"/>
              </a:ext>
            </a:extLst>
          </p:cNvPr>
          <p:cNvSpPr/>
          <p:nvPr/>
        </p:nvSpPr>
        <p:spPr>
          <a:xfrm>
            <a:off x="2770442" y="2971686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C2B5E6D8-4B3C-B7A5-062E-36DECCE4A7EA}"/>
              </a:ext>
            </a:extLst>
          </p:cNvPr>
          <p:cNvSpPr/>
          <p:nvPr/>
        </p:nvSpPr>
        <p:spPr>
          <a:xfrm>
            <a:off x="2770442" y="297168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C04DA424-E1E1-7031-2D92-19213BA1B359}"/>
              </a:ext>
            </a:extLst>
          </p:cNvPr>
          <p:cNvSpPr/>
          <p:nvPr/>
        </p:nvSpPr>
        <p:spPr>
          <a:xfrm>
            <a:off x="4353002" y="297168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AD4B9B28-4999-A117-9C21-CF918338B889}"/>
              </a:ext>
            </a:extLst>
          </p:cNvPr>
          <p:cNvSpPr/>
          <p:nvPr/>
        </p:nvSpPr>
        <p:spPr>
          <a:xfrm>
            <a:off x="3118917" y="3738486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8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39B921B3-1F96-0940-F853-581D192A6054}"/>
              </a:ext>
            </a:extLst>
          </p:cNvPr>
          <p:cNvSpPr/>
          <p:nvPr/>
        </p:nvSpPr>
        <p:spPr>
          <a:xfrm>
            <a:off x="3118917" y="373848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6BD8D9AD-5306-411A-65D9-DF7E1D6F1392}"/>
              </a:ext>
            </a:extLst>
          </p:cNvPr>
          <p:cNvSpPr/>
          <p:nvPr/>
        </p:nvSpPr>
        <p:spPr>
          <a:xfrm>
            <a:off x="4701845" y="373848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2C237858-84C1-2A96-4EF0-F6842FBA5D9B}"/>
              </a:ext>
            </a:extLst>
          </p:cNvPr>
          <p:cNvSpPr/>
          <p:nvPr/>
        </p:nvSpPr>
        <p:spPr>
          <a:xfrm>
            <a:off x="3585122" y="4482605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B8B59553-E897-1F9B-737F-EA1B86FF20F2}"/>
              </a:ext>
            </a:extLst>
          </p:cNvPr>
          <p:cNvSpPr/>
          <p:nvPr/>
        </p:nvSpPr>
        <p:spPr>
          <a:xfrm>
            <a:off x="3585122" y="448260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647DA719-74C3-78AE-17A2-E541C56B55ED}"/>
              </a:ext>
            </a:extLst>
          </p:cNvPr>
          <p:cNvSpPr/>
          <p:nvPr/>
        </p:nvSpPr>
        <p:spPr>
          <a:xfrm>
            <a:off x="5165167" y="448260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>
            <a:extLst>
              <a:ext uri="{FF2B5EF4-FFF2-40B4-BE49-F238E27FC236}">
                <a16:creationId xmlns:a16="http://schemas.microsoft.com/office/drawing/2014/main" id="{E3C43401-4367-7F58-0ED8-10756F03D4EA}"/>
              </a:ext>
            </a:extLst>
          </p:cNvPr>
          <p:cNvSpPr/>
          <p:nvPr/>
        </p:nvSpPr>
        <p:spPr>
          <a:xfrm>
            <a:off x="4004526" y="5202238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2">
            <a:extLst>
              <a:ext uri="{FF2B5EF4-FFF2-40B4-BE49-F238E27FC236}">
                <a16:creationId xmlns:a16="http://schemas.microsoft.com/office/drawing/2014/main" id="{22B7DC31-8085-91F0-17E9-8FADD5C6C28B}"/>
              </a:ext>
            </a:extLst>
          </p:cNvPr>
          <p:cNvSpPr/>
          <p:nvPr/>
        </p:nvSpPr>
        <p:spPr>
          <a:xfrm>
            <a:off x="4004526" y="520223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459254E4-0899-05C9-3B47-5018B5828AF1}"/>
              </a:ext>
            </a:extLst>
          </p:cNvPr>
          <p:cNvSpPr/>
          <p:nvPr/>
        </p:nvSpPr>
        <p:spPr>
          <a:xfrm>
            <a:off x="5584559" y="520223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4">
            <a:extLst>
              <a:ext uri="{FF2B5EF4-FFF2-40B4-BE49-F238E27FC236}">
                <a16:creationId xmlns:a16="http://schemas.microsoft.com/office/drawing/2014/main" id="{EE7587EB-B243-CFB2-8DD7-860F50C36660}"/>
              </a:ext>
            </a:extLst>
          </p:cNvPr>
          <p:cNvSpPr/>
          <p:nvPr/>
        </p:nvSpPr>
        <p:spPr>
          <a:xfrm>
            <a:off x="4841520" y="589884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F4AA48E4-9F58-90C7-3D48-A3EB7FF12B38}"/>
              </a:ext>
            </a:extLst>
          </p:cNvPr>
          <p:cNvSpPr/>
          <p:nvPr/>
        </p:nvSpPr>
        <p:spPr>
          <a:xfrm>
            <a:off x="4841520" y="589884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6">
            <a:extLst>
              <a:ext uri="{FF2B5EF4-FFF2-40B4-BE49-F238E27FC236}">
                <a16:creationId xmlns:a16="http://schemas.microsoft.com/office/drawing/2014/main" id="{72B4EEB4-0A01-C7F2-35C3-F123836A0467}"/>
              </a:ext>
            </a:extLst>
          </p:cNvPr>
          <p:cNvSpPr/>
          <p:nvPr/>
        </p:nvSpPr>
        <p:spPr>
          <a:xfrm>
            <a:off x="5469725" y="589884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7">
            <a:extLst>
              <a:ext uri="{FF2B5EF4-FFF2-40B4-BE49-F238E27FC236}">
                <a16:creationId xmlns:a16="http://schemas.microsoft.com/office/drawing/2014/main" id="{65E1610F-D3B0-64DB-7BC8-CD4B220BCAAD}"/>
              </a:ext>
            </a:extLst>
          </p:cNvPr>
          <p:cNvSpPr txBox="1"/>
          <p:nvPr/>
        </p:nvSpPr>
        <p:spPr>
          <a:xfrm>
            <a:off x="5247856" y="5501653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46" name="object 48">
            <a:extLst>
              <a:ext uri="{FF2B5EF4-FFF2-40B4-BE49-F238E27FC236}">
                <a16:creationId xmlns:a16="http://schemas.microsoft.com/office/drawing/2014/main" id="{7AB79398-AB68-94E1-A945-8C1EEED3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60152"/>
              </p:ext>
            </p:extLst>
          </p:nvPr>
        </p:nvGraphicFramePr>
        <p:xfrm>
          <a:off x="8428850" y="4079037"/>
          <a:ext cx="673100" cy="2172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39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2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4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B7CF-CEB1-711D-1A4C-11ECAEC4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Recursive factorial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003CE12-32F8-1EED-A88C-1D3431BDD100}"/>
              </a:ext>
            </a:extLst>
          </p:cNvPr>
          <p:cNvSpPr/>
          <p:nvPr/>
        </p:nvSpPr>
        <p:spPr>
          <a:xfrm>
            <a:off x="2209533" y="1847535"/>
            <a:ext cx="7376795" cy="1050925"/>
          </a:xfrm>
          <a:custGeom>
            <a:avLst/>
            <a:gdLst/>
            <a:ahLst/>
            <a:cxnLst/>
            <a:rect l="l" t="t" r="r" b="b"/>
            <a:pathLst>
              <a:path w="7376795" h="1050925">
                <a:moveTo>
                  <a:pt x="5315407" y="384479"/>
                </a:moveTo>
                <a:lnTo>
                  <a:pt x="4431969" y="384479"/>
                </a:lnTo>
                <a:lnTo>
                  <a:pt x="0" y="1050480"/>
                </a:lnTo>
                <a:lnTo>
                  <a:pt x="5315407" y="384479"/>
                </a:lnTo>
                <a:close/>
              </a:path>
              <a:path w="7376795" h="1050925">
                <a:moveTo>
                  <a:pt x="3907078" y="0"/>
                </a:moveTo>
                <a:lnTo>
                  <a:pt x="3868047" y="13359"/>
                </a:lnTo>
                <a:lnTo>
                  <a:pt x="3845163" y="47520"/>
                </a:lnTo>
                <a:lnTo>
                  <a:pt x="3843007" y="64084"/>
                </a:lnTo>
                <a:lnTo>
                  <a:pt x="3843007" y="320395"/>
                </a:lnTo>
                <a:lnTo>
                  <a:pt x="3842639" y="320395"/>
                </a:lnTo>
                <a:lnTo>
                  <a:pt x="3856003" y="359439"/>
                </a:lnTo>
                <a:lnTo>
                  <a:pt x="3890163" y="382319"/>
                </a:lnTo>
                <a:lnTo>
                  <a:pt x="3906723" y="384479"/>
                </a:lnTo>
                <a:lnTo>
                  <a:pt x="7312685" y="384479"/>
                </a:lnTo>
                <a:lnTo>
                  <a:pt x="7351722" y="371122"/>
                </a:lnTo>
                <a:lnTo>
                  <a:pt x="7374607" y="336959"/>
                </a:lnTo>
                <a:lnTo>
                  <a:pt x="7376769" y="320395"/>
                </a:lnTo>
                <a:lnTo>
                  <a:pt x="7376746" y="64084"/>
                </a:lnTo>
                <a:lnTo>
                  <a:pt x="7363404" y="25402"/>
                </a:lnTo>
                <a:lnTo>
                  <a:pt x="7329244" y="2517"/>
                </a:lnTo>
                <a:lnTo>
                  <a:pt x="7312685" y="355"/>
                </a:lnTo>
                <a:lnTo>
                  <a:pt x="4431969" y="355"/>
                </a:lnTo>
                <a:lnTo>
                  <a:pt x="3907078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E50CCE7-C57E-29FA-1A3F-B1304FA09BD3}"/>
              </a:ext>
            </a:extLst>
          </p:cNvPr>
          <p:cNvSpPr/>
          <p:nvPr/>
        </p:nvSpPr>
        <p:spPr>
          <a:xfrm>
            <a:off x="2209533" y="1847535"/>
            <a:ext cx="7376795" cy="1050925"/>
          </a:xfrm>
          <a:custGeom>
            <a:avLst/>
            <a:gdLst/>
            <a:ahLst/>
            <a:cxnLst/>
            <a:rect l="l" t="t" r="r" b="b"/>
            <a:pathLst>
              <a:path w="7376795" h="1050925">
                <a:moveTo>
                  <a:pt x="3843007" y="64084"/>
                </a:moveTo>
                <a:lnTo>
                  <a:pt x="3843545" y="55734"/>
                </a:lnTo>
                <a:lnTo>
                  <a:pt x="3845163" y="47520"/>
                </a:lnTo>
                <a:lnTo>
                  <a:pt x="3868047" y="13359"/>
                </a:lnTo>
                <a:lnTo>
                  <a:pt x="3907078" y="0"/>
                </a:lnTo>
                <a:lnTo>
                  <a:pt x="4431969" y="355"/>
                </a:lnTo>
                <a:lnTo>
                  <a:pt x="5315407" y="355"/>
                </a:lnTo>
                <a:lnTo>
                  <a:pt x="7312685" y="355"/>
                </a:lnTo>
                <a:lnTo>
                  <a:pt x="7321033" y="896"/>
                </a:lnTo>
                <a:lnTo>
                  <a:pt x="7329244" y="2517"/>
                </a:lnTo>
                <a:lnTo>
                  <a:pt x="7363404" y="25402"/>
                </a:lnTo>
                <a:lnTo>
                  <a:pt x="7376769" y="64439"/>
                </a:lnTo>
                <a:lnTo>
                  <a:pt x="7376769" y="224281"/>
                </a:lnTo>
                <a:lnTo>
                  <a:pt x="7376769" y="320395"/>
                </a:lnTo>
                <a:lnTo>
                  <a:pt x="7376229" y="328745"/>
                </a:lnTo>
                <a:lnTo>
                  <a:pt x="7374607" y="336959"/>
                </a:lnTo>
                <a:lnTo>
                  <a:pt x="7351722" y="371122"/>
                </a:lnTo>
                <a:lnTo>
                  <a:pt x="7312685" y="384479"/>
                </a:lnTo>
                <a:lnTo>
                  <a:pt x="5315407" y="384479"/>
                </a:lnTo>
                <a:lnTo>
                  <a:pt x="0" y="1050480"/>
                </a:lnTo>
                <a:lnTo>
                  <a:pt x="4431969" y="384479"/>
                </a:lnTo>
                <a:lnTo>
                  <a:pt x="3906723" y="384479"/>
                </a:lnTo>
                <a:lnTo>
                  <a:pt x="3867736" y="371277"/>
                </a:lnTo>
                <a:lnTo>
                  <a:pt x="3844801" y="336959"/>
                </a:lnTo>
                <a:lnTo>
                  <a:pt x="3842639" y="320395"/>
                </a:lnTo>
                <a:lnTo>
                  <a:pt x="3843007" y="320395"/>
                </a:lnTo>
                <a:lnTo>
                  <a:pt x="3843007" y="224281"/>
                </a:lnTo>
                <a:lnTo>
                  <a:pt x="3843007" y="64084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A444366-9268-DF20-E2D1-0117B7838256}"/>
              </a:ext>
            </a:extLst>
          </p:cNvPr>
          <p:cNvSpPr txBox="1"/>
          <p:nvPr/>
        </p:nvSpPr>
        <p:spPr>
          <a:xfrm>
            <a:off x="6944512" y="1899275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factorial(4)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068818C8-C24F-49AE-B971-A272B7421472}"/>
              </a:ext>
            </a:extLst>
          </p:cNvPr>
          <p:cNvSpPr/>
          <p:nvPr/>
        </p:nvSpPr>
        <p:spPr>
          <a:xfrm>
            <a:off x="3409772" y="3423973"/>
            <a:ext cx="144145" cy="394970"/>
          </a:xfrm>
          <a:custGeom>
            <a:avLst/>
            <a:gdLst/>
            <a:ahLst/>
            <a:cxnLst/>
            <a:rect l="l" t="t" r="r" b="b"/>
            <a:pathLst>
              <a:path w="144144" h="394970">
                <a:moveTo>
                  <a:pt x="72008" y="394919"/>
                </a:moveTo>
                <a:lnTo>
                  <a:pt x="0" y="394919"/>
                </a:lnTo>
                <a:lnTo>
                  <a:pt x="0" y="0"/>
                </a:lnTo>
                <a:lnTo>
                  <a:pt x="144005" y="0"/>
                </a:lnTo>
                <a:lnTo>
                  <a:pt x="144005" y="394919"/>
                </a:lnTo>
                <a:lnTo>
                  <a:pt x="72008" y="394919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81A53CB-5F2D-DD94-4D2A-36A25ACD0F55}"/>
              </a:ext>
            </a:extLst>
          </p:cNvPr>
          <p:cNvSpPr txBox="1"/>
          <p:nvPr/>
        </p:nvSpPr>
        <p:spPr>
          <a:xfrm>
            <a:off x="4809718" y="6076355"/>
            <a:ext cx="6102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BD844039-0E24-2FE6-3A4A-68A837689268}"/>
              </a:ext>
            </a:extLst>
          </p:cNvPr>
          <p:cNvSpPr/>
          <p:nvPr/>
        </p:nvSpPr>
        <p:spPr>
          <a:xfrm>
            <a:off x="2847822" y="2453058"/>
            <a:ext cx="1278890" cy="279400"/>
          </a:xfrm>
          <a:custGeom>
            <a:avLst/>
            <a:gdLst/>
            <a:ahLst/>
            <a:cxnLst/>
            <a:rect l="l" t="t" r="r" b="b"/>
            <a:pathLst>
              <a:path w="1278889" h="279400">
                <a:moveTo>
                  <a:pt x="0" y="0"/>
                </a:moveTo>
                <a:lnTo>
                  <a:pt x="0" y="278993"/>
                </a:lnTo>
                <a:lnTo>
                  <a:pt x="1278356" y="278993"/>
                </a:lnTo>
                <a:lnTo>
                  <a:pt x="1278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7198C8B3-2E33-6FBE-C24C-D9F21C210B11}"/>
              </a:ext>
            </a:extLst>
          </p:cNvPr>
          <p:cNvSpPr txBox="1"/>
          <p:nvPr/>
        </p:nvSpPr>
        <p:spPr>
          <a:xfrm>
            <a:off x="3065614" y="2453058"/>
            <a:ext cx="852805" cy="2203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450" spc="-5" dirty="0">
                <a:latin typeface="Times New Roman"/>
                <a:cs typeface="Times New Roman"/>
              </a:rPr>
              <a:t>f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ct</a:t>
            </a:r>
            <a:r>
              <a:rPr sz="1450" spc="5" dirty="0">
                <a:latin typeface="Times New Roman"/>
                <a:cs typeface="Times New Roman"/>
              </a:rPr>
              <a:t>o</a:t>
            </a:r>
            <a:r>
              <a:rPr sz="1450" spc="-5" dirty="0">
                <a:latin typeface="Times New Roman"/>
                <a:cs typeface="Times New Roman"/>
              </a:rPr>
              <a:t>r</a:t>
            </a:r>
            <a:r>
              <a:rPr sz="1450" spc="5" dirty="0">
                <a:latin typeface="Times New Roman"/>
                <a:cs typeface="Times New Roman"/>
              </a:rPr>
              <a:t>i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-5" dirty="0">
                <a:latin typeface="Times New Roman"/>
                <a:cs typeface="Times New Roman"/>
              </a:rPr>
              <a:t>l</a:t>
            </a:r>
            <a:r>
              <a:rPr sz="1450" spc="5" dirty="0">
                <a:latin typeface="Times New Roman"/>
                <a:cs typeface="Times New Roman"/>
              </a:rPr>
              <a:t>(4)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F1161C53-09A1-1B9E-7060-2BC2DD998B49}"/>
              </a:ext>
            </a:extLst>
          </p:cNvPr>
          <p:cNvSpPr/>
          <p:nvPr/>
        </p:nvSpPr>
        <p:spPr>
          <a:xfrm>
            <a:off x="2498610" y="3197532"/>
            <a:ext cx="2025014" cy="279400"/>
          </a:xfrm>
          <a:custGeom>
            <a:avLst/>
            <a:gdLst/>
            <a:ahLst/>
            <a:cxnLst/>
            <a:rect l="l" t="t" r="r" b="b"/>
            <a:pathLst>
              <a:path w="2025014" h="279400">
                <a:moveTo>
                  <a:pt x="0" y="0"/>
                </a:moveTo>
                <a:lnTo>
                  <a:pt x="0" y="279006"/>
                </a:lnTo>
                <a:lnTo>
                  <a:pt x="2024646" y="279006"/>
                </a:lnTo>
                <a:lnTo>
                  <a:pt x="2024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FD3CCCC-BB0C-C438-FD71-608A14C9A1BC}"/>
              </a:ext>
            </a:extLst>
          </p:cNvPr>
          <p:cNvSpPr/>
          <p:nvPr/>
        </p:nvSpPr>
        <p:spPr>
          <a:xfrm>
            <a:off x="2201382" y="2672415"/>
            <a:ext cx="3368037" cy="346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5310190A-8E08-FD20-6441-E561D813B1C2}"/>
              </a:ext>
            </a:extLst>
          </p:cNvPr>
          <p:cNvSpPr txBox="1"/>
          <p:nvPr/>
        </p:nvSpPr>
        <p:spPr>
          <a:xfrm>
            <a:off x="2692552" y="3174393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4 *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A81847C0-3AD2-B32B-BA69-D56348D4B7A7}"/>
              </a:ext>
            </a:extLst>
          </p:cNvPr>
          <p:cNvSpPr txBox="1"/>
          <p:nvPr/>
        </p:nvSpPr>
        <p:spPr>
          <a:xfrm>
            <a:off x="3064802" y="3940114"/>
            <a:ext cx="16325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3 *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3254289A-759B-52C5-E97F-9B0B50319800}"/>
              </a:ext>
            </a:extLst>
          </p:cNvPr>
          <p:cNvSpPr txBox="1"/>
          <p:nvPr/>
        </p:nvSpPr>
        <p:spPr>
          <a:xfrm>
            <a:off x="3530638" y="4681718"/>
            <a:ext cx="163385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2 *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0A0262C8-BF51-B45A-E30B-A29838DBBEC8}"/>
              </a:ext>
            </a:extLst>
          </p:cNvPr>
          <p:cNvSpPr txBox="1"/>
          <p:nvPr/>
        </p:nvSpPr>
        <p:spPr>
          <a:xfrm>
            <a:off x="3948595" y="5404589"/>
            <a:ext cx="1635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return </a:t>
            </a:r>
            <a:r>
              <a:rPr sz="1450" spc="10" dirty="0">
                <a:latin typeface="Times New Roman"/>
                <a:cs typeface="Times New Roman"/>
              </a:rPr>
              <a:t>1 *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FF216AF3-D873-139F-531D-5E981FA96EC6}"/>
              </a:ext>
            </a:extLst>
          </p:cNvPr>
          <p:cNvSpPr txBox="1"/>
          <p:nvPr/>
        </p:nvSpPr>
        <p:spPr>
          <a:xfrm>
            <a:off x="838200" y="2892517"/>
            <a:ext cx="12719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9: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24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9FE93893-CA8B-41D4-0A83-54F6D004AD46}"/>
              </a:ext>
            </a:extLst>
          </p:cNvPr>
          <p:cNvSpPr/>
          <p:nvPr/>
        </p:nvSpPr>
        <p:spPr>
          <a:xfrm>
            <a:off x="3545497" y="2779575"/>
            <a:ext cx="2139315" cy="231140"/>
          </a:xfrm>
          <a:custGeom>
            <a:avLst/>
            <a:gdLst/>
            <a:ahLst/>
            <a:cxnLst/>
            <a:rect l="l" t="t" r="r" b="b"/>
            <a:pathLst>
              <a:path w="2139315" h="231139">
                <a:moveTo>
                  <a:pt x="0" y="0"/>
                </a:moveTo>
                <a:lnTo>
                  <a:pt x="0" y="231127"/>
                </a:lnTo>
                <a:lnTo>
                  <a:pt x="2139124" y="231127"/>
                </a:lnTo>
                <a:lnTo>
                  <a:pt x="2139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46909BA5-763D-C75A-8ED0-A005F554D78E}"/>
              </a:ext>
            </a:extLst>
          </p:cNvPr>
          <p:cNvSpPr txBox="1"/>
          <p:nvPr/>
        </p:nvSpPr>
        <p:spPr>
          <a:xfrm>
            <a:off x="3554755" y="2752829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0: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AF7A8D0-2288-0234-2E89-9292A8268B83}"/>
              </a:ext>
            </a:extLst>
          </p:cNvPr>
          <p:cNvSpPr/>
          <p:nvPr/>
        </p:nvSpPr>
        <p:spPr>
          <a:xfrm>
            <a:off x="3847541" y="3520455"/>
            <a:ext cx="2141220" cy="234950"/>
          </a:xfrm>
          <a:custGeom>
            <a:avLst/>
            <a:gdLst/>
            <a:ahLst/>
            <a:cxnLst/>
            <a:rect l="l" t="t" r="r" b="b"/>
            <a:pathLst>
              <a:path w="2141220" h="234950">
                <a:moveTo>
                  <a:pt x="0" y="0"/>
                </a:moveTo>
                <a:lnTo>
                  <a:pt x="0" y="234365"/>
                </a:lnTo>
                <a:lnTo>
                  <a:pt x="2140915" y="234365"/>
                </a:lnTo>
                <a:lnTo>
                  <a:pt x="21409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914098AC-8A84-6CAF-0B4B-40697609ED4E}"/>
              </a:ext>
            </a:extLst>
          </p:cNvPr>
          <p:cNvSpPr txBox="1"/>
          <p:nvPr/>
        </p:nvSpPr>
        <p:spPr>
          <a:xfrm>
            <a:off x="3857155" y="3496960"/>
            <a:ext cx="21196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1: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45273A8C-323B-0EE0-77E9-A9D66A6D4DA9}"/>
              </a:ext>
            </a:extLst>
          </p:cNvPr>
          <p:cNvSpPr txBox="1"/>
          <p:nvPr/>
        </p:nvSpPr>
        <p:spPr>
          <a:xfrm>
            <a:off x="4346041" y="4264117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2: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1076D97C-E2F5-1507-2AB8-E84B8B8B6F11}"/>
              </a:ext>
            </a:extLst>
          </p:cNvPr>
          <p:cNvSpPr txBox="1"/>
          <p:nvPr/>
        </p:nvSpPr>
        <p:spPr>
          <a:xfrm>
            <a:off x="4763998" y="5004272"/>
            <a:ext cx="212153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3: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9FBB668-836F-7037-0C7F-00FC89EF0162}"/>
              </a:ext>
            </a:extLst>
          </p:cNvPr>
          <p:cNvSpPr txBox="1"/>
          <p:nvPr/>
        </p:nvSpPr>
        <p:spPr>
          <a:xfrm>
            <a:off x="2999994" y="5796994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5: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F0F40C65-0B0C-1C9E-3351-F7044B85A232}"/>
              </a:ext>
            </a:extLst>
          </p:cNvPr>
          <p:cNvSpPr txBox="1"/>
          <p:nvPr/>
        </p:nvSpPr>
        <p:spPr>
          <a:xfrm>
            <a:off x="2139962" y="5099675"/>
            <a:ext cx="117983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6: return</a:t>
            </a:r>
            <a:r>
              <a:rPr sz="1450" spc="-9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FCC73435-AB6A-9096-BD6C-558094CA40AA}"/>
              </a:ext>
            </a:extLst>
          </p:cNvPr>
          <p:cNvSpPr txBox="1"/>
          <p:nvPr/>
        </p:nvSpPr>
        <p:spPr>
          <a:xfrm>
            <a:off x="1720913" y="4403791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7: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383A73B5-C5B6-6D28-3CCA-F74FC6EDD977}"/>
              </a:ext>
            </a:extLst>
          </p:cNvPr>
          <p:cNvSpPr txBox="1"/>
          <p:nvPr/>
        </p:nvSpPr>
        <p:spPr>
          <a:xfrm>
            <a:off x="1301877" y="3591994"/>
            <a:ext cx="11811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5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8: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E6E13B85-4E26-CF2A-01C9-DF65F24B7652}"/>
              </a:ext>
            </a:extLst>
          </p:cNvPr>
          <p:cNvSpPr/>
          <p:nvPr/>
        </p:nvSpPr>
        <p:spPr>
          <a:xfrm>
            <a:off x="2730817" y="3150022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559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3BCF4262-28BD-4576-5219-96EF09DCCC6B}"/>
              </a:ext>
            </a:extLst>
          </p:cNvPr>
          <p:cNvSpPr/>
          <p:nvPr/>
        </p:nvSpPr>
        <p:spPr>
          <a:xfrm>
            <a:off x="2730817" y="315002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70F38BCE-6E80-6381-0A32-0B065A9A2F87}"/>
              </a:ext>
            </a:extLst>
          </p:cNvPr>
          <p:cNvSpPr/>
          <p:nvPr/>
        </p:nvSpPr>
        <p:spPr>
          <a:xfrm>
            <a:off x="4313377" y="315002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7C14B201-F05B-9B4D-1B5A-20F515115299}"/>
              </a:ext>
            </a:extLst>
          </p:cNvPr>
          <p:cNvSpPr/>
          <p:nvPr/>
        </p:nvSpPr>
        <p:spPr>
          <a:xfrm>
            <a:off x="3079292" y="3916822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>
                <a:moveTo>
                  <a:pt x="0" y="0"/>
                </a:moveTo>
                <a:lnTo>
                  <a:pt x="1582928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BC5E0A56-E53E-2811-59E8-EE2C2709F8F6}"/>
              </a:ext>
            </a:extLst>
          </p:cNvPr>
          <p:cNvSpPr/>
          <p:nvPr/>
        </p:nvSpPr>
        <p:spPr>
          <a:xfrm>
            <a:off x="3079292" y="391682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C323A61D-5E8B-3A2F-B203-88E92889416E}"/>
              </a:ext>
            </a:extLst>
          </p:cNvPr>
          <p:cNvSpPr/>
          <p:nvPr/>
        </p:nvSpPr>
        <p:spPr>
          <a:xfrm>
            <a:off x="4662220" y="391682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93B32071-8416-F75B-43DB-191C89DB9853}"/>
              </a:ext>
            </a:extLst>
          </p:cNvPr>
          <p:cNvSpPr/>
          <p:nvPr/>
        </p:nvSpPr>
        <p:spPr>
          <a:xfrm>
            <a:off x="3545497" y="4660941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4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9915460C-9084-6596-7B8B-490D3B78D452}"/>
              </a:ext>
            </a:extLst>
          </p:cNvPr>
          <p:cNvSpPr/>
          <p:nvPr/>
        </p:nvSpPr>
        <p:spPr>
          <a:xfrm>
            <a:off x="3545497" y="466094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18BCC600-5EF4-66B2-4C49-FBD74824F492}"/>
              </a:ext>
            </a:extLst>
          </p:cNvPr>
          <p:cNvSpPr/>
          <p:nvPr/>
        </p:nvSpPr>
        <p:spPr>
          <a:xfrm>
            <a:off x="5125542" y="466094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CAEE23FF-B1D5-0951-85EB-1A0EBED86F8C}"/>
              </a:ext>
            </a:extLst>
          </p:cNvPr>
          <p:cNvSpPr/>
          <p:nvPr/>
        </p:nvSpPr>
        <p:spPr>
          <a:xfrm>
            <a:off x="3964901" y="5380574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032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11726E4C-90B9-700A-01D7-1B84A4B72CE8}"/>
              </a:ext>
            </a:extLst>
          </p:cNvPr>
          <p:cNvSpPr/>
          <p:nvPr/>
        </p:nvSpPr>
        <p:spPr>
          <a:xfrm>
            <a:off x="3964901" y="53805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2A86ED32-6B26-3D04-397A-82EED2E99380}"/>
              </a:ext>
            </a:extLst>
          </p:cNvPr>
          <p:cNvSpPr/>
          <p:nvPr/>
        </p:nvSpPr>
        <p:spPr>
          <a:xfrm>
            <a:off x="5544934" y="53805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81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8032BCF0-E2D5-0BE3-B6D4-488D0E83B2EB}"/>
              </a:ext>
            </a:extLst>
          </p:cNvPr>
          <p:cNvSpPr/>
          <p:nvPr/>
        </p:nvSpPr>
        <p:spPr>
          <a:xfrm>
            <a:off x="4801895" y="6077181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205" y="0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C530F4E9-65E2-9F84-2B6B-A9995E12574D}"/>
              </a:ext>
            </a:extLst>
          </p:cNvPr>
          <p:cNvSpPr/>
          <p:nvPr/>
        </p:nvSpPr>
        <p:spPr>
          <a:xfrm>
            <a:off x="4801895" y="607718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045BE695-DFAC-1BE3-EFB0-62F0E3AB0FB7}"/>
              </a:ext>
            </a:extLst>
          </p:cNvPr>
          <p:cNvSpPr/>
          <p:nvPr/>
        </p:nvSpPr>
        <p:spPr>
          <a:xfrm>
            <a:off x="5430100" y="607718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37"/>
                </a:lnTo>
              </a:path>
            </a:pathLst>
          </a:custGeom>
          <a:ln w="16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A99362C0-7055-4B53-0833-65AF51528574}"/>
              </a:ext>
            </a:extLst>
          </p:cNvPr>
          <p:cNvSpPr txBox="1"/>
          <p:nvPr/>
        </p:nvSpPr>
        <p:spPr>
          <a:xfrm>
            <a:off x="5208231" y="5679989"/>
            <a:ext cx="21202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5" dirty="0">
                <a:latin typeface="Times New Roman"/>
                <a:cs typeface="Times New Roman"/>
              </a:rPr>
              <a:t>4: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44" name="object 45">
            <a:extLst>
              <a:ext uri="{FF2B5EF4-FFF2-40B4-BE49-F238E27FC236}">
                <a16:creationId xmlns:a16="http://schemas.microsoft.com/office/drawing/2014/main" id="{789C143D-ECA1-5FD3-4E0B-08A8107E3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38783"/>
              </p:ext>
            </p:extLst>
          </p:nvPr>
        </p:nvGraphicFramePr>
        <p:xfrm>
          <a:off x="8389225" y="4257373"/>
          <a:ext cx="673100" cy="217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9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700" spc="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marL="61594" marR="20955" indent="-29209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Required 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spc="1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4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6C4B-8893-65A0-195C-738418E4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AB40060-F09F-AD75-C4BA-E746843F4080}"/>
              </a:ext>
            </a:extLst>
          </p:cNvPr>
          <p:cNvSpPr/>
          <p:nvPr/>
        </p:nvSpPr>
        <p:spPr>
          <a:xfrm>
            <a:off x="1681379" y="4376249"/>
            <a:ext cx="8829242" cy="2185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4459FC3-E87D-024D-7497-C353B57BFCD3}"/>
              </a:ext>
            </a:extLst>
          </p:cNvPr>
          <p:cNvSpPr txBox="1"/>
          <p:nvPr/>
        </p:nvSpPr>
        <p:spPr>
          <a:xfrm>
            <a:off x="838200" y="1685741"/>
            <a:ext cx="168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738A1B-185C-7FC2-E22D-5A476673183C}"/>
              </a:ext>
            </a:extLst>
          </p:cNvPr>
          <p:cNvSpPr txBox="1"/>
          <p:nvPr/>
        </p:nvSpPr>
        <p:spPr>
          <a:xfrm>
            <a:off x="838200" y="2864377"/>
            <a:ext cx="168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0103F73-4E5D-AB9A-C15A-840CBDB110F8}"/>
              </a:ext>
            </a:extLst>
          </p:cNvPr>
          <p:cNvSpPr txBox="1"/>
          <p:nvPr/>
        </p:nvSpPr>
        <p:spPr>
          <a:xfrm>
            <a:off x="1295399" y="1707344"/>
            <a:ext cx="9313417" cy="21789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225"/>
              </a:spcBef>
              <a:tabLst>
                <a:tab pos="1128395" algn="l"/>
              </a:tabLst>
            </a:pPr>
            <a:r>
              <a:rPr sz="3200" spc="155" dirty="0">
                <a:latin typeface="Lucida Sans"/>
                <a:cs typeface="Lucida Sans"/>
              </a:rPr>
              <a:t>Each	</a:t>
            </a:r>
            <a:r>
              <a:rPr sz="3200" spc="75" dirty="0">
                <a:latin typeface="Lucida Sans"/>
                <a:cs typeface="Lucida Sans"/>
              </a:rPr>
              <a:t>time </a:t>
            </a:r>
            <a:r>
              <a:rPr sz="3200" spc="190" dirty="0">
                <a:latin typeface="Lucida Sans"/>
                <a:cs typeface="Lucida Sans"/>
              </a:rPr>
              <a:t>a </a:t>
            </a:r>
            <a:r>
              <a:rPr sz="3200" spc="20" dirty="0">
                <a:latin typeface="Lucida Sans"/>
                <a:cs typeface="Lucida Sans"/>
              </a:rPr>
              <a:t>function </a:t>
            </a:r>
            <a:r>
              <a:rPr sz="3200" spc="-5" dirty="0">
                <a:latin typeface="Lucida Sans"/>
                <a:cs typeface="Lucida Sans"/>
              </a:rPr>
              <a:t>is </a:t>
            </a:r>
            <a:r>
              <a:rPr sz="3200" spc="35" dirty="0">
                <a:latin typeface="Lucida Sans"/>
                <a:cs typeface="Lucida Sans"/>
              </a:rPr>
              <a:t>invoked, </a:t>
            </a:r>
            <a:r>
              <a:rPr sz="3200" spc="90" dirty="0">
                <a:latin typeface="Lucida Sans"/>
                <a:cs typeface="Lucida Sans"/>
              </a:rPr>
              <a:t>the  </a:t>
            </a:r>
            <a:r>
              <a:rPr sz="3200" spc="110" dirty="0">
                <a:latin typeface="Lucida Sans"/>
                <a:cs typeface="Lucida Sans"/>
              </a:rPr>
              <a:t>system </a:t>
            </a:r>
            <a:r>
              <a:rPr sz="3200" spc="100" dirty="0">
                <a:latin typeface="Lucida Sans"/>
                <a:cs typeface="Lucida Sans"/>
              </a:rPr>
              <a:t>creates </a:t>
            </a:r>
            <a:r>
              <a:rPr sz="3200" spc="120" dirty="0">
                <a:latin typeface="Lucida Sans"/>
                <a:cs typeface="Lucida Sans"/>
              </a:rPr>
              <a:t>an </a:t>
            </a:r>
            <a:r>
              <a:rPr sz="3300" i="1" spc="409" dirty="0">
                <a:solidFill>
                  <a:srgbClr val="FF0000"/>
                </a:solidFill>
                <a:latin typeface="Gill Sans MT"/>
                <a:cs typeface="Gill Sans MT"/>
              </a:rPr>
              <a:t>activation</a:t>
            </a:r>
            <a:r>
              <a:rPr sz="3300" i="1" spc="-27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3300" i="1" spc="345" dirty="0">
                <a:solidFill>
                  <a:srgbClr val="FF0000"/>
                </a:solidFill>
                <a:latin typeface="Gill Sans MT"/>
                <a:cs typeface="Gill Sans MT"/>
              </a:rPr>
              <a:t>record</a:t>
            </a:r>
            <a:r>
              <a:rPr sz="3200" spc="345" dirty="0">
                <a:latin typeface="Lucida Sans"/>
                <a:cs typeface="Lucida Sans"/>
              </a:rPr>
              <a:t>.</a:t>
            </a:r>
            <a:endParaRPr sz="3200" dirty="0">
              <a:latin typeface="Lucida Sans"/>
              <a:cs typeface="Lucida Sans"/>
            </a:endParaRPr>
          </a:p>
          <a:p>
            <a:pPr marL="12700" marR="58419">
              <a:lnSpc>
                <a:spcPct val="97200"/>
              </a:lnSpc>
              <a:spcBef>
                <a:spcPts val="1570"/>
              </a:spcBef>
              <a:tabLst>
                <a:tab pos="6398260" algn="l"/>
              </a:tabLst>
            </a:pPr>
            <a:r>
              <a:rPr sz="3200" spc="45" dirty="0">
                <a:latin typeface="Lucida Sans"/>
                <a:cs typeface="Lucida Sans"/>
              </a:rPr>
              <a:t>The </a:t>
            </a:r>
            <a:r>
              <a:rPr sz="3200" spc="80" dirty="0">
                <a:latin typeface="Lucida Sans"/>
                <a:cs typeface="Lucida Sans"/>
              </a:rPr>
              <a:t>activation </a:t>
            </a:r>
            <a:r>
              <a:rPr sz="3200" spc="30" dirty="0">
                <a:latin typeface="Lucida Sans"/>
                <a:cs typeface="Lucida Sans"/>
              </a:rPr>
              <a:t>record</a:t>
            </a:r>
            <a:r>
              <a:rPr sz="3200" spc="-90" dirty="0">
                <a:latin typeface="Lucida Sans"/>
                <a:cs typeface="Lucida Sans"/>
              </a:rPr>
              <a:t> </a:t>
            </a:r>
            <a:r>
              <a:rPr sz="3200" spc="-5" dirty="0">
                <a:latin typeface="Lucida Sans"/>
                <a:cs typeface="Lucida Sans"/>
              </a:rPr>
              <a:t>is</a:t>
            </a:r>
            <a:r>
              <a:rPr sz="3200" spc="15" dirty="0">
                <a:latin typeface="Lucida Sans"/>
                <a:cs typeface="Lucida Sans"/>
              </a:rPr>
              <a:t> </a:t>
            </a:r>
            <a:r>
              <a:rPr sz="3200" spc="75" dirty="0">
                <a:latin typeface="Lucida Sans"/>
                <a:cs typeface="Lucida Sans"/>
              </a:rPr>
              <a:t>placed	</a:t>
            </a:r>
            <a:r>
              <a:rPr sz="3200" spc="-5" dirty="0">
                <a:latin typeface="Lucida Sans"/>
                <a:cs typeface="Lucida Sans"/>
              </a:rPr>
              <a:t>in</a:t>
            </a:r>
            <a:r>
              <a:rPr sz="3200" spc="-90" dirty="0">
                <a:latin typeface="Lucida Sans"/>
                <a:cs typeface="Lucida Sans"/>
              </a:rPr>
              <a:t> </a:t>
            </a:r>
            <a:r>
              <a:rPr sz="3200" spc="120" dirty="0">
                <a:latin typeface="Lucida Sans"/>
                <a:cs typeface="Lucida Sans"/>
              </a:rPr>
              <a:t>an  </a:t>
            </a:r>
            <a:r>
              <a:rPr sz="3200" spc="125" dirty="0">
                <a:latin typeface="Lucida Sans"/>
                <a:cs typeface="Lucida Sans"/>
              </a:rPr>
              <a:t>area </a:t>
            </a:r>
            <a:r>
              <a:rPr sz="3200" spc="-35" dirty="0">
                <a:latin typeface="Lucida Sans"/>
                <a:cs typeface="Lucida Sans"/>
              </a:rPr>
              <a:t>of </a:t>
            </a:r>
            <a:r>
              <a:rPr sz="3200" spc="105" dirty="0">
                <a:latin typeface="Lucida Sans"/>
                <a:cs typeface="Lucida Sans"/>
              </a:rPr>
              <a:t>memory </a:t>
            </a:r>
            <a:r>
              <a:rPr sz="3200" spc="35" dirty="0">
                <a:latin typeface="Lucida Sans"/>
                <a:cs typeface="Lucida Sans"/>
              </a:rPr>
              <a:t>known </a:t>
            </a:r>
            <a:r>
              <a:rPr sz="3200" spc="114" dirty="0">
                <a:latin typeface="Lucida Sans"/>
                <a:cs typeface="Lucida Sans"/>
              </a:rPr>
              <a:t>as </a:t>
            </a:r>
            <a:r>
              <a:rPr sz="3200" spc="190" dirty="0">
                <a:latin typeface="Lucida Sans"/>
                <a:cs typeface="Lucida Sans"/>
              </a:rPr>
              <a:t>a </a:t>
            </a:r>
            <a:r>
              <a:rPr sz="3300" i="1" spc="360" dirty="0">
                <a:solidFill>
                  <a:srgbClr val="FF0000"/>
                </a:solidFill>
                <a:latin typeface="Gill Sans MT"/>
                <a:cs typeface="Gill Sans MT"/>
              </a:rPr>
              <a:t>call </a:t>
            </a:r>
            <a:r>
              <a:rPr sz="3300" i="1" spc="350" dirty="0">
                <a:solidFill>
                  <a:srgbClr val="FF0000"/>
                </a:solidFill>
                <a:latin typeface="Gill Sans MT"/>
                <a:cs typeface="Gill Sans MT"/>
              </a:rPr>
              <a:t>stack</a:t>
            </a:r>
            <a:r>
              <a:rPr sz="3200" spc="350" dirty="0">
                <a:latin typeface="Lucida Sans"/>
                <a:cs typeface="Lucida Sans"/>
              </a:rPr>
              <a:t>.</a:t>
            </a:r>
            <a:endParaRPr sz="32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9870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EDC3-B59F-CF5D-C29B-49900CF7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A36BAC-52B0-DE58-8A9C-15F688EC73D9}"/>
              </a:ext>
            </a:extLst>
          </p:cNvPr>
          <p:cNvSpPr txBox="1"/>
          <p:nvPr/>
        </p:nvSpPr>
        <p:spPr>
          <a:xfrm>
            <a:off x="1264805" y="1690688"/>
            <a:ext cx="7825105" cy="894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32510" marR="5080" indent="-1020444">
              <a:lnSpc>
                <a:spcPts val="3360"/>
              </a:lnSpc>
              <a:spcBef>
                <a:spcPts val="310"/>
              </a:spcBef>
            </a:pPr>
            <a:r>
              <a:rPr sz="2900" i="1" spc="550" dirty="0">
                <a:solidFill>
                  <a:srgbClr val="FF0000"/>
                </a:solidFill>
                <a:latin typeface="Gill Sans MT"/>
                <a:cs typeface="Gill Sans MT"/>
              </a:rPr>
              <a:t>C++</a:t>
            </a:r>
            <a:r>
              <a:rPr sz="2900" i="1" spc="6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900" i="1" spc="375" dirty="0">
                <a:solidFill>
                  <a:srgbClr val="FF0000"/>
                </a:solidFill>
                <a:latin typeface="Gill Sans MT"/>
                <a:cs typeface="Gill Sans MT"/>
              </a:rPr>
              <a:t>provides</a:t>
            </a:r>
            <a:r>
              <a:rPr sz="2900" i="1" spc="6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900" i="1" spc="330" dirty="0">
                <a:solidFill>
                  <a:srgbClr val="FF0000"/>
                </a:solidFill>
                <a:latin typeface="Gill Sans MT"/>
                <a:cs typeface="Gill Sans MT"/>
              </a:rPr>
              <a:t>inline</a:t>
            </a:r>
            <a:r>
              <a:rPr sz="2900" i="1" spc="6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900" i="1" spc="355" dirty="0">
                <a:solidFill>
                  <a:srgbClr val="FF0000"/>
                </a:solidFill>
                <a:latin typeface="Gill Sans MT"/>
                <a:cs typeface="Gill Sans MT"/>
              </a:rPr>
              <a:t>functions</a:t>
            </a:r>
            <a:r>
              <a:rPr sz="2900" i="1" spc="7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900" i="1" spc="280" dirty="0">
                <a:solidFill>
                  <a:srgbClr val="FF0000"/>
                </a:solidFill>
                <a:latin typeface="Gill Sans MT"/>
                <a:cs typeface="Gill Sans MT"/>
              </a:rPr>
              <a:t>for</a:t>
            </a:r>
            <a:r>
              <a:rPr sz="2900" i="1" spc="7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900" i="1" spc="385" dirty="0">
                <a:solidFill>
                  <a:srgbClr val="FF0000"/>
                </a:solidFill>
                <a:latin typeface="Gill Sans MT"/>
                <a:cs typeface="Gill Sans MT"/>
              </a:rPr>
              <a:t>improving  </a:t>
            </a:r>
            <a:r>
              <a:rPr sz="2900" i="1" spc="365" dirty="0">
                <a:solidFill>
                  <a:srgbClr val="FF0000"/>
                </a:solidFill>
                <a:latin typeface="Gill Sans MT"/>
                <a:cs typeface="Gill Sans MT"/>
              </a:rPr>
              <a:t>performance </a:t>
            </a:r>
            <a:r>
              <a:rPr sz="2900" i="1" spc="280" dirty="0">
                <a:solidFill>
                  <a:srgbClr val="FF0000"/>
                </a:solidFill>
                <a:latin typeface="Gill Sans MT"/>
                <a:cs typeface="Gill Sans MT"/>
              </a:rPr>
              <a:t>for </a:t>
            </a:r>
            <a:r>
              <a:rPr sz="2900" i="1" spc="350" dirty="0">
                <a:solidFill>
                  <a:srgbClr val="FF0000"/>
                </a:solidFill>
                <a:latin typeface="Gill Sans MT"/>
                <a:cs typeface="Gill Sans MT"/>
              </a:rPr>
              <a:t>short</a:t>
            </a:r>
            <a:r>
              <a:rPr sz="2900" i="1" spc="-4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900" i="1" spc="350" dirty="0">
                <a:solidFill>
                  <a:srgbClr val="FF0000"/>
                </a:solidFill>
                <a:latin typeface="Gill Sans MT"/>
                <a:cs typeface="Gill Sans MT"/>
              </a:rPr>
              <a:t>functions.</a:t>
            </a:r>
            <a:endParaRPr sz="2900" dirty="0">
              <a:latin typeface="Gill Sans MT"/>
              <a:cs typeface="Gill Sans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9A062F-487F-E376-6093-46D3769495FF}"/>
              </a:ext>
            </a:extLst>
          </p:cNvPr>
          <p:cNvSpPr txBox="1"/>
          <p:nvPr/>
        </p:nvSpPr>
        <p:spPr>
          <a:xfrm>
            <a:off x="838200" y="2964306"/>
            <a:ext cx="150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7A974F-073F-D731-B1ED-7D8CD42703A1}"/>
              </a:ext>
            </a:extLst>
          </p:cNvPr>
          <p:cNvSpPr txBox="1"/>
          <p:nvPr/>
        </p:nvSpPr>
        <p:spPr>
          <a:xfrm>
            <a:off x="838200" y="4243030"/>
            <a:ext cx="150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A8587B0-3D6A-4B3C-2785-7EC369667C9C}"/>
              </a:ext>
            </a:extLst>
          </p:cNvPr>
          <p:cNvSpPr txBox="1"/>
          <p:nvPr/>
        </p:nvSpPr>
        <p:spPr>
          <a:xfrm>
            <a:off x="838200" y="5523191"/>
            <a:ext cx="150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7A57D34-999F-598D-07DD-D5D65FF04E5F}"/>
              </a:ext>
            </a:extLst>
          </p:cNvPr>
          <p:cNvSpPr txBox="1"/>
          <p:nvPr/>
        </p:nvSpPr>
        <p:spPr>
          <a:xfrm>
            <a:off x="1295400" y="2983394"/>
            <a:ext cx="7710170" cy="301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Lucida Sans"/>
                <a:cs typeface="Lucida Sans"/>
              </a:rPr>
              <a:t>Inline </a:t>
            </a:r>
            <a:r>
              <a:rPr sz="2800" spc="20" dirty="0">
                <a:latin typeface="Lucida Sans"/>
                <a:cs typeface="Lucida Sans"/>
              </a:rPr>
              <a:t>functions </a:t>
            </a:r>
            <a:r>
              <a:rPr sz="2800" spc="90" dirty="0">
                <a:latin typeface="Lucida Sans"/>
                <a:cs typeface="Lucida Sans"/>
              </a:rPr>
              <a:t>are </a:t>
            </a:r>
            <a:r>
              <a:rPr sz="2800" spc="25" dirty="0">
                <a:latin typeface="Lucida Sans"/>
                <a:cs typeface="Lucida Sans"/>
              </a:rPr>
              <a:t>not </a:t>
            </a:r>
            <a:r>
              <a:rPr sz="2800" spc="60" dirty="0">
                <a:latin typeface="Lucida Sans"/>
                <a:cs typeface="Lucida Sans"/>
              </a:rPr>
              <a:t>called; </a:t>
            </a:r>
            <a:r>
              <a:rPr sz="2800" spc="55" dirty="0">
                <a:latin typeface="Lucida Sans"/>
                <a:cs typeface="Lucida Sans"/>
              </a:rPr>
              <a:t>rather, </a:t>
            </a:r>
            <a:r>
              <a:rPr sz="2800" spc="80" dirty="0">
                <a:latin typeface="Lucida Sans"/>
                <a:cs typeface="Lucida Sans"/>
              </a:rPr>
              <a:t>the  </a:t>
            </a:r>
            <a:r>
              <a:rPr sz="2800" spc="35" dirty="0">
                <a:latin typeface="Lucida Sans"/>
                <a:cs typeface="Lucida Sans"/>
              </a:rPr>
              <a:t>compiler </a:t>
            </a:r>
            <a:r>
              <a:rPr sz="2800" spc="40" dirty="0">
                <a:latin typeface="Lucida Sans"/>
                <a:cs typeface="Lucida Sans"/>
              </a:rPr>
              <a:t>copies </a:t>
            </a:r>
            <a:r>
              <a:rPr sz="2800" spc="80" dirty="0">
                <a:latin typeface="Lucida Sans"/>
                <a:cs typeface="Lucida Sans"/>
              </a:rPr>
              <a:t>the </a:t>
            </a:r>
            <a:r>
              <a:rPr sz="2800" spc="15" dirty="0">
                <a:latin typeface="Lucida Sans"/>
                <a:cs typeface="Lucida Sans"/>
              </a:rPr>
              <a:t>function </a:t>
            </a:r>
            <a:r>
              <a:rPr sz="2800" spc="65" dirty="0">
                <a:latin typeface="Lucida Sans"/>
                <a:cs typeface="Lucida Sans"/>
              </a:rPr>
              <a:t>code </a:t>
            </a:r>
            <a:r>
              <a:rPr sz="2800" dirty="0">
                <a:latin typeface="Lucida Sans"/>
                <a:cs typeface="Lucida Sans"/>
              </a:rPr>
              <a:t>in </a:t>
            </a:r>
            <a:r>
              <a:rPr sz="2800" spc="30" dirty="0">
                <a:latin typeface="Lucida Sans"/>
                <a:cs typeface="Lucida Sans"/>
              </a:rPr>
              <a:t>line</a:t>
            </a:r>
            <a:r>
              <a:rPr sz="2800" spc="-290" dirty="0">
                <a:latin typeface="Lucida Sans"/>
                <a:cs typeface="Lucida Sans"/>
              </a:rPr>
              <a:t> </a:t>
            </a:r>
            <a:r>
              <a:rPr sz="2800" spc="110" dirty="0">
                <a:latin typeface="Lucida Sans"/>
                <a:cs typeface="Lucida Sans"/>
              </a:rPr>
              <a:t>at  </a:t>
            </a:r>
            <a:r>
              <a:rPr sz="2800" spc="80" dirty="0">
                <a:latin typeface="Lucida Sans"/>
                <a:cs typeface="Lucida Sans"/>
              </a:rPr>
              <a:t>the </a:t>
            </a:r>
            <a:r>
              <a:rPr sz="2800" spc="10" dirty="0">
                <a:latin typeface="Lucida Sans"/>
                <a:cs typeface="Lucida Sans"/>
              </a:rPr>
              <a:t>point </a:t>
            </a:r>
            <a:r>
              <a:rPr sz="2800" spc="-30" dirty="0">
                <a:latin typeface="Lucida Sans"/>
                <a:cs typeface="Lucida Sans"/>
              </a:rPr>
              <a:t>of </a:t>
            </a:r>
            <a:r>
              <a:rPr sz="2800" spc="110" dirty="0">
                <a:latin typeface="Lucida Sans"/>
                <a:cs typeface="Lucida Sans"/>
              </a:rPr>
              <a:t>each</a:t>
            </a:r>
            <a:r>
              <a:rPr sz="2800" spc="-100" dirty="0">
                <a:latin typeface="Lucida Sans"/>
                <a:cs typeface="Lucida Sans"/>
              </a:rPr>
              <a:t> </a:t>
            </a:r>
            <a:r>
              <a:rPr sz="2800" spc="45" dirty="0">
                <a:latin typeface="Lucida Sans"/>
                <a:cs typeface="Lucida Sans"/>
              </a:rPr>
              <a:t>invocation.</a:t>
            </a:r>
            <a:endParaRPr sz="2800">
              <a:latin typeface="Lucida Sans"/>
              <a:cs typeface="Lucida Sans"/>
            </a:endParaRPr>
          </a:p>
          <a:p>
            <a:pPr marL="12700" marR="396240">
              <a:lnSpc>
                <a:spcPct val="100000"/>
              </a:lnSpc>
            </a:pPr>
            <a:r>
              <a:rPr sz="2800" spc="-275" dirty="0">
                <a:latin typeface="Lucida Sans"/>
                <a:cs typeface="Lucida Sans"/>
              </a:rPr>
              <a:t>To </a:t>
            </a:r>
            <a:r>
              <a:rPr sz="2800" spc="50" dirty="0">
                <a:latin typeface="Lucida Sans"/>
                <a:cs typeface="Lucida Sans"/>
              </a:rPr>
              <a:t>specify </a:t>
            </a:r>
            <a:r>
              <a:rPr sz="2800" spc="100" dirty="0">
                <a:latin typeface="Lucida Sans"/>
                <a:cs typeface="Lucida Sans"/>
              </a:rPr>
              <a:t>an </a:t>
            </a:r>
            <a:r>
              <a:rPr sz="2800" spc="20" dirty="0">
                <a:latin typeface="Lucida Sans"/>
                <a:cs typeface="Lucida Sans"/>
              </a:rPr>
              <a:t>inline </a:t>
            </a:r>
            <a:r>
              <a:rPr sz="2800" spc="15" dirty="0">
                <a:latin typeface="Lucida Sans"/>
                <a:cs typeface="Lucida Sans"/>
              </a:rPr>
              <a:t>function, </a:t>
            </a:r>
            <a:r>
              <a:rPr sz="2800" spc="75" dirty="0">
                <a:latin typeface="Lucida Sans"/>
                <a:cs typeface="Lucida Sans"/>
              </a:rPr>
              <a:t>precede </a:t>
            </a:r>
            <a:r>
              <a:rPr sz="2800" spc="80" dirty="0">
                <a:latin typeface="Lucida Sans"/>
                <a:cs typeface="Lucida Sans"/>
              </a:rPr>
              <a:t>the  </a:t>
            </a:r>
            <a:r>
              <a:rPr sz="2800" spc="15" dirty="0">
                <a:latin typeface="Lucida Sans"/>
                <a:cs typeface="Lucida Sans"/>
              </a:rPr>
              <a:t>function </a:t>
            </a:r>
            <a:r>
              <a:rPr sz="2800" spc="55" dirty="0">
                <a:latin typeface="Lucida Sans"/>
                <a:cs typeface="Lucida Sans"/>
              </a:rPr>
              <a:t>declaration </a:t>
            </a:r>
            <a:r>
              <a:rPr sz="2800" spc="40" dirty="0">
                <a:latin typeface="Lucida Sans"/>
                <a:cs typeface="Lucida Sans"/>
              </a:rPr>
              <a:t>with </a:t>
            </a:r>
            <a:r>
              <a:rPr sz="2800" spc="75" dirty="0">
                <a:latin typeface="Lucida Sans"/>
                <a:cs typeface="Lucida Sans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inline  </a:t>
            </a:r>
            <a:r>
              <a:rPr sz="2800" spc="35" dirty="0">
                <a:latin typeface="Lucida Sans"/>
                <a:cs typeface="Lucida Sans"/>
              </a:rPr>
              <a:t>keyword.</a:t>
            </a:r>
            <a:endParaRPr sz="28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sz="2800" spc="30" dirty="0">
                <a:latin typeface="Lucida Sans"/>
                <a:cs typeface="Lucida Sans"/>
              </a:rPr>
              <a:t>Inline </a:t>
            </a:r>
            <a:r>
              <a:rPr sz="2800" spc="20" dirty="0">
                <a:latin typeface="Lucida Sans"/>
                <a:cs typeface="Lucida Sans"/>
              </a:rPr>
              <a:t>functions </a:t>
            </a:r>
            <a:r>
              <a:rPr sz="2800" spc="90" dirty="0">
                <a:latin typeface="Lucida Sans"/>
                <a:cs typeface="Lucida Sans"/>
              </a:rPr>
              <a:t>are </a:t>
            </a:r>
            <a:r>
              <a:rPr sz="2800" spc="50" dirty="0">
                <a:latin typeface="Lucida Sans"/>
                <a:cs typeface="Lucida Sans"/>
              </a:rPr>
              <a:t>desirable </a:t>
            </a:r>
            <a:r>
              <a:rPr sz="2800" spc="-20" dirty="0">
                <a:latin typeface="Lucida Sans"/>
                <a:cs typeface="Lucida Sans"/>
              </a:rPr>
              <a:t>for</a:t>
            </a:r>
            <a:r>
              <a:rPr sz="2800" spc="-250" dirty="0">
                <a:latin typeface="Lucida Sans"/>
                <a:cs typeface="Lucida Sans"/>
              </a:rPr>
              <a:t> </a:t>
            </a:r>
            <a:r>
              <a:rPr sz="2800" spc="15" dirty="0">
                <a:latin typeface="Lucida Sans"/>
                <a:cs typeface="Lucida Sans"/>
              </a:rPr>
              <a:t>short</a:t>
            </a:r>
            <a:endParaRPr sz="2800">
              <a:latin typeface="Lucida Sans"/>
              <a:cs typeface="Lucida San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E4959BC-28DF-AF39-F890-0AFFF0131BC7}"/>
              </a:ext>
            </a:extLst>
          </p:cNvPr>
          <p:cNvSpPr txBox="1"/>
          <p:nvPr/>
        </p:nvSpPr>
        <p:spPr>
          <a:xfrm>
            <a:off x="1295400" y="5968872"/>
            <a:ext cx="3057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latin typeface="Lucida Sans"/>
                <a:cs typeface="Lucida Sans"/>
              </a:rPr>
              <a:t>functions </a:t>
            </a:r>
            <a:r>
              <a:rPr sz="2800" spc="30" dirty="0">
                <a:latin typeface="Lucida Sans"/>
                <a:cs typeface="Lucida Sans"/>
              </a:rPr>
              <a:t>but</a:t>
            </a:r>
            <a:r>
              <a:rPr sz="2800" spc="-85" dirty="0">
                <a:latin typeface="Lucida Sans"/>
                <a:cs typeface="Lucida Sans"/>
              </a:rPr>
              <a:t> </a:t>
            </a:r>
            <a:r>
              <a:rPr sz="2800" spc="25" dirty="0">
                <a:latin typeface="Lucida Sans"/>
                <a:cs typeface="Lucida Sans"/>
              </a:rPr>
              <a:t>not</a:t>
            </a:r>
            <a:endParaRPr sz="2800">
              <a:latin typeface="Lucida Sans"/>
              <a:cs typeface="Lucida San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D5FD828-C7D6-84C2-B3E1-6C9530B3672F}"/>
              </a:ext>
            </a:extLst>
          </p:cNvPr>
          <p:cNvSpPr txBox="1"/>
          <p:nvPr/>
        </p:nvSpPr>
        <p:spPr>
          <a:xfrm>
            <a:off x="4451568" y="6007101"/>
            <a:ext cx="243967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60"/>
              </a:lnSpc>
            </a:pPr>
            <a:r>
              <a:rPr sz="2800" spc="-20" dirty="0">
                <a:latin typeface="Lucida Sans"/>
                <a:cs typeface="Lucida Sans"/>
              </a:rPr>
              <a:t>for </a:t>
            </a:r>
            <a:r>
              <a:rPr sz="2800" spc="5" dirty="0">
                <a:latin typeface="Lucida Sans"/>
                <a:cs typeface="Lucida Sans"/>
              </a:rPr>
              <a:t>long</a:t>
            </a:r>
            <a:r>
              <a:rPr sz="2800" spc="-50" dirty="0">
                <a:latin typeface="Lucida Sans"/>
                <a:cs typeface="Lucida Sans"/>
              </a:rPr>
              <a:t> </a:t>
            </a:r>
            <a:r>
              <a:rPr sz="2800" spc="35" dirty="0">
                <a:latin typeface="Lucida Sans"/>
                <a:cs typeface="Lucida Sans"/>
              </a:rPr>
              <a:t>ones.</a:t>
            </a:r>
            <a:endParaRPr sz="280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794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3D2B-EE71-5637-6625-8DBEDC60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InlineDemo.cpp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9E7F779-7A30-BC67-1005-BBA39733822F}"/>
              </a:ext>
            </a:extLst>
          </p:cNvPr>
          <p:cNvSpPr txBox="1"/>
          <p:nvPr/>
        </p:nvSpPr>
        <p:spPr>
          <a:xfrm>
            <a:off x="6200139" y="3091396"/>
            <a:ext cx="2749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b="1" spc="-10" dirty="0">
                <a:latin typeface="Lucida Sans Typewriter"/>
                <a:cs typeface="Lucida Sans Typewriter"/>
              </a:rPr>
              <a:t>l</a:t>
            </a:r>
            <a:r>
              <a:rPr sz="1800" b="1" spc="-5" dirty="0">
                <a:latin typeface="Lucida Sans Typewriter"/>
                <a:cs typeface="Lucida Sans Typewriter"/>
              </a:rPr>
              <a:t>;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C2796C-CF55-038D-B7EA-15F4BA3F2953}"/>
              </a:ext>
            </a:extLst>
          </p:cNvPr>
          <p:cNvSpPr txBox="1"/>
          <p:nvPr/>
        </p:nvSpPr>
        <p:spPr>
          <a:xfrm>
            <a:off x="838200" y="1690688"/>
            <a:ext cx="63353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7124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F7F7F"/>
                </a:solidFill>
                <a:latin typeface="Lucida Sans Typewriter"/>
                <a:cs typeface="Lucida Sans Typewriter"/>
              </a:rPr>
              <a:t>#include </a:t>
            </a:r>
            <a:r>
              <a:rPr sz="1800" b="1" spc="-10" dirty="0">
                <a:solidFill>
                  <a:srgbClr val="A21414"/>
                </a:solidFill>
                <a:latin typeface="Lucida Sans Typewriter"/>
                <a:cs typeface="Lucida Sans Typewriter"/>
              </a:rPr>
              <a:t>&lt;iostream&gt;  </a:t>
            </a: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using </a:t>
            </a:r>
            <a:r>
              <a:rPr sz="18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namespace</a:t>
            </a:r>
            <a:r>
              <a:rPr sz="1800" b="1" spc="-7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std;</a:t>
            </a:r>
            <a:endParaRPr sz="1800" dirty="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Lucida Sans Typewriter"/>
                <a:cs typeface="Lucida Sans Typewriter"/>
              </a:rPr>
              <a:t>inline</a:t>
            </a: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void </a:t>
            </a:r>
            <a:r>
              <a:rPr sz="1800" b="1" spc="-5" dirty="0">
                <a:latin typeface="Lucida Sans Typewriter"/>
                <a:cs typeface="Lucida Sans Typewriter"/>
              </a:rPr>
              <a:t>f(</a:t>
            </a: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1800" b="1" spc="-5" dirty="0">
                <a:latin typeface="Lucida Sans Typewriter"/>
                <a:cs typeface="Lucida Sans Typewriter"/>
              </a:rPr>
              <a:t>month, </a:t>
            </a: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800" b="1" spc="-6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year)</a:t>
            </a:r>
            <a:endParaRPr sz="1800" dirty="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{</a:t>
            </a:r>
            <a:endParaRPr sz="1800" dirty="0">
              <a:latin typeface="Lucida Sans Typewriter"/>
              <a:cs typeface="Lucida Sans Typewriter"/>
            </a:endParaRPr>
          </a:p>
          <a:p>
            <a:pPr marL="561340" marR="9652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cout &lt;&lt; </a:t>
            </a:r>
            <a:r>
              <a:rPr sz="180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"month is " </a:t>
            </a:r>
            <a:r>
              <a:rPr sz="1800" b="1" spc="-5" dirty="0">
                <a:latin typeface="Lucida Sans Typewriter"/>
                <a:cs typeface="Lucida Sans Typewriter"/>
              </a:rPr>
              <a:t>&lt;&lt; month &lt;&lt;</a:t>
            </a:r>
            <a:r>
              <a:rPr sz="1800" b="1" spc="-125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end  cout &lt;&lt; </a:t>
            </a:r>
            <a:r>
              <a:rPr sz="180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"year is " </a:t>
            </a:r>
            <a:r>
              <a:rPr sz="1800" b="1" spc="-5" dirty="0">
                <a:latin typeface="Lucida Sans Typewriter"/>
                <a:cs typeface="Lucida Sans Typewriter"/>
              </a:rPr>
              <a:t>&lt;&lt; year &lt;&lt;</a:t>
            </a:r>
            <a:r>
              <a:rPr sz="1800" b="1" spc="-125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endl;</a:t>
            </a:r>
            <a:endParaRPr sz="1800" dirty="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}</a:t>
            </a:r>
            <a:endParaRPr sz="1800" dirty="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800" b="1" spc="-1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main()</a:t>
            </a:r>
            <a:endParaRPr sz="1800" dirty="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{</a:t>
            </a:r>
            <a:endParaRPr sz="1800" dirty="0">
              <a:latin typeface="Lucida Sans Typewriter"/>
              <a:cs typeface="Lucida Sans Typewriter"/>
            </a:endParaRPr>
          </a:p>
          <a:p>
            <a:pPr marL="56134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1800" b="1" spc="-5" dirty="0">
                <a:latin typeface="Lucida Sans Typewriter"/>
                <a:cs typeface="Lucida Sans Typewriter"/>
              </a:rPr>
              <a:t>month = 10, year =</a:t>
            </a:r>
            <a:r>
              <a:rPr sz="1800" b="1" spc="-65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2008;</a:t>
            </a:r>
            <a:endParaRPr sz="1800" dirty="0">
              <a:latin typeface="Lucida Sans Typewriter"/>
              <a:cs typeface="Lucida Sans Typewriter"/>
            </a:endParaRPr>
          </a:p>
          <a:p>
            <a:pPr marL="561340" marR="5080">
              <a:lnSpc>
                <a:spcPct val="100000"/>
              </a:lnSpc>
              <a:tabLst>
                <a:tab pos="2892425" algn="l"/>
              </a:tabLst>
            </a:pPr>
            <a:r>
              <a:rPr sz="1800" b="1" spc="-10" dirty="0">
                <a:latin typeface="Lucida Sans Typewriter"/>
                <a:cs typeface="Lucida Sans Typewriter"/>
              </a:rPr>
              <a:t>f(month,</a:t>
            </a:r>
            <a:r>
              <a:rPr sz="1800" b="1" spc="5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year);	</a:t>
            </a: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Invoke inline</a:t>
            </a:r>
            <a:r>
              <a:rPr sz="1800" b="1" spc="-7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function  </a:t>
            </a:r>
            <a:r>
              <a:rPr sz="1800" b="1" spc="-5" dirty="0">
                <a:latin typeface="Lucida Sans Typewriter"/>
                <a:cs typeface="Lucida Sans Typewriter"/>
              </a:rPr>
              <a:t>f(9, 2010); </a:t>
            </a: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Invoke inline</a:t>
            </a:r>
            <a:r>
              <a:rPr sz="1800" b="1" spc="-6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function</a:t>
            </a:r>
            <a:endParaRPr sz="1800" dirty="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return</a:t>
            </a:r>
            <a:r>
              <a:rPr sz="1800" b="1" spc="-1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0;</a:t>
            </a:r>
            <a:endParaRPr sz="1800" dirty="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}</a:t>
            </a:r>
            <a:endParaRPr sz="1800" dirty="0">
              <a:latin typeface="Lucida Sans Typewriter"/>
              <a:cs typeface="Lucida Sans Typewriter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58296EA-B543-988E-0956-48FD708FBF0E}"/>
              </a:ext>
            </a:extLst>
          </p:cNvPr>
          <p:cNvSpPr/>
          <p:nvPr/>
        </p:nvSpPr>
        <p:spPr>
          <a:xfrm>
            <a:off x="7760970" y="2239078"/>
            <a:ext cx="2895366" cy="2238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E24780C-871B-B62A-3695-1C5B59522E65}"/>
              </a:ext>
            </a:extLst>
          </p:cNvPr>
          <p:cNvSpPr/>
          <p:nvPr/>
        </p:nvSpPr>
        <p:spPr>
          <a:xfrm>
            <a:off x="7705926" y="2174774"/>
            <a:ext cx="3005455" cy="2366645"/>
          </a:xfrm>
          <a:custGeom>
            <a:avLst/>
            <a:gdLst/>
            <a:ahLst/>
            <a:cxnLst/>
            <a:rect l="l" t="t" r="r" b="b"/>
            <a:pathLst>
              <a:path w="3005454" h="2366645">
                <a:moveTo>
                  <a:pt x="0" y="0"/>
                </a:moveTo>
                <a:lnTo>
                  <a:pt x="3004921" y="0"/>
                </a:lnTo>
                <a:lnTo>
                  <a:pt x="3004921" y="2366645"/>
                </a:lnTo>
                <a:lnTo>
                  <a:pt x="0" y="2366645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43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2EBD-689F-A32D-649C-5B037A2B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233AAA-A3CB-A72B-4B5B-497AD9F15D06}"/>
              </a:ext>
            </a:extLst>
          </p:cNvPr>
          <p:cNvSpPr txBox="1"/>
          <p:nvPr/>
        </p:nvSpPr>
        <p:spPr>
          <a:xfrm>
            <a:off x="838199" y="1690688"/>
            <a:ext cx="10515599" cy="455227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6225" marR="300355" indent="-263525">
              <a:lnSpc>
                <a:spcPct val="100000"/>
              </a:lnSpc>
              <a:spcBef>
                <a:spcPts val="114"/>
              </a:spcBef>
              <a:buSzPct val="96491"/>
              <a:buFont typeface="Arial"/>
              <a:buChar char="•"/>
              <a:tabLst>
                <a:tab pos="276860" algn="l"/>
              </a:tabLst>
            </a:pPr>
            <a:r>
              <a:rPr sz="2850" i="1" spc="360" dirty="0">
                <a:solidFill>
                  <a:srgbClr val="FF0000"/>
                </a:solidFill>
                <a:latin typeface="Gill Sans MT"/>
                <a:cs typeface="Gill Sans MT"/>
              </a:rPr>
              <a:t>Scope</a:t>
            </a:r>
            <a:r>
              <a:rPr sz="2750" spc="360" dirty="0">
                <a:latin typeface="Lucida Sans"/>
                <a:cs typeface="Lucida Sans"/>
              </a:rPr>
              <a:t>:</a:t>
            </a:r>
            <a:r>
              <a:rPr sz="2750" spc="-375" dirty="0">
                <a:latin typeface="Lucida Sans"/>
                <a:cs typeface="Lucida Sans"/>
              </a:rPr>
              <a:t> </a:t>
            </a:r>
            <a:r>
              <a:rPr sz="2750" spc="90" dirty="0">
                <a:latin typeface="Lucida Sans"/>
                <a:cs typeface="Lucida Sans"/>
              </a:rPr>
              <a:t>the </a:t>
            </a:r>
            <a:r>
              <a:rPr sz="2750" spc="65" dirty="0">
                <a:latin typeface="Lucida Sans"/>
                <a:cs typeface="Lucida Sans"/>
              </a:rPr>
              <a:t>part </a:t>
            </a:r>
            <a:r>
              <a:rPr sz="2750" spc="-20" dirty="0">
                <a:latin typeface="Lucida Sans"/>
                <a:cs typeface="Lucida Sans"/>
              </a:rPr>
              <a:t>of </a:t>
            </a:r>
            <a:r>
              <a:rPr sz="2750" spc="90" dirty="0">
                <a:latin typeface="Lucida Sans"/>
                <a:cs typeface="Lucida Sans"/>
              </a:rPr>
              <a:t>the </a:t>
            </a:r>
            <a:r>
              <a:rPr sz="2750" spc="45" dirty="0">
                <a:latin typeface="Lucida Sans"/>
                <a:cs typeface="Lucida Sans"/>
              </a:rPr>
              <a:t>program </a:t>
            </a:r>
            <a:r>
              <a:rPr sz="2750" spc="95" dirty="0">
                <a:latin typeface="Lucida Sans"/>
                <a:cs typeface="Lucida Sans"/>
              </a:rPr>
              <a:t>where </a:t>
            </a:r>
            <a:r>
              <a:rPr sz="2750" spc="90" dirty="0">
                <a:latin typeface="Lucida Sans"/>
                <a:cs typeface="Lucida Sans"/>
              </a:rPr>
              <a:t>the  </a:t>
            </a:r>
            <a:r>
              <a:rPr sz="2750" spc="85" dirty="0">
                <a:latin typeface="Lucida Sans"/>
                <a:cs typeface="Lucida Sans"/>
              </a:rPr>
              <a:t>variable </a:t>
            </a:r>
            <a:r>
              <a:rPr sz="2750" spc="110" dirty="0">
                <a:latin typeface="Lucida Sans"/>
                <a:cs typeface="Lucida Sans"/>
              </a:rPr>
              <a:t>can </a:t>
            </a:r>
            <a:r>
              <a:rPr sz="2750" spc="95" dirty="0">
                <a:latin typeface="Lucida Sans"/>
                <a:cs typeface="Lucida Sans"/>
              </a:rPr>
              <a:t>be</a:t>
            </a:r>
            <a:r>
              <a:rPr sz="2750" spc="-200" dirty="0">
                <a:latin typeface="Lucida Sans"/>
                <a:cs typeface="Lucida Sans"/>
              </a:rPr>
              <a:t> </a:t>
            </a:r>
            <a:r>
              <a:rPr sz="2750" spc="65" dirty="0">
                <a:latin typeface="Lucida Sans"/>
                <a:cs typeface="Lucida Sans"/>
              </a:rPr>
              <a:t>referenced.</a:t>
            </a:r>
            <a:endParaRPr sz="2750" dirty="0">
              <a:latin typeface="Lucida Sans"/>
              <a:cs typeface="Lucida Sans"/>
            </a:endParaRPr>
          </a:p>
          <a:p>
            <a:pPr marL="276225" marR="5080" indent="-263525">
              <a:lnSpc>
                <a:spcPct val="100600"/>
              </a:lnSpc>
              <a:spcBef>
                <a:spcPts val="560"/>
              </a:spcBef>
              <a:buFont typeface="Arial"/>
              <a:buChar char="•"/>
              <a:tabLst>
                <a:tab pos="276860" algn="l"/>
              </a:tabLst>
            </a:pPr>
            <a:r>
              <a:rPr sz="2750" spc="50" dirty="0">
                <a:latin typeface="Lucida Sans"/>
                <a:cs typeface="Lucida Sans"/>
              </a:rPr>
              <a:t>The </a:t>
            </a:r>
            <a:r>
              <a:rPr sz="2750" spc="65" dirty="0">
                <a:latin typeface="Lucida Sans"/>
                <a:cs typeface="Lucida Sans"/>
              </a:rPr>
              <a:t>scope </a:t>
            </a:r>
            <a:r>
              <a:rPr sz="2750" spc="-20" dirty="0">
                <a:latin typeface="Lucida Sans"/>
                <a:cs typeface="Lucida Sans"/>
              </a:rPr>
              <a:t>of </a:t>
            </a:r>
            <a:r>
              <a:rPr sz="2750" spc="175" dirty="0">
                <a:latin typeface="Lucida Sans"/>
                <a:cs typeface="Lucida Sans"/>
              </a:rPr>
              <a:t>a </a:t>
            </a:r>
            <a:r>
              <a:rPr sz="2750" spc="90" dirty="0">
                <a:latin typeface="Lucida Sans"/>
                <a:cs typeface="Lucida Sans"/>
              </a:rPr>
              <a:t>variable </a:t>
            </a:r>
            <a:r>
              <a:rPr sz="2750" spc="60" dirty="0">
                <a:latin typeface="Lucida Sans"/>
                <a:cs typeface="Lucida Sans"/>
              </a:rPr>
              <a:t>starts </a:t>
            </a:r>
            <a:r>
              <a:rPr sz="2750" spc="5" dirty="0">
                <a:latin typeface="Lucida Sans"/>
                <a:cs typeface="Lucida Sans"/>
              </a:rPr>
              <a:t>from </a:t>
            </a:r>
            <a:r>
              <a:rPr sz="2750" spc="20" dirty="0">
                <a:latin typeface="Lucida Sans"/>
                <a:cs typeface="Lucida Sans"/>
              </a:rPr>
              <a:t>its  </a:t>
            </a:r>
            <a:r>
              <a:rPr sz="2750" spc="65" dirty="0">
                <a:latin typeface="Lucida Sans"/>
                <a:cs typeface="Lucida Sans"/>
              </a:rPr>
              <a:t>declaration </a:t>
            </a:r>
            <a:r>
              <a:rPr sz="2750" spc="80" dirty="0">
                <a:latin typeface="Lucida Sans"/>
                <a:cs typeface="Lucida Sans"/>
              </a:rPr>
              <a:t>and </a:t>
            </a:r>
            <a:r>
              <a:rPr sz="2750" spc="50" dirty="0">
                <a:latin typeface="Lucida Sans"/>
                <a:cs typeface="Lucida Sans"/>
              </a:rPr>
              <a:t>continues </a:t>
            </a:r>
            <a:r>
              <a:rPr sz="2750" spc="35" dirty="0">
                <a:latin typeface="Lucida Sans"/>
                <a:cs typeface="Lucida Sans"/>
              </a:rPr>
              <a:t>to </a:t>
            </a:r>
            <a:r>
              <a:rPr sz="2750" spc="90" dirty="0">
                <a:latin typeface="Lucida Sans"/>
                <a:cs typeface="Lucida Sans"/>
              </a:rPr>
              <a:t>the </a:t>
            </a:r>
            <a:r>
              <a:rPr sz="2750" spc="75" dirty="0">
                <a:latin typeface="Lucida Sans"/>
                <a:cs typeface="Lucida Sans"/>
              </a:rPr>
              <a:t>end </a:t>
            </a:r>
            <a:r>
              <a:rPr sz="2750" spc="-20" dirty="0">
                <a:latin typeface="Lucida Sans"/>
                <a:cs typeface="Lucida Sans"/>
              </a:rPr>
              <a:t>of</a:t>
            </a:r>
            <a:r>
              <a:rPr sz="2750" spc="-425" dirty="0">
                <a:latin typeface="Lucida Sans"/>
                <a:cs typeface="Lucida Sans"/>
              </a:rPr>
              <a:t> </a:t>
            </a:r>
            <a:r>
              <a:rPr sz="2750" spc="90" dirty="0">
                <a:latin typeface="Lucida Sans"/>
                <a:cs typeface="Lucida Sans"/>
              </a:rPr>
              <a:t>the  </a:t>
            </a:r>
            <a:r>
              <a:rPr sz="2750" spc="20" dirty="0">
                <a:latin typeface="Lucida Sans"/>
                <a:cs typeface="Lucida Sans"/>
              </a:rPr>
              <a:t>block </a:t>
            </a:r>
            <a:r>
              <a:rPr sz="2750" spc="85" dirty="0">
                <a:latin typeface="Lucida Sans"/>
                <a:cs typeface="Lucida Sans"/>
              </a:rPr>
              <a:t>that </a:t>
            </a:r>
            <a:r>
              <a:rPr sz="2750" spc="55" dirty="0">
                <a:latin typeface="Lucida Sans"/>
                <a:cs typeface="Lucida Sans"/>
              </a:rPr>
              <a:t>contains </a:t>
            </a:r>
            <a:r>
              <a:rPr sz="2750" spc="90" dirty="0">
                <a:latin typeface="Lucida Sans"/>
                <a:cs typeface="Lucida Sans"/>
              </a:rPr>
              <a:t>the</a:t>
            </a:r>
            <a:r>
              <a:rPr sz="2750" spc="-170" dirty="0">
                <a:latin typeface="Lucida Sans"/>
                <a:cs typeface="Lucida Sans"/>
              </a:rPr>
              <a:t> </a:t>
            </a:r>
            <a:r>
              <a:rPr sz="2750" spc="80" dirty="0">
                <a:latin typeface="Lucida Sans"/>
                <a:cs typeface="Lucida Sans"/>
              </a:rPr>
              <a:t>variable.</a:t>
            </a:r>
            <a:endParaRPr sz="2750" dirty="0">
              <a:latin typeface="Lucida Sans"/>
              <a:cs typeface="Lucida Sans"/>
            </a:endParaRPr>
          </a:p>
          <a:p>
            <a:pPr marL="276225" indent="-263525">
              <a:lnSpc>
                <a:spcPts val="3370"/>
              </a:lnSpc>
              <a:spcBef>
                <a:spcPts val="480"/>
              </a:spcBef>
              <a:buFont typeface="Arial"/>
              <a:buChar char="•"/>
              <a:tabLst>
                <a:tab pos="276860" algn="l"/>
              </a:tabLst>
            </a:pPr>
            <a:r>
              <a:rPr sz="2750" spc="-5" dirty="0">
                <a:latin typeface="Lucida Sans"/>
                <a:cs typeface="Lucida Sans"/>
              </a:rPr>
              <a:t>A </a:t>
            </a:r>
            <a:r>
              <a:rPr sz="2750" spc="85" dirty="0">
                <a:latin typeface="Lucida Sans"/>
                <a:cs typeface="Lucida Sans"/>
              </a:rPr>
              <a:t>variable </a:t>
            </a:r>
            <a:r>
              <a:rPr sz="2750" spc="110" dirty="0">
                <a:latin typeface="Lucida Sans"/>
                <a:cs typeface="Lucida Sans"/>
              </a:rPr>
              <a:t>can </a:t>
            </a:r>
            <a:r>
              <a:rPr sz="2750" spc="95" dirty="0">
                <a:latin typeface="Lucida Sans"/>
                <a:cs typeface="Lucida Sans"/>
              </a:rPr>
              <a:t>be </a:t>
            </a:r>
            <a:r>
              <a:rPr sz="2750" spc="75" dirty="0">
                <a:latin typeface="Lucida Sans"/>
                <a:cs typeface="Lucida Sans"/>
              </a:rPr>
              <a:t>declared </a:t>
            </a:r>
            <a:r>
              <a:rPr sz="2750" spc="110" dirty="0">
                <a:latin typeface="Lucida Sans"/>
                <a:cs typeface="Lucida Sans"/>
              </a:rPr>
              <a:t>as </a:t>
            </a:r>
            <a:r>
              <a:rPr sz="2750" spc="175" dirty="0">
                <a:latin typeface="Lucida Sans"/>
                <a:cs typeface="Lucida Sans"/>
              </a:rPr>
              <a:t>a </a:t>
            </a:r>
            <a:r>
              <a:rPr sz="2850" i="1" spc="275" dirty="0">
                <a:solidFill>
                  <a:srgbClr val="FF0000"/>
                </a:solidFill>
                <a:latin typeface="Gill Sans MT"/>
                <a:cs typeface="Gill Sans MT"/>
              </a:rPr>
              <a:t>local</a:t>
            </a:r>
            <a:r>
              <a:rPr sz="2750" spc="275" dirty="0">
                <a:latin typeface="Lucida Sans"/>
                <a:cs typeface="Lucida Sans"/>
              </a:rPr>
              <a:t>,</a:t>
            </a:r>
            <a:r>
              <a:rPr sz="2750" spc="-590" dirty="0">
                <a:latin typeface="Lucida Sans"/>
                <a:cs typeface="Lucida Sans"/>
              </a:rPr>
              <a:t> </a:t>
            </a:r>
            <a:r>
              <a:rPr sz="2750" spc="175" dirty="0">
                <a:latin typeface="Lucida Sans"/>
                <a:cs typeface="Lucida Sans"/>
              </a:rPr>
              <a:t>a</a:t>
            </a:r>
            <a:r>
              <a:rPr lang="en-US" sz="2750" dirty="0">
                <a:latin typeface="Lucida Sans"/>
                <a:cs typeface="Lucida Sans"/>
              </a:rPr>
              <a:t> </a:t>
            </a:r>
            <a:r>
              <a:rPr sz="2850" i="1" spc="315" dirty="0">
                <a:solidFill>
                  <a:srgbClr val="FF0000"/>
                </a:solidFill>
                <a:latin typeface="Gill Sans MT"/>
                <a:cs typeface="Gill Sans MT"/>
              </a:rPr>
              <a:t>global</a:t>
            </a:r>
            <a:r>
              <a:rPr sz="2750" spc="315" dirty="0">
                <a:latin typeface="Lucida Sans"/>
                <a:cs typeface="Lucida Sans"/>
              </a:rPr>
              <a:t>, </a:t>
            </a:r>
            <a:r>
              <a:rPr sz="2750" spc="5" dirty="0">
                <a:latin typeface="Lucida Sans"/>
                <a:cs typeface="Lucida Sans"/>
              </a:rPr>
              <a:t>or </a:t>
            </a:r>
            <a:r>
              <a:rPr sz="2750" spc="175" dirty="0">
                <a:latin typeface="Lucida Sans"/>
                <a:cs typeface="Lucida Sans"/>
              </a:rPr>
              <a:t>a </a:t>
            </a:r>
            <a:r>
              <a:rPr sz="2850" i="1" spc="335" dirty="0">
                <a:solidFill>
                  <a:srgbClr val="FF0000"/>
                </a:solidFill>
                <a:latin typeface="Gill Sans MT"/>
                <a:cs typeface="Gill Sans MT"/>
              </a:rPr>
              <a:t>static</a:t>
            </a:r>
            <a:r>
              <a:rPr sz="2850" i="1" spc="-40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50" spc="35" dirty="0">
                <a:latin typeface="Lucida Sans"/>
                <a:cs typeface="Lucida Sans"/>
              </a:rPr>
              <a:t>local.</a:t>
            </a:r>
            <a:endParaRPr sz="2750" dirty="0">
              <a:latin typeface="Lucida Sans"/>
              <a:cs typeface="Lucida Sans"/>
            </a:endParaRPr>
          </a:p>
          <a:p>
            <a:pPr marL="276225" marR="48895" indent="-263525">
              <a:lnSpc>
                <a:spcPct val="100299"/>
              </a:lnSpc>
              <a:spcBef>
                <a:spcPts val="439"/>
              </a:spcBef>
              <a:buFont typeface="Arial"/>
              <a:buChar char="•"/>
              <a:tabLst>
                <a:tab pos="276860" algn="l"/>
              </a:tabLst>
            </a:pPr>
            <a:r>
              <a:rPr sz="2750" spc="-5" dirty="0">
                <a:latin typeface="Lucida Sans"/>
                <a:cs typeface="Lucida Sans"/>
              </a:rPr>
              <a:t>A </a:t>
            </a:r>
            <a:r>
              <a:rPr sz="2850" i="1" spc="330" dirty="0">
                <a:solidFill>
                  <a:srgbClr val="FF0000"/>
                </a:solidFill>
                <a:latin typeface="Gill Sans MT"/>
                <a:cs typeface="Gill Sans MT"/>
              </a:rPr>
              <a:t>local </a:t>
            </a:r>
            <a:r>
              <a:rPr sz="2850" i="1" spc="325" dirty="0">
                <a:solidFill>
                  <a:srgbClr val="FF0000"/>
                </a:solidFill>
                <a:latin typeface="Gill Sans MT"/>
                <a:cs typeface="Gill Sans MT"/>
              </a:rPr>
              <a:t>variable</a:t>
            </a:r>
            <a:r>
              <a:rPr sz="2750" spc="325" dirty="0">
                <a:latin typeface="Lucida Sans"/>
                <a:cs typeface="Lucida Sans"/>
              </a:rPr>
              <a:t>:</a:t>
            </a:r>
            <a:r>
              <a:rPr sz="2750" spc="-590" dirty="0">
                <a:latin typeface="Lucida Sans"/>
                <a:cs typeface="Lucida Sans"/>
              </a:rPr>
              <a:t> </a:t>
            </a:r>
            <a:r>
              <a:rPr sz="2750" spc="175" dirty="0">
                <a:latin typeface="Lucida Sans"/>
                <a:cs typeface="Lucida Sans"/>
              </a:rPr>
              <a:t>a </a:t>
            </a:r>
            <a:r>
              <a:rPr sz="2750" spc="90" dirty="0">
                <a:latin typeface="Lucida Sans"/>
                <a:cs typeface="Lucida Sans"/>
              </a:rPr>
              <a:t>variable </a:t>
            </a:r>
            <a:r>
              <a:rPr sz="2750" spc="50" dirty="0">
                <a:latin typeface="Lucida Sans"/>
                <a:cs typeface="Lucida Sans"/>
              </a:rPr>
              <a:t>defined </a:t>
            </a:r>
            <a:r>
              <a:rPr sz="2750" spc="30" dirty="0">
                <a:latin typeface="Lucida Sans"/>
                <a:cs typeface="Lucida Sans"/>
              </a:rPr>
              <a:t>inside </a:t>
            </a:r>
            <a:r>
              <a:rPr sz="2750" spc="175" dirty="0">
                <a:latin typeface="Lucida Sans"/>
                <a:cs typeface="Lucida Sans"/>
              </a:rPr>
              <a:t>a  </a:t>
            </a:r>
            <a:r>
              <a:rPr sz="2750" spc="25" dirty="0">
                <a:latin typeface="Lucida Sans"/>
                <a:cs typeface="Lucida Sans"/>
              </a:rPr>
              <a:t>function.</a:t>
            </a:r>
            <a:endParaRPr sz="2750" dirty="0">
              <a:latin typeface="Lucida Sans"/>
              <a:cs typeface="Lucida Sans"/>
            </a:endParaRPr>
          </a:p>
          <a:p>
            <a:pPr marL="276225" marR="552450" indent="-263525">
              <a:lnSpc>
                <a:spcPct val="100600"/>
              </a:lnSpc>
              <a:spcBef>
                <a:spcPts val="545"/>
              </a:spcBef>
              <a:buFont typeface="Arial"/>
              <a:buChar char="•"/>
              <a:tabLst>
                <a:tab pos="276860" algn="l"/>
              </a:tabLst>
            </a:pPr>
            <a:r>
              <a:rPr sz="2750" spc="-120" dirty="0">
                <a:latin typeface="Lucida Sans"/>
                <a:cs typeface="Lucida Sans"/>
              </a:rPr>
              <a:t>You </a:t>
            </a:r>
            <a:r>
              <a:rPr sz="2750" spc="110" dirty="0">
                <a:latin typeface="Lucida Sans"/>
                <a:cs typeface="Lucida Sans"/>
              </a:rPr>
              <a:t>can </a:t>
            </a:r>
            <a:r>
              <a:rPr sz="2750" spc="80" dirty="0">
                <a:latin typeface="Lucida Sans"/>
                <a:cs typeface="Lucida Sans"/>
              </a:rPr>
              <a:t>declare </a:t>
            </a:r>
            <a:r>
              <a:rPr sz="2750" spc="175" dirty="0">
                <a:latin typeface="Lucida Sans"/>
                <a:cs typeface="Lucida Sans"/>
              </a:rPr>
              <a:t>a </a:t>
            </a:r>
            <a:r>
              <a:rPr sz="2750" spc="45" dirty="0">
                <a:latin typeface="Lucida Sans"/>
                <a:cs typeface="Lucida Sans"/>
              </a:rPr>
              <a:t>local </a:t>
            </a:r>
            <a:r>
              <a:rPr sz="2750" spc="85" dirty="0">
                <a:latin typeface="Lucida Sans"/>
                <a:cs typeface="Lucida Sans"/>
              </a:rPr>
              <a:t>variable </a:t>
            </a:r>
            <a:r>
              <a:rPr sz="2750" spc="55" dirty="0">
                <a:latin typeface="Lucida Sans"/>
                <a:cs typeface="Lucida Sans"/>
              </a:rPr>
              <a:t>with</a:t>
            </a:r>
            <a:r>
              <a:rPr sz="2750" spc="-390" dirty="0">
                <a:latin typeface="Lucida Sans"/>
                <a:cs typeface="Lucida Sans"/>
              </a:rPr>
              <a:t> </a:t>
            </a:r>
            <a:r>
              <a:rPr sz="2750" spc="90" dirty="0">
                <a:latin typeface="Lucida Sans"/>
                <a:cs typeface="Lucida Sans"/>
              </a:rPr>
              <a:t>the  </a:t>
            </a:r>
            <a:r>
              <a:rPr sz="2750" spc="125" dirty="0">
                <a:latin typeface="Lucida Sans"/>
                <a:cs typeface="Lucida Sans"/>
              </a:rPr>
              <a:t>same </a:t>
            </a:r>
            <a:r>
              <a:rPr sz="2750" spc="130" dirty="0">
                <a:latin typeface="Lucida Sans"/>
                <a:cs typeface="Lucida Sans"/>
              </a:rPr>
              <a:t>name </a:t>
            </a:r>
            <a:r>
              <a:rPr sz="2750" spc="5" dirty="0">
                <a:latin typeface="Lucida Sans"/>
                <a:cs typeface="Lucida Sans"/>
              </a:rPr>
              <a:t>in </a:t>
            </a:r>
            <a:r>
              <a:rPr sz="2750" spc="25" dirty="0">
                <a:latin typeface="Lucida Sans"/>
                <a:cs typeface="Lucida Sans"/>
              </a:rPr>
              <a:t>different</a:t>
            </a:r>
            <a:r>
              <a:rPr sz="2750" spc="-260" dirty="0">
                <a:latin typeface="Lucida Sans"/>
                <a:cs typeface="Lucida Sans"/>
              </a:rPr>
              <a:t> </a:t>
            </a:r>
            <a:r>
              <a:rPr sz="2750" spc="20" dirty="0">
                <a:latin typeface="Lucida Sans"/>
                <a:cs typeface="Lucida Sans"/>
              </a:rPr>
              <a:t>blocks.</a:t>
            </a:r>
            <a:endParaRPr sz="275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3862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053C-1AA8-F89D-D677-F36D04E6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Local Variables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1B6799-7196-AEA7-FF2E-1974CB721200}"/>
              </a:ext>
            </a:extLst>
          </p:cNvPr>
          <p:cNvSpPr txBox="1"/>
          <p:nvPr/>
        </p:nvSpPr>
        <p:spPr>
          <a:xfrm>
            <a:off x="9009468" y="7131368"/>
            <a:ext cx="253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8A8A8A"/>
                </a:solidFill>
                <a:latin typeface="Times New Roman"/>
                <a:cs typeface="Times New Roman"/>
              </a:rPr>
              <a:t>5</a:t>
            </a:r>
            <a:r>
              <a:rPr sz="1400" dirty="0">
                <a:solidFill>
                  <a:srgbClr val="8A8A8A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5206A1-03D6-50B0-E45F-C26BA64C41E9}"/>
              </a:ext>
            </a:extLst>
          </p:cNvPr>
          <p:cNvSpPr txBox="1"/>
          <p:nvPr/>
        </p:nvSpPr>
        <p:spPr>
          <a:xfrm>
            <a:off x="838200" y="1690688"/>
            <a:ext cx="10702771" cy="155581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5080" indent="-342900">
              <a:lnSpc>
                <a:spcPct val="798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30" dirty="0">
                <a:latin typeface="Lucida Sans"/>
                <a:cs typeface="Lucida Sans"/>
              </a:rPr>
              <a:t>It </a:t>
            </a:r>
            <a:r>
              <a:rPr sz="2800" dirty="0">
                <a:latin typeface="Lucida Sans"/>
                <a:cs typeface="Lucida Sans"/>
              </a:rPr>
              <a:t>is </a:t>
            </a:r>
            <a:r>
              <a:rPr sz="2800" spc="85" dirty="0">
                <a:latin typeface="Lucida Sans"/>
                <a:cs typeface="Lucida Sans"/>
              </a:rPr>
              <a:t>acceptable </a:t>
            </a:r>
            <a:r>
              <a:rPr sz="2800" spc="15" dirty="0">
                <a:latin typeface="Lucida Sans"/>
                <a:cs typeface="Lucida Sans"/>
              </a:rPr>
              <a:t>to </a:t>
            </a:r>
            <a:r>
              <a:rPr sz="2800" spc="70" dirty="0">
                <a:latin typeface="Lucida Sans"/>
                <a:cs typeface="Lucida Sans"/>
              </a:rPr>
              <a:t>declare </a:t>
            </a:r>
            <a:r>
              <a:rPr sz="2800" spc="165" dirty="0">
                <a:latin typeface="Lucida Sans"/>
                <a:cs typeface="Lucida Sans"/>
              </a:rPr>
              <a:t>a </a:t>
            </a:r>
            <a:r>
              <a:rPr sz="2800" spc="35" dirty="0">
                <a:latin typeface="Lucida Sans"/>
                <a:cs typeface="Lucida Sans"/>
              </a:rPr>
              <a:t>local </a:t>
            </a:r>
            <a:r>
              <a:rPr sz="2800" spc="80" dirty="0">
                <a:latin typeface="Lucida Sans"/>
                <a:cs typeface="Lucida Sans"/>
              </a:rPr>
              <a:t>variable</a:t>
            </a:r>
            <a:r>
              <a:rPr sz="2800" spc="-455" dirty="0">
                <a:latin typeface="Lucida Sans"/>
                <a:cs typeface="Lucida Sans"/>
              </a:rPr>
              <a:t> </a:t>
            </a:r>
            <a:r>
              <a:rPr sz="2800" spc="40" dirty="0">
                <a:latin typeface="Lucida Sans"/>
                <a:cs typeface="Lucida Sans"/>
              </a:rPr>
              <a:t>with  </a:t>
            </a:r>
            <a:r>
              <a:rPr sz="2800" spc="80" dirty="0">
                <a:latin typeface="Lucida Sans"/>
                <a:cs typeface="Lucida Sans"/>
              </a:rPr>
              <a:t>the </a:t>
            </a:r>
            <a:r>
              <a:rPr sz="2800" spc="110" dirty="0">
                <a:latin typeface="Lucida Sans"/>
                <a:cs typeface="Lucida Sans"/>
              </a:rPr>
              <a:t>same </a:t>
            </a:r>
            <a:r>
              <a:rPr sz="2800" spc="114" dirty="0">
                <a:latin typeface="Lucida Sans"/>
                <a:cs typeface="Lucida Sans"/>
              </a:rPr>
              <a:t>name </a:t>
            </a:r>
            <a:r>
              <a:rPr sz="2800" dirty="0">
                <a:latin typeface="Lucida Sans"/>
                <a:cs typeface="Lucida Sans"/>
              </a:rPr>
              <a:t>in </a:t>
            </a:r>
            <a:r>
              <a:rPr sz="2800" spc="15" dirty="0">
                <a:latin typeface="Lucida Sans"/>
                <a:cs typeface="Lucida Sans"/>
              </a:rPr>
              <a:t>different </a:t>
            </a:r>
            <a:r>
              <a:rPr sz="2800" spc="40" dirty="0">
                <a:latin typeface="Lucida Sans"/>
                <a:cs typeface="Lucida Sans"/>
              </a:rPr>
              <a:t>non-nesting  </a:t>
            </a:r>
            <a:r>
              <a:rPr sz="2800" spc="10" dirty="0">
                <a:latin typeface="Lucida Sans"/>
                <a:cs typeface="Lucida Sans"/>
              </a:rPr>
              <a:t>blocks.</a:t>
            </a:r>
            <a:endParaRPr sz="2800" dirty="0">
              <a:latin typeface="Lucida Sans"/>
              <a:cs typeface="Lucida Sans"/>
            </a:endParaRPr>
          </a:p>
          <a:p>
            <a:pPr marL="355600" marR="624840" indent="-342900">
              <a:lnSpc>
                <a:spcPct val="798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Lucida Sans"/>
                <a:cs typeface="Lucida Sans"/>
              </a:rPr>
              <a:t>Avoid </a:t>
            </a:r>
            <a:r>
              <a:rPr sz="2800" spc="15" dirty="0">
                <a:latin typeface="Lucida Sans"/>
                <a:cs typeface="Lucida Sans"/>
              </a:rPr>
              <a:t>using </a:t>
            </a:r>
            <a:r>
              <a:rPr sz="2800" spc="110" dirty="0">
                <a:latin typeface="Lucida Sans"/>
                <a:cs typeface="Lucida Sans"/>
              </a:rPr>
              <a:t>same </a:t>
            </a:r>
            <a:r>
              <a:rPr sz="2800" spc="80" dirty="0">
                <a:latin typeface="Lucida Sans"/>
                <a:cs typeface="Lucida Sans"/>
              </a:rPr>
              <a:t>variable </a:t>
            </a:r>
            <a:r>
              <a:rPr sz="2800" spc="114" dirty="0">
                <a:latin typeface="Lucida Sans"/>
                <a:cs typeface="Lucida Sans"/>
              </a:rPr>
              <a:t>name </a:t>
            </a:r>
            <a:r>
              <a:rPr sz="2800" dirty="0">
                <a:latin typeface="Lucida Sans"/>
                <a:cs typeface="Lucida Sans"/>
              </a:rPr>
              <a:t>in</a:t>
            </a:r>
            <a:r>
              <a:rPr sz="2800" spc="-355" dirty="0">
                <a:latin typeface="Lucida Sans"/>
                <a:cs typeface="Lucida Sans"/>
              </a:rPr>
              <a:t> </a:t>
            </a:r>
            <a:r>
              <a:rPr sz="2800" spc="40" dirty="0">
                <a:latin typeface="Lucida Sans"/>
                <a:cs typeface="Lucida Sans"/>
              </a:rPr>
              <a:t>nesting  </a:t>
            </a:r>
            <a:r>
              <a:rPr sz="2800" spc="10" dirty="0">
                <a:latin typeface="Lucida Sans"/>
                <a:cs typeface="Lucida Sans"/>
              </a:rPr>
              <a:t>blocks </a:t>
            </a:r>
            <a:r>
              <a:rPr sz="2800" spc="15" dirty="0">
                <a:latin typeface="Lucida Sans"/>
                <a:cs typeface="Lucida Sans"/>
              </a:rPr>
              <a:t>to </a:t>
            </a:r>
            <a:r>
              <a:rPr sz="2800" spc="20" dirty="0">
                <a:latin typeface="Lucida Sans"/>
                <a:cs typeface="Lucida Sans"/>
              </a:rPr>
              <a:t>minimize </a:t>
            </a:r>
            <a:r>
              <a:rPr sz="2800" spc="45" dirty="0">
                <a:latin typeface="Lucida Sans"/>
                <a:cs typeface="Lucida Sans"/>
              </a:rPr>
              <a:t>making</a:t>
            </a:r>
            <a:r>
              <a:rPr sz="2800" spc="-70" dirty="0">
                <a:latin typeface="Lucida Sans"/>
                <a:cs typeface="Lucida Sans"/>
              </a:rPr>
              <a:t> </a:t>
            </a:r>
            <a:r>
              <a:rPr sz="2800" spc="40" dirty="0">
                <a:latin typeface="Lucida Sans"/>
                <a:cs typeface="Lucida Sans"/>
              </a:rPr>
              <a:t>mistakes.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5BD9DE0-86EA-5C4E-0170-96EFB02AA235}"/>
              </a:ext>
            </a:extLst>
          </p:cNvPr>
          <p:cNvSpPr/>
          <p:nvPr/>
        </p:nvSpPr>
        <p:spPr>
          <a:xfrm>
            <a:off x="1439745" y="3246499"/>
            <a:ext cx="9312510" cy="351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209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62C4-3F8A-6A37-0C91-4A840829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9EF21A1-4B43-345A-9A83-B4C2C2A8C6AE}"/>
              </a:ext>
            </a:extLst>
          </p:cNvPr>
          <p:cNvSpPr txBox="1"/>
          <p:nvPr/>
        </p:nvSpPr>
        <p:spPr>
          <a:xfrm>
            <a:off x="838199" y="1690688"/>
            <a:ext cx="10711649" cy="173496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17500" marR="487680" indent="-304800">
              <a:lnSpc>
                <a:spcPct val="89600"/>
              </a:lnSpc>
              <a:spcBef>
                <a:spcPts val="465"/>
              </a:spcBef>
              <a:buSzPct val="96610"/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2950" i="1" spc="345" dirty="0">
                <a:solidFill>
                  <a:srgbClr val="FF0000"/>
                </a:solidFill>
                <a:latin typeface="Gill Sans MT"/>
                <a:cs typeface="Gill Sans MT"/>
              </a:rPr>
              <a:t>Global </a:t>
            </a:r>
            <a:r>
              <a:rPr sz="2950" i="1" spc="365" dirty="0">
                <a:solidFill>
                  <a:srgbClr val="FF0000"/>
                </a:solidFill>
                <a:latin typeface="Gill Sans MT"/>
                <a:cs typeface="Gill Sans MT"/>
              </a:rPr>
              <a:t>variables</a:t>
            </a:r>
            <a:r>
              <a:rPr sz="2950" i="1" spc="-40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850" spc="85" dirty="0">
                <a:latin typeface="Lucida Sans"/>
                <a:cs typeface="Lucida Sans"/>
              </a:rPr>
              <a:t>are </a:t>
            </a:r>
            <a:r>
              <a:rPr sz="2850" spc="60" dirty="0">
                <a:latin typeface="Lucida Sans"/>
                <a:cs typeface="Lucida Sans"/>
              </a:rPr>
              <a:t>declared </a:t>
            </a:r>
            <a:r>
              <a:rPr sz="2850" spc="25" dirty="0">
                <a:latin typeface="Lucida Sans"/>
                <a:cs typeface="Lucida Sans"/>
              </a:rPr>
              <a:t>outside </a:t>
            </a:r>
            <a:r>
              <a:rPr sz="2850" spc="30" dirty="0">
                <a:latin typeface="Lucida Sans"/>
                <a:cs typeface="Lucida Sans"/>
              </a:rPr>
              <a:t>all  </a:t>
            </a:r>
            <a:r>
              <a:rPr sz="2850" spc="15" dirty="0">
                <a:latin typeface="Lucida Sans"/>
                <a:cs typeface="Lucida Sans"/>
              </a:rPr>
              <a:t>functions </a:t>
            </a:r>
            <a:r>
              <a:rPr sz="2850" spc="65" dirty="0">
                <a:latin typeface="Lucida Sans"/>
                <a:cs typeface="Lucida Sans"/>
              </a:rPr>
              <a:t>and </a:t>
            </a:r>
            <a:r>
              <a:rPr sz="2850" spc="85" dirty="0">
                <a:latin typeface="Lucida Sans"/>
                <a:cs typeface="Lucida Sans"/>
              </a:rPr>
              <a:t>are </a:t>
            </a:r>
            <a:r>
              <a:rPr sz="2850" spc="65" dirty="0">
                <a:latin typeface="Lucida Sans"/>
                <a:cs typeface="Lucida Sans"/>
              </a:rPr>
              <a:t>accessible </a:t>
            </a:r>
            <a:r>
              <a:rPr sz="2850" spc="15" dirty="0">
                <a:latin typeface="Lucida Sans"/>
                <a:cs typeface="Lucida Sans"/>
              </a:rPr>
              <a:t>to </a:t>
            </a:r>
            <a:r>
              <a:rPr sz="2850" spc="30" dirty="0">
                <a:latin typeface="Lucida Sans"/>
                <a:cs typeface="Lucida Sans"/>
              </a:rPr>
              <a:t>all  </a:t>
            </a:r>
            <a:r>
              <a:rPr sz="2850" spc="15" dirty="0">
                <a:latin typeface="Lucida Sans"/>
                <a:cs typeface="Lucida Sans"/>
              </a:rPr>
              <a:t>functions </a:t>
            </a:r>
            <a:r>
              <a:rPr sz="2850" dirty="0">
                <a:latin typeface="Lucida Sans"/>
                <a:cs typeface="Lucida Sans"/>
              </a:rPr>
              <a:t>in </a:t>
            </a:r>
            <a:r>
              <a:rPr sz="2850" spc="40" dirty="0">
                <a:latin typeface="Lucida Sans"/>
                <a:cs typeface="Lucida Sans"/>
              </a:rPr>
              <a:t>their</a:t>
            </a:r>
            <a:r>
              <a:rPr sz="2850" spc="-75" dirty="0">
                <a:latin typeface="Lucida Sans"/>
                <a:cs typeface="Lucida Sans"/>
              </a:rPr>
              <a:t> </a:t>
            </a:r>
            <a:r>
              <a:rPr sz="2850" spc="45" dirty="0">
                <a:latin typeface="Lucida Sans"/>
                <a:cs typeface="Lucida Sans"/>
              </a:rPr>
              <a:t>scope.</a:t>
            </a:r>
            <a:endParaRPr sz="2850" dirty="0">
              <a:latin typeface="Lucida Sans"/>
              <a:cs typeface="Lucida Sans"/>
            </a:endParaRPr>
          </a:p>
          <a:p>
            <a:pPr marL="317500" marR="5080" indent="-304800">
              <a:lnSpc>
                <a:spcPts val="3070"/>
              </a:lnSpc>
              <a:spcBef>
                <a:spcPts val="625"/>
              </a:spcBef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sz="2850" spc="45" dirty="0">
                <a:latin typeface="Lucida Sans"/>
                <a:cs typeface="Lucida Sans"/>
              </a:rPr>
              <a:t>Local </a:t>
            </a:r>
            <a:r>
              <a:rPr sz="2850" spc="70" dirty="0">
                <a:latin typeface="Lucida Sans"/>
                <a:cs typeface="Lucida Sans"/>
              </a:rPr>
              <a:t>variables </a:t>
            </a:r>
            <a:r>
              <a:rPr sz="2850" spc="-5" dirty="0">
                <a:latin typeface="Lucida Sans"/>
                <a:cs typeface="Lucida Sans"/>
              </a:rPr>
              <a:t>do </a:t>
            </a:r>
            <a:r>
              <a:rPr sz="2850" spc="20" dirty="0">
                <a:latin typeface="Lucida Sans"/>
                <a:cs typeface="Lucida Sans"/>
              </a:rPr>
              <a:t>not </a:t>
            </a:r>
            <a:r>
              <a:rPr sz="2850" spc="135" dirty="0">
                <a:latin typeface="Lucida Sans"/>
                <a:cs typeface="Lucida Sans"/>
              </a:rPr>
              <a:t>have </a:t>
            </a:r>
            <a:r>
              <a:rPr sz="2850" spc="45" dirty="0">
                <a:latin typeface="Lucida Sans"/>
                <a:cs typeface="Lucida Sans"/>
              </a:rPr>
              <a:t>default</a:t>
            </a:r>
            <a:r>
              <a:rPr sz="2850" spc="-360" dirty="0">
                <a:latin typeface="Lucida Sans"/>
                <a:cs typeface="Lucida Sans"/>
              </a:rPr>
              <a:t> </a:t>
            </a:r>
            <a:r>
              <a:rPr sz="2850" spc="75" dirty="0">
                <a:latin typeface="Lucida Sans"/>
                <a:cs typeface="Lucida Sans"/>
              </a:rPr>
              <a:t>values,  </a:t>
            </a:r>
            <a:r>
              <a:rPr sz="2850" spc="25" dirty="0">
                <a:latin typeface="Lucida Sans"/>
                <a:cs typeface="Lucida Sans"/>
              </a:rPr>
              <a:t>but </a:t>
            </a:r>
            <a:r>
              <a:rPr sz="2850" spc="15" dirty="0">
                <a:latin typeface="Lucida Sans"/>
                <a:cs typeface="Lucida Sans"/>
              </a:rPr>
              <a:t>global </a:t>
            </a:r>
            <a:r>
              <a:rPr sz="2850" spc="70" dirty="0">
                <a:latin typeface="Lucida Sans"/>
                <a:cs typeface="Lucida Sans"/>
              </a:rPr>
              <a:t>variables </a:t>
            </a:r>
            <a:r>
              <a:rPr sz="2850" spc="85" dirty="0">
                <a:latin typeface="Lucida Sans"/>
                <a:cs typeface="Lucida Sans"/>
              </a:rPr>
              <a:t>are </a:t>
            </a:r>
            <a:r>
              <a:rPr sz="2850" spc="50" dirty="0">
                <a:latin typeface="Lucida Sans"/>
                <a:cs typeface="Lucida Sans"/>
              </a:rPr>
              <a:t>defaulted </a:t>
            </a:r>
            <a:r>
              <a:rPr sz="2850" spc="15" dirty="0">
                <a:latin typeface="Lucida Sans"/>
                <a:cs typeface="Lucida Sans"/>
              </a:rPr>
              <a:t>to</a:t>
            </a:r>
            <a:r>
              <a:rPr sz="2850" spc="-305" dirty="0">
                <a:latin typeface="Lucida Sans"/>
                <a:cs typeface="Lucida Sans"/>
              </a:rPr>
              <a:t> </a:t>
            </a:r>
            <a:r>
              <a:rPr sz="2850" spc="-25" dirty="0">
                <a:latin typeface="Lucida Sans"/>
                <a:cs typeface="Lucida Sans"/>
              </a:rPr>
              <a:t>zero.</a:t>
            </a:r>
            <a:endParaRPr sz="285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4712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FD85-E41F-7F85-8C31-6C141F06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Local Variables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0BFA32B-8AB9-46CE-A625-5F8BA8B74F14}"/>
              </a:ext>
            </a:extLst>
          </p:cNvPr>
          <p:cNvSpPr txBox="1"/>
          <p:nvPr/>
        </p:nvSpPr>
        <p:spPr>
          <a:xfrm>
            <a:off x="838200" y="1690688"/>
            <a:ext cx="10515600" cy="28178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203835" indent="-296545">
              <a:lnSpc>
                <a:spcPct val="101099"/>
              </a:lnSpc>
              <a:spcBef>
                <a:spcPts val="9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10" dirty="0">
                <a:latin typeface="Lucida Sans"/>
                <a:cs typeface="Lucida Sans"/>
              </a:rPr>
              <a:t>After </a:t>
            </a:r>
            <a:r>
              <a:rPr sz="2400" spc="160" dirty="0">
                <a:latin typeface="Lucida Sans"/>
                <a:cs typeface="Lucida Sans"/>
              </a:rPr>
              <a:t>a </a:t>
            </a:r>
            <a:r>
              <a:rPr sz="2400" spc="25" dirty="0">
                <a:latin typeface="Lucida Sans"/>
                <a:cs typeface="Lucida Sans"/>
              </a:rPr>
              <a:t>function </a:t>
            </a:r>
            <a:r>
              <a:rPr sz="2400" spc="65" dirty="0">
                <a:latin typeface="Lucida Sans"/>
                <a:cs typeface="Lucida Sans"/>
              </a:rPr>
              <a:t>completes </a:t>
            </a:r>
            <a:r>
              <a:rPr sz="2400" spc="20" dirty="0">
                <a:latin typeface="Lucida Sans"/>
                <a:cs typeface="Lucida Sans"/>
              </a:rPr>
              <a:t>its </a:t>
            </a:r>
            <a:r>
              <a:rPr sz="2400" spc="35" dirty="0">
                <a:latin typeface="Lucida Sans"/>
                <a:cs typeface="Lucida Sans"/>
              </a:rPr>
              <a:t>execution, all </a:t>
            </a:r>
            <a:r>
              <a:rPr sz="2400" spc="20" dirty="0">
                <a:latin typeface="Lucida Sans"/>
                <a:cs typeface="Lucida Sans"/>
              </a:rPr>
              <a:t>its</a:t>
            </a:r>
            <a:r>
              <a:rPr sz="2400" spc="-290" dirty="0">
                <a:latin typeface="Lucida Sans"/>
                <a:cs typeface="Lucida Sans"/>
              </a:rPr>
              <a:t> </a:t>
            </a:r>
            <a:r>
              <a:rPr sz="2400" spc="40" dirty="0">
                <a:latin typeface="Lucida Sans"/>
                <a:cs typeface="Lucida Sans"/>
              </a:rPr>
              <a:t>local  </a:t>
            </a:r>
            <a:r>
              <a:rPr sz="2400" spc="75" dirty="0">
                <a:latin typeface="Lucida Sans"/>
                <a:cs typeface="Lucida Sans"/>
              </a:rPr>
              <a:t>variables </a:t>
            </a:r>
            <a:r>
              <a:rPr sz="2400" spc="90" dirty="0">
                <a:latin typeface="Lucida Sans"/>
                <a:cs typeface="Lucida Sans"/>
              </a:rPr>
              <a:t>are</a:t>
            </a:r>
            <a:r>
              <a:rPr sz="2400" spc="-75" dirty="0">
                <a:latin typeface="Lucida Sans"/>
                <a:cs typeface="Lucida Sans"/>
              </a:rPr>
              <a:t> </a:t>
            </a:r>
            <a:r>
              <a:rPr sz="2400" spc="55" dirty="0">
                <a:latin typeface="Lucida Sans"/>
                <a:cs typeface="Lucida Sans"/>
              </a:rPr>
              <a:t>destroyed.</a:t>
            </a:r>
            <a:endParaRPr sz="2400" dirty="0">
              <a:latin typeface="Lucida Sans"/>
              <a:cs typeface="Lucida Sans"/>
            </a:endParaRPr>
          </a:p>
          <a:p>
            <a:pPr marL="309245" marR="377825" indent="-296545">
              <a:lnSpc>
                <a:spcPct val="97500"/>
              </a:lnSpc>
              <a:spcBef>
                <a:spcPts val="59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-220" dirty="0">
                <a:latin typeface="Lucida Sans"/>
                <a:cs typeface="Lucida Sans"/>
              </a:rPr>
              <a:t>To </a:t>
            </a:r>
            <a:r>
              <a:rPr sz="2400" spc="55" dirty="0">
                <a:latin typeface="Lucida Sans"/>
                <a:cs typeface="Lucida Sans"/>
              </a:rPr>
              <a:t>retain </a:t>
            </a:r>
            <a:r>
              <a:rPr sz="2400" spc="80" dirty="0">
                <a:latin typeface="Lucida Sans"/>
                <a:cs typeface="Lucida Sans"/>
              </a:rPr>
              <a:t>the </a:t>
            </a:r>
            <a:r>
              <a:rPr sz="2400" spc="105" dirty="0">
                <a:latin typeface="Lucida Sans"/>
                <a:cs typeface="Lucida Sans"/>
              </a:rPr>
              <a:t>value </a:t>
            </a:r>
            <a:r>
              <a:rPr sz="2400" spc="35" dirty="0">
                <a:latin typeface="Lucida Sans"/>
                <a:cs typeface="Lucida Sans"/>
              </a:rPr>
              <a:t>stored </a:t>
            </a:r>
            <a:r>
              <a:rPr sz="2400" spc="15" dirty="0">
                <a:latin typeface="Lucida Sans"/>
                <a:cs typeface="Lucida Sans"/>
              </a:rPr>
              <a:t>in </a:t>
            </a:r>
            <a:r>
              <a:rPr sz="2400" spc="40" dirty="0">
                <a:latin typeface="Lucida Sans"/>
                <a:cs typeface="Lucida Sans"/>
              </a:rPr>
              <a:t>local </a:t>
            </a:r>
            <a:r>
              <a:rPr sz="2400" spc="75" dirty="0">
                <a:latin typeface="Lucida Sans"/>
                <a:cs typeface="Lucida Sans"/>
              </a:rPr>
              <a:t>variables </a:t>
            </a:r>
            <a:r>
              <a:rPr sz="2400" spc="20" dirty="0">
                <a:latin typeface="Lucida Sans"/>
                <a:cs typeface="Lucida Sans"/>
              </a:rPr>
              <a:t>so</a:t>
            </a:r>
            <a:r>
              <a:rPr sz="2400" spc="-145" dirty="0">
                <a:latin typeface="Lucida Sans"/>
                <a:cs typeface="Lucida Sans"/>
              </a:rPr>
              <a:t> </a:t>
            </a:r>
            <a:r>
              <a:rPr sz="2400" spc="70" dirty="0">
                <a:latin typeface="Lucida Sans"/>
                <a:cs typeface="Lucida Sans"/>
              </a:rPr>
              <a:t>that  </a:t>
            </a:r>
            <a:r>
              <a:rPr sz="2400" spc="105" dirty="0">
                <a:latin typeface="Lucida Sans"/>
                <a:cs typeface="Lucida Sans"/>
              </a:rPr>
              <a:t>they </a:t>
            </a:r>
            <a:r>
              <a:rPr sz="2400" spc="100" dirty="0">
                <a:latin typeface="Lucida Sans"/>
                <a:cs typeface="Lucida Sans"/>
              </a:rPr>
              <a:t>can </a:t>
            </a:r>
            <a:r>
              <a:rPr sz="2400" spc="90" dirty="0">
                <a:latin typeface="Lucida Sans"/>
                <a:cs typeface="Lucida Sans"/>
              </a:rPr>
              <a:t>be </a:t>
            </a:r>
            <a:r>
              <a:rPr sz="2400" spc="65" dirty="0">
                <a:latin typeface="Lucida Sans"/>
                <a:cs typeface="Lucida Sans"/>
              </a:rPr>
              <a:t>used </a:t>
            </a:r>
            <a:r>
              <a:rPr sz="2400" spc="10" dirty="0">
                <a:latin typeface="Lucida Sans"/>
                <a:cs typeface="Lucida Sans"/>
              </a:rPr>
              <a:t>in </a:t>
            </a:r>
            <a:r>
              <a:rPr sz="2400" spc="80" dirty="0">
                <a:latin typeface="Lucida Sans"/>
                <a:cs typeface="Lucida Sans"/>
              </a:rPr>
              <a:t>the </a:t>
            </a:r>
            <a:r>
              <a:rPr sz="2400" spc="40" dirty="0">
                <a:latin typeface="Lucida Sans"/>
                <a:cs typeface="Lucida Sans"/>
              </a:rPr>
              <a:t>next call, </a:t>
            </a:r>
            <a:r>
              <a:rPr sz="2400" spc="75" dirty="0">
                <a:latin typeface="Lucida Sans"/>
                <a:cs typeface="Lucida Sans"/>
              </a:rPr>
              <a:t>use </a:t>
            </a:r>
            <a:r>
              <a:rPr sz="2500" i="1" spc="290" dirty="0">
                <a:solidFill>
                  <a:srgbClr val="FF0000"/>
                </a:solidFill>
                <a:latin typeface="Gill Sans MT"/>
                <a:cs typeface="Gill Sans MT"/>
              </a:rPr>
              <a:t>static </a:t>
            </a:r>
            <a:r>
              <a:rPr sz="2500" i="1" spc="285" dirty="0">
                <a:solidFill>
                  <a:srgbClr val="FF0000"/>
                </a:solidFill>
                <a:latin typeface="Gill Sans MT"/>
                <a:cs typeface="Gill Sans MT"/>
              </a:rPr>
              <a:t>local  variables</a:t>
            </a:r>
            <a:r>
              <a:rPr sz="2400" spc="28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  <a:p>
            <a:pPr marL="309245" marR="438150" indent="-296545">
              <a:lnSpc>
                <a:spcPct val="101400"/>
              </a:lnSpc>
              <a:spcBef>
                <a:spcPts val="464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95" dirty="0">
                <a:latin typeface="Lucida Sans"/>
                <a:cs typeface="Lucida Sans"/>
              </a:rPr>
              <a:t>Static </a:t>
            </a:r>
            <a:r>
              <a:rPr sz="2400" spc="40" dirty="0">
                <a:latin typeface="Lucida Sans"/>
                <a:cs typeface="Lucida Sans"/>
              </a:rPr>
              <a:t>local </a:t>
            </a:r>
            <a:r>
              <a:rPr sz="2400" spc="75" dirty="0">
                <a:latin typeface="Lucida Sans"/>
                <a:cs typeface="Lucida Sans"/>
              </a:rPr>
              <a:t>variables </a:t>
            </a:r>
            <a:r>
              <a:rPr sz="2400" spc="90" dirty="0">
                <a:latin typeface="Lucida Sans"/>
                <a:cs typeface="Lucida Sans"/>
              </a:rPr>
              <a:t>are </a:t>
            </a:r>
            <a:r>
              <a:rPr sz="2400" spc="75" dirty="0">
                <a:latin typeface="Lucida Sans"/>
                <a:cs typeface="Lucida Sans"/>
              </a:rPr>
              <a:t>permanently </a:t>
            </a:r>
            <a:r>
              <a:rPr sz="2400" spc="65" dirty="0">
                <a:latin typeface="Lucida Sans"/>
                <a:cs typeface="Lucida Sans"/>
              </a:rPr>
              <a:t>allocated</a:t>
            </a:r>
            <a:r>
              <a:rPr sz="2400" spc="-365" dirty="0">
                <a:latin typeface="Lucida Sans"/>
                <a:cs typeface="Lucida Sans"/>
              </a:rPr>
              <a:t> </a:t>
            </a:r>
            <a:r>
              <a:rPr sz="2400" spc="10" dirty="0">
                <a:latin typeface="Lucida Sans"/>
                <a:cs typeface="Lucida Sans"/>
              </a:rPr>
              <a:t>in  </a:t>
            </a:r>
            <a:r>
              <a:rPr sz="2400" spc="80" dirty="0">
                <a:latin typeface="Lucida Sans"/>
                <a:cs typeface="Lucida Sans"/>
              </a:rPr>
              <a:t>the </a:t>
            </a:r>
            <a:r>
              <a:rPr sz="2400" spc="95" dirty="0">
                <a:latin typeface="Lucida Sans"/>
                <a:cs typeface="Lucida Sans"/>
              </a:rPr>
              <a:t>memory </a:t>
            </a:r>
            <a:r>
              <a:rPr sz="2400" spc="-5" dirty="0">
                <a:latin typeface="Lucida Sans"/>
                <a:cs typeface="Lucida Sans"/>
              </a:rPr>
              <a:t>for </a:t>
            </a:r>
            <a:r>
              <a:rPr sz="2400" spc="80" dirty="0">
                <a:latin typeface="Lucida Sans"/>
                <a:cs typeface="Lucida Sans"/>
              </a:rPr>
              <a:t>the </a:t>
            </a:r>
            <a:r>
              <a:rPr sz="2400" spc="45" dirty="0">
                <a:latin typeface="Lucida Sans"/>
                <a:cs typeface="Lucida Sans"/>
              </a:rPr>
              <a:t>lifetime </a:t>
            </a:r>
            <a:r>
              <a:rPr sz="2400" spc="-10" dirty="0">
                <a:latin typeface="Lucida Sans"/>
                <a:cs typeface="Lucida Sans"/>
              </a:rPr>
              <a:t>of </a:t>
            </a:r>
            <a:r>
              <a:rPr sz="2400" spc="80" dirty="0">
                <a:latin typeface="Lucida Sans"/>
                <a:cs typeface="Lucida Sans"/>
              </a:rPr>
              <a:t>the</a:t>
            </a:r>
            <a:r>
              <a:rPr sz="2400" spc="-254" dirty="0">
                <a:latin typeface="Lucida Sans"/>
                <a:cs typeface="Lucida Sans"/>
              </a:rPr>
              <a:t> </a:t>
            </a:r>
            <a:r>
              <a:rPr sz="2400" spc="35" dirty="0">
                <a:latin typeface="Lucida Sans"/>
                <a:cs typeface="Lucida Sans"/>
              </a:rPr>
              <a:t>program.</a:t>
            </a:r>
            <a:endParaRPr sz="2400" dirty="0">
              <a:latin typeface="Lucida Sans"/>
              <a:cs typeface="Lucida Sans"/>
            </a:endParaRPr>
          </a:p>
          <a:p>
            <a:pPr marL="309245" indent="-29654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sz="2400" spc="-220" dirty="0">
                <a:latin typeface="Lucida Sans"/>
                <a:cs typeface="Lucida Sans"/>
              </a:rPr>
              <a:t>To </a:t>
            </a:r>
            <a:r>
              <a:rPr sz="2400" spc="70" dirty="0">
                <a:latin typeface="Lucida Sans"/>
                <a:cs typeface="Lucida Sans"/>
              </a:rPr>
              <a:t>declare </a:t>
            </a:r>
            <a:r>
              <a:rPr sz="2400" spc="160" dirty="0">
                <a:latin typeface="Lucida Sans"/>
                <a:cs typeface="Lucida Sans"/>
              </a:rPr>
              <a:t>a </a:t>
            </a:r>
            <a:r>
              <a:rPr sz="2400" spc="60" dirty="0">
                <a:latin typeface="Lucida Sans"/>
                <a:cs typeface="Lucida Sans"/>
              </a:rPr>
              <a:t>static </a:t>
            </a:r>
            <a:r>
              <a:rPr sz="2400" spc="70" dirty="0">
                <a:latin typeface="Lucida Sans"/>
                <a:cs typeface="Lucida Sans"/>
              </a:rPr>
              <a:t>variable, </a:t>
            </a:r>
            <a:r>
              <a:rPr sz="2400" spc="75" dirty="0">
                <a:latin typeface="Lucida Sans"/>
                <a:cs typeface="Lucida Sans"/>
              </a:rPr>
              <a:t>use </a:t>
            </a:r>
            <a:r>
              <a:rPr sz="2400" spc="80" dirty="0">
                <a:latin typeface="Lucida Sans"/>
                <a:cs typeface="Lucida Sans"/>
              </a:rPr>
              <a:t>the </a:t>
            </a:r>
            <a:r>
              <a:rPr sz="2400" spc="50" dirty="0">
                <a:latin typeface="Lucida Sans"/>
                <a:cs typeface="Lucida Sans"/>
              </a:rPr>
              <a:t>keyword</a:t>
            </a:r>
            <a:r>
              <a:rPr sz="2400" spc="-190" dirty="0">
                <a:latin typeface="Lucida Sans"/>
                <a:cs typeface="Lucida Sans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ourier New"/>
                <a:cs typeface="Courier New"/>
              </a:rPr>
              <a:t>static</a:t>
            </a:r>
            <a:r>
              <a:rPr sz="2400" spc="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7940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2199</Words>
  <Application>Microsoft Office PowerPoint</Application>
  <PresentationFormat>Widescreen</PresentationFormat>
  <Paragraphs>387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Gill Sans MT</vt:lpstr>
      <vt:lpstr>Lucida Sans</vt:lpstr>
      <vt:lpstr>Lucida Sans Typewriter</vt:lpstr>
      <vt:lpstr>Tahoma</vt:lpstr>
      <vt:lpstr>Times New Roman</vt:lpstr>
      <vt:lpstr>Office Theme</vt:lpstr>
      <vt:lpstr>C++ Programming 3. Function</vt:lpstr>
      <vt:lpstr>Defining a Function</vt:lpstr>
      <vt:lpstr>Call Stacks</vt:lpstr>
      <vt:lpstr>Inline Functions</vt:lpstr>
      <vt:lpstr>InlineDemo.cpp</vt:lpstr>
      <vt:lpstr>Scope of Variables</vt:lpstr>
      <vt:lpstr>Scope of Local Variables</vt:lpstr>
      <vt:lpstr>Global Variables</vt:lpstr>
      <vt:lpstr>Static Local Variables</vt:lpstr>
      <vt:lpstr>Recursion</vt:lpstr>
      <vt:lpstr>Computing Factorial</vt:lpstr>
      <vt:lpstr>ComputeFactorial.cpp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3. Function</dc:title>
  <dc:creator>GONG Xueyuan</dc:creator>
  <cp:lastModifiedBy>GONG Xueyuan</cp:lastModifiedBy>
  <cp:revision>17</cp:revision>
  <dcterms:created xsi:type="dcterms:W3CDTF">2022-08-24T06:31:45Z</dcterms:created>
  <dcterms:modified xsi:type="dcterms:W3CDTF">2022-08-24T07:33:28Z</dcterms:modified>
</cp:coreProperties>
</file>