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5" r:id="rId3"/>
    <p:sldId id="267" r:id="rId4"/>
    <p:sldId id="269" r:id="rId5"/>
    <p:sldId id="268" r:id="rId6"/>
    <p:sldId id="270" r:id="rId7"/>
    <p:sldId id="272" r:id="rId8"/>
    <p:sldId id="271" r:id="rId9"/>
    <p:sldId id="273" r:id="rId10"/>
    <p:sldId id="274" r:id="rId11"/>
    <p:sldId id="275"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31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DBC5F-EC3D-43F3-953D-F1B4082347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BC0161-8713-576B-67FB-6406DBE4AC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124B3E-1D69-B337-8567-68754252497F}"/>
              </a:ext>
            </a:extLst>
          </p:cNvPr>
          <p:cNvSpPr>
            <a:spLocks noGrp="1"/>
          </p:cNvSpPr>
          <p:nvPr>
            <p:ph type="dt" sz="half" idx="10"/>
          </p:nvPr>
        </p:nvSpPr>
        <p:spPr/>
        <p:txBody>
          <a:bodyPr/>
          <a:lstStyle/>
          <a:p>
            <a:fld id="{74E6F460-31EA-46A2-A556-2706D4CE0525}" type="datetimeFigureOut">
              <a:rPr lang="en-US" smtClean="0"/>
              <a:t>10/7/2022</a:t>
            </a:fld>
            <a:endParaRPr lang="en-US"/>
          </a:p>
        </p:txBody>
      </p:sp>
      <p:sp>
        <p:nvSpPr>
          <p:cNvPr id="5" name="Footer Placeholder 4">
            <a:extLst>
              <a:ext uri="{FF2B5EF4-FFF2-40B4-BE49-F238E27FC236}">
                <a16:creationId xmlns:a16="http://schemas.microsoft.com/office/drawing/2014/main" id="{792D4623-335B-B1A2-3614-B3D05DF4E0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D756AC-6F9B-4D66-CDC1-8D8D07C6A007}"/>
              </a:ext>
            </a:extLst>
          </p:cNvPr>
          <p:cNvSpPr>
            <a:spLocks noGrp="1"/>
          </p:cNvSpPr>
          <p:nvPr>
            <p:ph type="sldNum" sz="quarter" idx="12"/>
          </p:nvPr>
        </p:nvSpPr>
        <p:spPr/>
        <p:txBody>
          <a:bodyPr/>
          <a:lstStyle/>
          <a:p>
            <a:fld id="{8BB5A9BF-3E5F-4031-B8BE-269F85CC26D5}" type="slidenum">
              <a:rPr lang="en-US" smtClean="0"/>
              <a:t>‹#›</a:t>
            </a:fld>
            <a:endParaRPr lang="en-US"/>
          </a:p>
        </p:txBody>
      </p:sp>
    </p:spTree>
    <p:extLst>
      <p:ext uri="{BB962C8B-B14F-4D97-AF65-F5344CB8AC3E}">
        <p14:creationId xmlns:p14="http://schemas.microsoft.com/office/powerpoint/2010/main" val="4148653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28F91-437F-DE56-3937-E4EE1554E3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770067-2EF2-20A0-1EE6-EF8F7458A4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261AE0-2008-41EF-34F5-5C867565B6B7}"/>
              </a:ext>
            </a:extLst>
          </p:cNvPr>
          <p:cNvSpPr>
            <a:spLocks noGrp="1"/>
          </p:cNvSpPr>
          <p:nvPr>
            <p:ph type="dt" sz="half" idx="10"/>
          </p:nvPr>
        </p:nvSpPr>
        <p:spPr/>
        <p:txBody>
          <a:bodyPr/>
          <a:lstStyle/>
          <a:p>
            <a:fld id="{74E6F460-31EA-46A2-A556-2706D4CE0525}" type="datetimeFigureOut">
              <a:rPr lang="en-US" smtClean="0"/>
              <a:t>10/7/2022</a:t>
            </a:fld>
            <a:endParaRPr lang="en-US"/>
          </a:p>
        </p:txBody>
      </p:sp>
      <p:sp>
        <p:nvSpPr>
          <p:cNvPr id="5" name="Footer Placeholder 4">
            <a:extLst>
              <a:ext uri="{FF2B5EF4-FFF2-40B4-BE49-F238E27FC236}">
                <a16:creationId xmlns:a16="http://schemas.microsoft.com/office/drawing/2014/main" id="{AC650B39-3FCB-B1E4-F909-3168FDF290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6308D4-D5BB-B238-6242-1A85FE0E01F4}"/>
              </a:ext>
            </a:extLst>
          </p:cNvPr>
          <p:cNvSpPr>
            <a:spLocks noGrp="1"/>
          </p:cNvSpPr>
          <p:nvPr>
            <p:ph type="sldNum" sz="quarter" idx="12"/>
          </p:nvPr>
        </p:nvSpPr>
        <p:spPr/>
        <p:txBody>
          <a:bodyPr/>
          <a:lstStyle/>
          <a:p>
            <a:fld id="{8BB5A9BF-3E5F-4031-B8BE-269F85CC26D5}" type="slidenum">
              <a:rPr lang="en-US" smtClean="0"/>
              <a:t>‹#›</a:t>
            </a:fld>
            <a:endParaRPr lang="en-US"/>
          </a:p>
        </p:txBody>
      </p:sp>
    </p:spTree>
    <p:extLst>
      <p:ext uri="{BB962C8B-B14F-4D97-AF65-F5344CB8AC3E}">
        <p14:creationId xmlns:p14="http://schemas.microsoft.com/office/powerpoint/2010/main" val="3017397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33A44C-85A9-8DCC-7F06-5764544B5C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FD6DC1-D60F-C789-EA74-CEEF1EACFE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939F60-FE53-85AD-C26E-94DB45468094}"/>
              </a:ext>
            </a:extLst>
          </p:cNvPr>
          <p:cNvSpPr>
            <a:spLocks noGrp="1"/>
          </p:cNvSpPr>
          <p:nvPr>
            <p:ph type="dt" sz="half" idx="10"/>
          </p:nvPr>
        </p:nvSpPr>
        <p:spPr/>
        <p:txBody>
          <a:bodyPr/>
          <a:lstStyle/>
          <a:p>
            <a:fld id="{74E6F460-31EA-46A2-A556-2706D4CE0525}" type="datetimeFigureOut">
              <a:rPr lang="en-US" smtClean="0"/>
              <a:t>10/7/2022</a:t>
            </a:fld>
            <a:endParaRPr lang="en-US"/>
          </a:p>
        </p:txBody>
      </p:sp>
      <p:sp>
        <p:nvSpPr>
          <p:cNvPr id="5" name="Footer Placeholder 4">
            <a:extLst>
              <a:ext uri="{FF2B5EF4-FFF2-40B4-BE49-F238E27FC236}">
                <a16:creationId xmlns:a16="http://schemas.microsoft.com/office/drawing/2014/main" id="{557F66F8-0030-BA35-D1C1-08EC9685FF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B6CA3-1BD5-7F16-BDC5-8BB8BE7C7EDD}"/>
              </a:ext>
            </a:extLst>
          </p:cNvPr>
          <p:cNvSpPr>
            <a:spLocks noGrp="1"/>
          </p:cNvSpPr>
          <p:nvPr>
            <p:ph type="sldNum" sz="quarter" idx="12"/>
          </p:nvPr>
        </p:nvSpPr>
        <p:spPr/>
        <p:txBody>
          <a:bodyPr/>
          <a:lstStyle/>
          <a:p>
            <a:fld id="{8BB5A9BF-3E5F-4031-B8BE-269F85CC26D5}" type="slidenum">
              <a:rPr lang="en-US" smtClean="0"/>
              <a:t>‹#›</a:t>
            </a:fld>
            <a:endParaRPr lang="en-US"/>
          </a:p>
        </p:txBody>
      </p:sp>
    </p:spTree>
    <p:extLst>
      <p:ext uri="{BB962C8B-B14F-4D97-AF65-F5344CB8AC3E}">
        <p14:creationId xmlns:p14="http://schemas.microsoft.com/office/powerpoint/2010/main" val="2883021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C5D77-5D9B-C923-DEA3-5593F844F0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C1746-5EE0-6617-69D4-7221F0585F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29BFDC-3393-9BA9-044C-72FB022F4CF0}"/>
              </a:ext>
            </a:extLst>
          </p:cNvPr>
          <p:cNvSpPr>
            <a:spLocks noGrp="1"/>
          </p:cNvSpPr>
          <p:nvPr>
            <p:ph type="dt" sz="half" idx="10"/>
          </p:nvPr>
        </p:nvSpPr>
        <p:spPr/>
        <p:txBody>
          <a:bodyPr/>
          <a:lstStyle/>
          <a:p>
            <a:fld id="{74E6F460-31EA-46A2-A556-2706D4CE0525}" type="datetimeFigureOut">
              <a:rPr lang="en-US" smtClean="0"/>
              <a:t>10/7/2022</a:t>
            </a:fld>
            <a:endParaRPr lang="en-US"/>
          </a:p>
        </p:txBody>
      </p:sp>
      <p:sp>
        <p:nvSpPr>
          <p:cNvPr id="5" name="Footer Placeholder 4">
            <a:extLst>
              <a:ext uri="{FF2B5EF4-FFF2-40B4-BE49-F238E27FC236}">
                <a16:creationId xmlns:a16="http://schemas.microsoft.com/office/drawing/2014/main" id="{1C65BA31-21F2-FFA4-EBD4-727D74EE9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BB0BF5-48D4-D5B6-F53F-36625F7F8E16}"/>
              </a:ext>
            </a:extLst>
          </p:cNvPr>
          <p:cNvSpPr>
            <a:spLocks noGrp="1"/>
          </p:cNvSpPr>
          <p:nvPr>
            <p:ph type="sldNum" sz="quarter" idx="12"/>
          </p:nvPr>
        </p:nvSpPr>
        <p:spPr/>
        <p:txBody>
          <a:bodyPr/>
          <a:lstStyle/>
          <a:p>
            <a:fld id="{8BB5A9BF-3E5F-4031-B8BE-269F85CC26D5}" type="slidenum">
              <a:rPr lang="en-US" smtClean="0"/>
              <a:t>‹#›</a:t>
            </a:fld>
            <a:endParaRPr lang="en-US"/>
          </a:p>
        </p:txBody>
      </p:sp>
    </p:spTree>
    <p:extLst>
      <p:ext uri="{BB962C8B-B14F-4D97-AF65-F5344CB8AC3E}">
        <p14:creationId xmlns:p14="http://schemas.microsoft.com/office/powerpoint/2010/main" val="3316180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4EFA-A741-2CED-E9B2-D64FB15C0F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4037B1-872A-1FE2-64A4-CA42756D78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C3C259-D182-0A23-1495-3A175C979F75}"/>
              </a:ext>
            </a:extLst>
          </p:cNvPr>
          <p:cNvSpPr>
            <a:spLocks noGrp="1"/>
          </p:cNvSpPr>
          <p:nvPr>
            <p:ph type="dt" sz="half" idx="10"/>
          </p:nvPr>
        </p:nvSpPr>
        <p:spPr/>
        <p:txBody>
          <a:bodyPr/>
          <a:lstStyle/>
          <a:p>
            <a:fld id="{74E6F460-31EA-46A2-A556-2706D4CE0525}" type="datetimeFigureOut">
              <a:rPr lang="en-US" smtClean="0"/>
              <a:t>10/7/2022</a:t>
            </a:fld>
            <a:endParaRPr lang="en-US"/>
          </a:p>
        </p:txBody>
      </p:sp>
      <p:sp>
        <p:nvSpPr>
          <p:cNvPr id="5" name="Footer Placeholder 4">
            <a:extLst>
              <a:ext uri="{FF2B5EF4-FFF2-40B4-BE49-F238E27FC236}">
                <a16:creationId xmlns:a16="http://schemas.microsoft.com/office/drawing/2014/main" id="{D910B5F6-B381-01B1-C9EB-6659949F68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527B71-9596-4ACE-C272-B32CE0ABED86}"/>
              </a:ext>
            </a:extLst>
          </p:cNvPr>
          <p:cNvSpPr>
            <a:spLocks noGrp="1"/>
          </p:cNvSpPr>
          <p:nvPr>
            <p:ph type="sldNum" sz="quarter" idx="12"/>
          </p:nvPr>
        </p:nvSpPr>
        <p:spPr/>
        <p:txBody>
          <a:bodyPr/>
          <a:lstStyle/>
          <a:p>
            <a:fld id="{8BB5A9BF-3E5F-4031-B8BE-269F85CC26D5}" type="slidenum">
              <a:rPr lang="en-US" smtClean="0"/>
              <a:t>‹#›</a:t>
            </a:fld>
            <a:endParaRPr lang="en-US"/>
          </a:p>
        </p:txBody>
      </p:sp>
    </p:spTree>
    <p:extLst>
      <p:ext uri="{BB962C8B-B14F-4D97-AF65-F5344CB8AC3E}">
        <p14:creationId xmlns:p14="http://schemas.microsoft.com/office/powerpoint/2010/main" val="1817054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92C2C-8C25-1DA3-5C1C-C587DD44F5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61FB1E-1D12-B148-D705-AB225A6812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7BF543-B48A-3B1F-54E8-94A31290E1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E3223C-6B9E-A1E6-06DC-6B26843A6C10}"/>
              </a:ext>
            </a:extLst>
          </p:cNvPr>
          <p:cNvSpPr>
            <a:spLocks noGrp="1"/>
          </p:cNvSpPr>
          <p:nvPr>
            <p:ph type="dt" sz="half" idx="10"/>
          </p:nvPr>
        </p:nvSpPr>
        <p:spPr/>
        <p:txBody>
          <a:bodyPr/>
          <a:lstStyle/>
          <a:p>
            <a:fld id="{74E6F460-31EA-46A2-A556-2706D4CE0525}" type="datetimeFigureOut">
              <a:rPr lang="en-US" smtClean="0"/>
              <a:t>10/7/2022</a:t>
            </a:fld>
            <a:endParaRPr lang="en-US"/>
          </a:p>
        </p:txBody>
      </p:sp>
      <p:sp>
        <p:nvSpPr>
          <p:cNvPr id="6" name="Footer Placeholder 5">
            <a:extLst>
              <a:ext uri="{FF2B5EF4-FFF2-40B4-BE49-F238E27FC236}">
                <a16:creationId xmlns:a16="http://schemas.microsoft.com/office/drawing/2014/main" id="{714D92E1-A520-D1D9-E90A-1A14BCF430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3B3AF0-1202-9F72-54E9-C6FA7DC61F5B}"/>
              </a:ext>
            </a:extLst>
          </p:cNvPr>
          <p:cNvSpPr>
            <a:spLocks noGrp="1"/>
          </p:cNvSpPr>
          <p:nvPr>
            <p:ph type="sldNum" sz="quarter" idx="12"/>
          </p:nvPr>
        </p:nvSpPr>
        <p:spPr/>
        <p:txBody>
          <a:bodyPr/>
          <a:lstStyle/>
          <a:p>
            <a:fld id="{8BB5A9BF-3E5F-4031-B8BE-269F85CC26D5}" type="slidenum">
              <a:rPr lang="en-US" smtClean="0"/>
              <a:t>‹#›</a:t>
            </a:fld>
            <a:endParaRPr lang="en-US"/>
          </a:p>
        </p:txBody>
      </p:sp>
    </p:spTree>
    <p:extLst>
      <p:ext uri="{BB962C8B-B14F-4D97-AF65-F5344CB8AC3E}">
        <p14:creationId xmlns:p14="http://schemas.microsoft.com/office/powerpoint/2010/main" val="3860688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B8B43-B381-A357-E9E8-6AA9215D8F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FB2EA6-3B15-9545-D55C-4A88D68860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8B89AA-F7B6-87EA-4E4F-51F8234E51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EC0494-7713-B4D3-5F20-FD9CB499FC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DB83CC-968A-467A-D560-7F9063736F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70BCD6-4E9E-56DA-3D2C-78EE87800C3C}"/>
              </a:ext>
            </a:extLst>
          </p:cNvPr>
          <p:cNvSpPr>
            <a:spLocks noGrp="1"/>
          </p:cNvSpPr>
          <p:nvPr>
            <p:ph type="dt" sz="half" idx="10"/>
          </p:nvPr>
        </p:nvSpPr>
        <p:spPr/>
        <p:txBody>
          <a:bodyPr/>
          <a:lstStyle/>
          <a:p>
            <a:fld id="{74E6F460-31EA-46A2-A556-2706D4CE0525}" type="datetimeFigureOut">
              <a:rPr lang="en-US" smtClean="0"/>
              <a:t>10/7/2022</a:t>
            </a:fld>
            <a:endParaRPr lang="en-US"/>
          </a:p>
        </p:txBody>
      </p:sp>
      <p:sp>
        <p:nvSpPr>
          <p:cNvPr id="8" name="Footer Placeholder 7">
            <a:extLst>
              <a:ext uri="{FF2B5EF4-FFF2-40B4-BE49-F238E27FC236}">
                <a16:creationId xmlns:a16="http://schemas.microsoft.com/office/drawing/2014/main" id="{287CD5AB-FE29-0D74-A99A-43A46A602C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94DAD0-D9C2-41ED-FDC7-3242D29659D2}"/>
              </a:ext>
            </a:extLst>
          </p:cNvPr>
          <p:cNvSpPr>
            <a:spLocks noGrp="1"/>
          </p:cNvSpPr>
          <p:nvPr>
            <p:ph type="sldNum" sz="quarter" idx="12"/>
          </p:nvPr>
        </p:nvSpPr>
        <p:spPr/>
        <p:txBody>
          <a:bodyPr/>
          <a:lstStyle/>
          <a:p>
            <a:fld id="{8BB5A9BF-3E5F-4031-B8BE-269F85CC26D5}" type="slidenum">
              <a:rPr lang="en-US" smtClean="0"/>
              <a:t>‹#›</a:t>
            </a:fld>
            <a:endParaRPr lang="en-US"/>
          </a:p>
        </p:txBody>
      </p:sp>
    </p:spTree>
    <p:extLst>
      <p:ext uri="{BB962C8B-B14F-4D97-AF65-F5344CB8AC3E}">
        <p14:creationId xmlns:p14="http://schemas.microsoft.com/office/powerpoint/2010/main" val="2258648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85DBE-08F5-FF09-4751-FFEFFE4CF1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240DF6-62C1-A305-57A2-3CAF0B60E734}"/>
              </a:ext>
            </a:extLst>
          </p:cNvPr>
          <p:cNvSpPr>
            <a:spLocks noGrp="1"/>
          </p:cNvSpPr>
          <p:nvPr>
            <p:ph type="dt" sz="half" idx="10"/>
          </p:nvPr>
        </p:nvSpPr>
        <p:spPr/>
        <p:txBody>
          <a:bodyPr/>
          <a:lstStyle/>
          <a:p>
            <a:fld id="{74E6F460-31EA-46A2-A556-2706D4CE0525}" type="datetimeFigureOut">
              <a:rPr lang="en-US" smtClean="0"/>
              <a:t>10/7/2022</a:t>
            </a:fld>
            <a:endParaRPr lang="en-US"/>
          </a:p>
        </p:txBody>
      </p:sp>
      <p:sp>
        <p:nvSpPr>
          <p:cNvPr id="4" name="Footer Placeholder 3">
            <a:extLst>
              <a:ext uri="{FF2B5EF4-FFF2-40B4-BE49-F238E27FC236}">
                <a16:creationId xmlns:a16="http://schemas.microsoft.com/office/drawing/2014/main" id="{6E4F74E4-FD6C-EC4D-0EAB-218513B645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E773F1-5AC5-FA3C-38BE-A583293295C5}"/>
              </a:ext>
            </a:extLst>
          </p:cNvPr>
          <p:cNvSpPr>
            <a:spLocks noGrp="1"/>
          </p:cNvSpPr>
          <p:nvPr>
            <p:ph type="sldNum" sz="quarter" idx="12"/>
          </p:nvPr>
        </p:nvSpPr>
        <p:spPr/>
        <p:txBody>
          <a:bodyPr/>
          <a:lstStyle/>
          <a:p>
            <a:fld id="{8BB5A9BF-3E5F-4031-B8BE-269F85CC26D5}" type="slidenum">
              <a:rPr lang="en-US" smtClean="0"/>
              <a:t>‹#›</a:t>
            </a:fld>
            <a:endParaRPr lang="en-US"/>
          </a:p>
        </p:txBody>
      </p:sp>
    </p:spTree>
    <p:extLst>
      <p:ext uri="{BB962C8B-B14F-4D97-AF65-F5344CB8AC3E}">
        <p14:creationId xmlns:p14="http://schemas.microsoft.com/office/powerpoint/2010/main" val="777093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A2FB86-8FC0-DA09-6E9F-AC62FEF353F8}"/>
              </a:ext>
            </a:extLst>
          </p:cNvPr>
          <p:cNvSpPr>
            <a:spLocks noGrp="1"/>
          </p:cNvSpPr>
          <p:nvPr>
            <p:ph type="dt" sz="half" idx="10"/>
          </p:nvPr>
        </p:nvSpPr>
        <p:spPr/>
        <p:txBody>
          <a:bodyPr/>
          <a:lstStyle/>
          <a:p>
            <a:fld id="{74E6F460-31EA-46A2-A556-2706D4CE0525}" type="datetimeFigureOut">
              <a:rPr lang="en-US" smtClean="0"/>
              <a:t>10/7/2022</a:t>
            </a:fld>
            <a:endParaRPr lang="en-US"/>
          </a:p>
        </p:txBody>
      </p:sp>
      <p:sp>
        <p:nvSpPr>
          <p:cNvPr id="3" name="Footer Placeholder 2">
            <a:extLst>
              <a:ext uri="{FF2B5EF4-FFF2-40B4-BE49-F238E27FC236}">
                <a16:creationId xmlns:a16="http://schemas.microsoft.com/office/drawing/2014/main" id="{C077BCA6-886F-F5E5-0E88-BCB1D54C86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AF14E1-B1F6-AF4A-560A-57685DD9A9A8}"/>
              </a:ext>
            </a:extLst>
          </p:cNvPr>
          <p:cNvSpPr>
            <a:spLocks noGrp="1"/>
          </p:cNvSpPr>
          <p:nvPr>
            <p:ph type="sldNum" sz="quarter" idx="12"/>
          </p:nvPr>
        </p:nvSpPr>
        <p:spPr/>
        <p:txBody>
          <a:bodyPr/>
          <a:lstStyle/>
          <a:p>
            <a:fld id="{8BB5A9BF-3E5F-4031-B8BE-269F85CC26D5}" type="slidenum">
              <a:rPr lang="en-US" smtClean="0"/>
              <a:t>‹#›</a:t>
            </a:fld>
            <a:endParaRPr lang="en-US"/>
          </a:p>
        </p:txBody>
      </p:sp>
    </p:spTree>
    <p:extLst>
      <p:ext uri="{BB962C8B-B14F-4D97-AF65-F5344CB8AC3E}">
        <p14:creationId xmlns:p14="http://schemas.microsoft.com/office/powerpoint/2010/main" val="729226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D387F-F17C-19E0-F0D5-D7E6DA87A4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2A8757-5119-B30E-4259-117170573F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538887-ACAF-12CE-1334-6635C51A0A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BBF3CD-EC6D-0FFB-8169-2FBAD1F9F1FC}"/>
              </a:ext>
            </a:extLst>
          </p:cNvPr>
          <p:cNvSpPr>
            <a:spLocks noGrp="1"/>
          </p:cNvSpPr>
          <p:nvPr>
            <p:ph type="dt" sz="half" idx="10"/>
          </p:nvPr>
        </p:nvSpPr>
        <p:spPr/>
        <p:txBody>
          <a:bodyPr/>
          <a:lstStyle/>
          <a:p>
            <a:fld id="{74E6F460-31EA-46A2-A556-2706D4CE0525}" type="datetimeFigureOut">
              <a:rPr lang="en-US" smtClean="0"/>
              <a:t>10/7/2022</a:t>
            </a:fld>
            <a:endParaRPr lang="en-US"/>
          </a:p>
        </p:txBody>
      </p:sp>
      <p:sp>
        <p:nvSpPr>
          <p:cNvPr id="6" name="Footer Placeholder 5">
            <a:extLst>
              <a:ext uri="{FF2B5EF4-FFF2-40B4-BE49-F238E27FC236}">
                <a16:creationId xmlns:a16="http://schemas.microsoft.com/office/drawing/2014/main" id="{C5B8D661-0E34-9F73-474B-ED1E300C4A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561192-A1D9-B23E-FE11-CAE916D139EC}"/>
              </a:ext>
            </a:extLst>
          </p:cNvPr>
          <p:cNvSpPr>
            <a:spLocks noGrp="1"/>
          </p:cNvSpPr>
          <p:nvPr>
            <p:ph type="sldNum" sz="quarter" idx="12"/>
          </p:nvPr>
        </p:nvSpPr>
        <p:spPr/>
        <p:txBody>
          <a:bodyPr/>
          <a:lstStyle/>
          <a:p>
            <a:fld id="{8BB5A9BF-3E5F-4031-B8BE-269F85CC26D5}" type="slidenum">
              <a:rPr lang="en-US" smtClean="0"/>
              <a:t>‹#›</a:t>
            </a:fld>
            <a:endParaRPr lang="en-US"/>
          </a:p>
        </p:txBody>
      </p:sp>
    </p:spTree>
    <p:extLst>
      <p:ext uri="{BB962C8B-B14F-4D97-AF65-F5344CB8AC3E}">
        <p14:creationId xmlns:p14="http://schemas.microsoft.com/office/powerpoint/2010/main" val="3388360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FF4F9-67EA-BC5B-DF9A-04E236CE33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CCA582-A076-99CD-BCD0-3CA078ABFB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9986DB-093F-9241-9EAD-06538477DF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DA9D07-200D-D7F6-8F4E-D3F965529135}"/>
              </a:ext>
            </a:extLst>
          </p:cNvPr>
          <p:cNvSpPr>
            <a:spLocks noGrp="1"/>
          </p:cNvSpPr>
          <p:nvPr>
            <p:ph type="dt" sz="half" idx="10"/>
          </p:nvPr>
        </p:nvSpPr>
        <p:spPr/>
        <p:txBody>
          <a:bodyPr/>
          <a:lstStyle/>
          <a:p>
            <a:fld id="{74E6F460-31EA-46A2-A556-2706D4CE0525}" type="datetimeFigureOut">
              <a:rPr lang="en-US" smtClean="0"/>
              <a:t>10/7/2022</a:t>
            </a:fld>
            <a:endParaRPr lang="en-US"/>
          </a:p>
        </p:txBody>
      </p:sp>
      <p:sp>
        <p:nvSpPr>
          <p:cNvPr id="6" name="Footer Placeholder 5">
            <a:extLst>
              <a:ext uri="{FF2B5EF4-FFF2-40B4-BE49-F238E27FC236}">
                <a16:creationId xmlns:a16="http://schemas.microsoft.com/office/drawing/2014/main" id="{3F5A73D2-9E12-3B10-9D50-C0B74B3B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703133-B785-4FF9-96B2-383439F91C1F}"/>
              </a:ext>
            </a:extLst>
          </p:cNvPr>
          <p:cNvSpPr>
            <a:spLocks noGrp="1"/>
          </p:cNvSpPr>
          <p:nvPr>
            <p:ph type="sldNum" sz="quarter" idx="12"/>
          </p:nvPr>
        </p:nvSpPr>
        <p:spPr/>
        <p:txBody>
          <a:bodyPr/>
          <a:lstStyle/>
          <a:p>
            <a:fld id="{8BB5A9BF-3E5F-4031-B8BE-269F85CC26D5}" type="slidenum">
              <a:rPr lang="en-US" smtClean="0"/>
              <a:t>‹#›</a:t>
            </a:fld>
            <a:endParaRPr lang="en-US"/>
          </a:p>
        </p:txBody>
      </p:sp>
    </p:spTree>
    <p:extLst>
      <p:ext uri="{BB962C8B-B14F-4D97-AF65-F5344CB8AC3E}">
        <p14:creationId xmlns:p14="http://schemas.microsoft.com/office/powerpoint/2010/main" val="4110588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281540-6C4F-6156-5A25-D2271064B0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FF3C0C3-737B-576E-8501-4DDEBFC294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FA5C54-C181-CD67-F3B9-013461F23C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E6F460-31EA-46A2-A556-2706D4CE0525}" type="datetimeFigureOut">
              <a:rPr lang="en-US" smtClean="0"/>
              <a:t>10/7/2022</a:t>
            </a:fld>
            <a:endParaRPr lang="en-US"/>
          </a:p>
        </p:txBody>
      </p:sp>
      <p:sp>
        <p:nvSpPr>
          <p:cNvPr id="5" name="Footer Placeholder 4">
            <a:extLst>
              <a:ext uri="{FF2B5EF4-FFF2-40B4-BE49-F238E27FC236}">
                <a16:creationId xmlns:a16="http://schemas.microsoft.com/office/drawing/2014/main" id="{06E8710D-EEA5-09A3-AE38-967B983676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AA4725-288B-1319-B492-F2173D9F3E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B5A9BF-3E5F-4031-B8BE-269F85CC26D5}" type="slidenum">
              <a:rPr lang="en-US" smtClean="0"/>
              <a:t>‹#›</a:t>
            </a:fld>
            <a:endParaRPr lang="en-US"/>
          </a:p>
        </p:txBody>
      </p:sp>
    </p:spTree>
    <p:extLst>
      <p:ext uri="{BB962C8B-B14F-4D97-AF65-F5344CB8AC3E}">
        <p14:creationId xmlns:p14="http://schemas.microsoft.com/office/powerpoint/2010/main" val="3898055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79A2F4-FD27-43A3-989E-4CC94B4ABDCB}"/>
              </a:ext>
            </a:extLst>
          </p:cNvPr>
          <p:cNvPicPr>
            <a:picLocks noChangeAspect="1"/>
          </p:cNvPicPr>
          <p:nvPr/>
        </p:nvPicPr>
        <p:blipFill>
          <a:blip r:embed="rId2"/>
          <a:stretch>
            <a:fillRect/>
          </a:stretch>
        </p:blipFill>
        <p:spPr>
          <a:xfrm>
            <a:off x="0" y="0"/>
            <a:ext cx="12191999" cy="4333875"/>
          </a:xfrm>
          <a:prstGeom prst="rect">
            <a:avLst/>
          </a:prstGeom>
        </p:spPr>
      </p:pic>
      <p:sp>
        <p:nvSpPr>
          <p:cNvPr id="2" name="Title 1">
            <a:extLst>
              <a:ext uri="{FF2B5EF4-FFF2-40B4-BE49-F238E27FC236}">
                <a16:creationId xmlns:a16="http://schemas.microsoft.com/office/drawing/2014/main" id="{788F79FC-1D44-4CB3-BD68-F280436C9435}"/>
              </a:ext>
            </a:extLst>
          </p:cNvPr>
          <p:cNvSpPr>
            <a:spLocks noGrp="1"/>
          </p:cNvSpPr>
          <p:nvPr>
            <p:ph type="ctrTitle"/>
          </p:nvPr>
        </p:nvSpPr>
        <p:spPr>
          <a:xfrm>
            <a:off x="446939" y="4498843"/>
            <a:ext cx="9144000" cy="1376655"/>
          </a:xfrm>
        </p:spPr>
        <p:txBody>
          <a:bodyPr>
            <a:normAutofit fontScale="90000"/>
          </a:bodyPr>
          <a:lstStyle/>
          <a:p>
            <a:pPr algn="l"/>
            <a:r>
              <a:rPr lang="en-US" altLang="zh-CN" dirty="0"/>
              <a:t>C++ Programming</a:t>
            </a:r>
            <a:br>
              <a:rPr lang="en-US" altLang="zh-CN"/>
            </a:br>
            <a:r>
              <a:rPr lang="en-US" altLang="zh-CN"/>
              <a:t>7. </a:t>
            </a:r>
            <a:r>
              <a:rPr lang="en-US" altLang="zh-CN" dirty="0"/>
              <a:t>Class and Object</a:t>
            </a:r>
            <a:endParaRPr lang="en-US" dirty="0"/>
          </a:p>
        </p:txBody>
      </p:sp>
      <p:sp>
        <p:nvSpPr>
          <p:cNvPr id="3" name="Subtitle 2">
            <a:extLst>
              <a:ext uri="{FF2B5EF4-FFF2-40B4-BE49-F238E27FC236}">
                <a16:creationId xmlns:a16="http://schemas.microsoft.com/office/drawing/2014/main" id="{3D83FFA4-F6FC-4D34-B961-E2C0BE0CF10F}"/>
              </a:ext>
            </a:extLst>
          </p:cNvPr>
          <p:cNvSpPr>
            <a:spLocks noGrp="1"/>
          </p:cNvSpPr>
          <p:nvPr>
            <p:ph type="subTitle" idx="1"/>
          </p:nvPr>
        </p:nvSpPr>
        <p:spPr>
          <a:xfrm>
            <a:off x="446939" y="5875498"/>
            <a:ext cx="6242620" cy="982501"/>
          </a:xfrm>
        </p:spPr>
        <p:txBody>
          <a:bodyPr>
            <a:normAutofit fontScale="92500"/>
          </a:bodyPr>
          <a:lstStyle/>
          <a:p>
            <a:pPr algn="l"/>
            <a:r>
              <a:rPr lang="en-US" altLang="zh-CN" dirty="0"/>
              <a:t>Xueyuan Gong</a:t>
            </a:r>
          </a:p>
          <a:p>
            <a:pPr algn="l"/>
            <a:r>
              <a:rPr lang="en-US" altLang="zh-CN" dirty="0"/>
              <a:t>School of Intelligent Systems Science and Engineering</a:t>
            </a:r>
            <a:endParaRPr lang="en-US" dirty="0"/>
          </a:p>
        </p:txBody>
      </p:sp>
      <p:pic>
        <p:nvPicPr>
          <p:cNvPr id="7" name="Picture 6">
            <a:extLst>
              <a:ext uri="{FF2B5EF4-FFF2-40B4-BE49-F238E27FC236}">
                <a16:creationId xmlns:a16="http://schemas.microsoft.com/office/drawing/2014/main" id="{ED852166-6B7A-4058-A0E3-EE6642F79246}"/>
              </a:ext>
            </a:extLst>
          </p:cNvPr>
          <p:cNvPicPr>
            <a:picLocks noChangeAspect="1"/>
          </p:cNvPicPr>
          <p:nvPr/>
        </p:nvPicPr>
        <p:blipFill>
          <a:blip r:embed="rId3"/>
          <a:stretch>
            <a:fillRect/>
          </a:stretch>
        </p:blipFill>
        <p:spPr>
          <a:xfrm>
            <a:off x="10637313" y="5165886"/>
            <a:ext cx="1381125" cy="1419225"/>
          </a:xfrm>
          <a:prstGeom prst="rect">
            <a:avLst/>
          </a:prstGeom>
        </p:spPr>
      </p:pic>
    </p:spTree>
    <p:extLst>
      <p:ext uri="{BB962C8B-B14F-4D97-AF65-F5344CB8AC3E}">
        <p14:creationId xmlns:p14="http://schemas.microsoft.com/office/powerpoint/2010/main" val="2302067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0FF58-180F-1E4D-94F5-11E23F131AF1}"/>
              </a:ext>
            </a:extLst>
          </p:cNvPr>
          <p:cNvSpPr>
            <a:spLocks noGrp="1"/>
          </p:cNvSpPr>
          <p:nvPr>
            <p:ph type="title"/>
          </p:nvPr>
        </p:nvSpPr>
        <p:spPr/>
        <p:txBody>
          <a:bodyPr/>
          <a:lstStyle/>
          <a:p>
            <a:r>
              <a:rPr lang="en-US" dirty="0"/>
              <a:t>Destructor</a:t>
            </a:r>
          </a:p>
        </p:txBody>
      </p:sp>
      <p:sp>
        <p:nvSpPr>
          <p:cNvPr id="4" name="object 3">
            <a:extLst>
              <a:ext uri="{FF2B5EF4-FFF2-40B4-BE49-F238E27FC236}">
                <a16:creationId xmlns:a16="http://schemas.microsoft.com/office/drawing/2014/main" id="{0273E08A-0C30-A666-A66E-09A78B5B46F1}"/>
              </a:ext>
            </a:extLst>
          </p:cNvPr>
          <p:cNvSpPr txBox="1"/>
          <p:nvPr/>
        </p:nvSpPr>
        <p:spPr>
          <a:xfrm>
            <a:off x="838199" y="1690688"/>
            <a:ext cx="11839114" cy="3063146"/>
          </a:xfrm>
          <a:prstGeom prst="rect">
            <a:avLst/>
          </a:prstGeom>
        </p:spPr>
        <p:txBody>
          <a:bodyPr vert="horz" wrap="square" lIns="0" tIns="95250" rIns="0" bIns="0" rtlCol="0">
            <a:spAutoFit/>
          </a:bodyPr>
          <a:lstStyle/>
          <a:p>
            <a:pPr marL="300990" marR="849630" indent="-288290">
              <a:lnSpc>
                <a:spcPct val="79600"/>
              </a:lnSpc>
              <a:spcBef>
                <a:spcPts val="750"/>
              </a:spcBef>
              <a:buFont typeface="Arial"/>
              <a:buChar char="•"/>
              <a:tabLst>
                <a:tab pos="300990" algn="l"/>
                <a:tab pos="301625" algn="l"/>
              </a:tabLst>
            </a:pPr>
            <a:r>
              <a:rPr lang="en-US" sz="2700" dirty="0">
                <a:latin typeface="Verdana"/>
                <a:cs typeface="Verdana"/>
              </a:rPr>
              <a:t>Destructor is a special member function that is used to release the storage space occupied by an object when the object is deleted.</a:t>
            </a:r>
          </a:p>
          <a:p>
            <a:pPr marL="300990" marR="849630" indent="-288290">
              <a:lnSpc>
                <a:spcPct val="79600"/>
              </a:lnSpc>
              <a:spcBef>
                <a:spcPts val="750"/>
              </a:spcBef>
              <a:buFont typeface="Arial"/>
              <a:buChar char="•"/>
              <a:tabLst>
                <a:tab pos="300990" algn="l"/>
                <a:tab pos="301625" algn="l"/>
              </a:tabLst>
            </a:pPr>
            <a:r>
              <a:rPr lang="en-US" sz="2700" dirty="0">
                <a:latin typeface="Verdana"/>
                <a:cs typeface="Verdana"/>
              </a:rPr>
              <a:t>In general, destructors are executed in the reverse order of constructors.</a:t>
            </a:r>
          </a:p>
          <a:p>
            <a:pPr marL="300990" marR="849630" indent="-288290">
              <a:lnSpc>
                <a:spcPct val="79600"/>
              </a:lnSpc>
              <a:spcBef>
                <a:spcPts val="750"/>
              </a:spcBef>
              <a:buFont typeface="Arial"/>
              <a:buChar char="•"/>
              <a:tabLst>
                <a:tab pos="300990" algn="l"/>
                <a:tab pos="301625" algn="l"/>
              </a:tabLst>
            </a:pPr>
            <a:r>
              <a:rPr lang="en-US" sz="2700" dirty="0">
                <a:latin typeface="Verdana"/>
                <a:cs typeface="Verdana"/>
              </a:rPr>
              <a:t>The name of the destructors is the class name with a prefix ‘~’.</a:t>
            </a:r>
          </a:p>
          <a:p>
            <a:pPr marL="300990" marR="849630" indent="-288290">
              <a:lnSpc>
                <a:spcPct val="79600"/>
              </a:lnSpc>
              <a:spcBef>
                <a:spcPts val="750"/>
              </a:spcBef>
              <a:buFont typeface="Arial"/>
              <a:buChar char="•"/>
              <a:tabLst>
                <a:tab pos="300990" algn="l"/>
                <a:tab pos="301625" algn="l"/>
              </a:tabLst>
            </a:pPr>
            <a:r>
              <a:rPr lang="en-US" sz="2700" dirty="0">
                <a:latin typeface="Verdana"/>
                <a:cs typeface="Verdana"/>
              </a:rPr>
              <a:t>Define a destructor</a:t>
            </a:r>
          </a:p>
        </p:txBody>
      </p:sp>
      <p:sp>
        <p:nvSpPr>
          <p:cNvPr id="5" name="object 3">
            <a:extLst>
              <a:ext uri="{FF2B5EF4-FFF2-40B4-BE49-F238E27FC236}">
                <a16:creationId xmlns:a16="http://schemas.microsoft.com/office/drawing/2014/main" id="{E5A44D03-09D7-68A4-93F4-1E220FE5B7D6}"/>
              </a:ext>
            </a:extLst>
          </p:cNvPr>
          <p:cNvSpPr txBox="1"/>
          <p:nvPr/>
        </p:nvSpPr>
        <p:spPr>
          <a:xfrm>
            <a:off x="1182481" y="4947117"/>
            <a:ext cx="7544423" cy="891270"/>
          </a:xfrm>
          <a:prstGeom prst="rect">
            <a:avLst/>
          </a:prstGeom>
        </p:spPr>
        <p:txBody>
          <a:bodyPr vert="horz" wrap="square" lIns="0" tIns="95250" rIns="0" bIns="0" rtlCol="0">
            <a:spAutoFit/>
          </a:bodyPr>
          <a:lstStyle/>
          <a:p>
            <a:pPr marL="12700">
              <a:lnSpc>
                <a:spcPts val="3110"/>
              </a:lnSpc>
              <a:tabLst>
                <a:tab pos="300990" algn="l"/>
                <a:tab pos="301625" algn="l"/>
              </a:tabLst>
            </a:pPr>
            <a:r>
              <a:rPr lang="en-US" altLang="zh-CN" sz="2700" spc="-10" dirty="0" err="1">
                <a:latin typeface="Verdana"/>
                <a:cs typeface="Verdana"/>
              </a:rPr>
              <a:t>class_name</a:t>
            </a:r>
            <a:r>
              <a:rPr lang="en-US" altLang="zh-CN" sz="2700" spc="-10" dirty="0">
                <a:latin typeface="Verdana"/>
                <a:cs typeface="Verdana"/>
              </a:rPr>
              <a:t>::~</a:t>
            </a:r>
            <a:r>
              <a:rPr lang="en-US" altLang="zh-CN" sz="2700" spc="-10" dirty="0" err="1">
                <a:latin typeface="Verdana"/>
                <a:cs typeface="Verdana"/>
              </a:rPr>
              <a:t>class_name</a:t>
            </a:r>
            <a:r>
              <a:rPr lang="en-US" altLang="zh-CN" sz="2700" spc="-10" dirty="0">
                <a:latin typeface="Verdana"/>
                <a:cs typeface="Verdana"/>
              </a:rPr>
              <a:t>()</a:t>
            </a:r>
            <a:r>
              <a:rPr lang="en-US" sz="2700" spc="-10" dirty="0">
                <a:latin typeface="Verdana"/>
                <a:cs typeface="Verdana"/>
              </a:rPr>
              <a:t>{</a:t>
            </a:r>
          </a:p>
          <a:p>
            <a:pPr marL="12700">
              <a:lnSpc>
                <a:spcPts val="3110"/>
              </a:lnSpc>
              <a:tabLst>
                <a:tab pos="300990" algn="l"/>
                <a:tab pos="301625" algn="l"/>
              </a:tabLst>
            </a:pPr>
            <a:r>
              <a:rPr lang="en-US" sz="2700" spc="-10" dirty="0">
                <a:latin typeface="Verdana"/>
                <a:cs typeface="Verdana"/>
              </a:rPr>
              <a:t>}</a:t>
            </a:r>
          </a:p>
        </p:txBody>
      </p:sp>
    </p:spTree>
    <p:extLst>
      <p:ext uri="{BB962C8B-B14F-4D97-AF65-F5344CB8AC3E}">
        <p14:creationId xmlns:p14="http://schemas.microsoft.com/office/powerpoint/2010/main" val="2602004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12D68-DCF1-0411-01A3-D9486C9FB61C}"/>
              </a:ext>
            </a:extLst>
          </p:cNvPr>
          <p:cNvSpPr>
            <a:spLocks noGrp="1"/>
          </p:cNvSpPr>
          <p:nvPr>
            <p:ph type="title"/>
          </p:nvPr>
        </p:nvSpPr>
        <p:spPr/>
        <p:txBody>
          <a:bodyPr/>
          <a:lstStyle/>
          <a:p>
            <a:r>
              <a:rPr lang="en-US" dirty="0"/>
              <a:t>The Pointer </a:t>
            </a:r>
            <a:r>
              <a:rPr lang="en-US" i="1" dirty="0"/>
              <a:t>this </a:t>
            </a:r>
            <a:endParaRPr lang="en-US" dirty="0"/>
          </a:p>
        </p:txBody>
      </p:sp>
      <p:sp>
        <p:nvSpPr>
          <p:cNvPr id="4" name="object 3">
            <a:extLst>
              <a:ext uri="{FF2B5EF4-FFF2-40B4-BE49-F238E27FC236}">
                <a16:creationId xmlns:a16="http://schemas.microsoft.com/office/drawing/2014/main" id="{15B0F804-FEBB-3A43-35B7-302D9057DB5A}"/>
              </a:ext>
            </a:extLst>
          </p:cNvPr>
          <p:cNvSpPr txBox="1"/>
          <p:nvPr/>
        </p:nvSpPr>
        <p:spPr>
          <a:xfrm>
            <a:off x="838199" y="1690688"/>
            <a:ext cx="11839114" cy="2960554"/>
          </a:xfrm>
          <a:prstGeom prst="rect">
            <a:avLst/>
          </a:prstGeom>
        </p:spPr>
        <p:txBody>
          <a:bodyPr vert="horz" wrap="square" lIns="0" tIns="95250" rIns="0" bIns="0" rtlCol="0">
            <a:spAutoFit/>
          </a:bodyPr>
          <a:lstStyle/>
          <a:p>
            <a:pPr marL="300990" marR="849630" indent="-288290">
              <a:lnSpc>
                <a:spcPct val="79600"/>
              </a:lnSpc>
              <a:spcBef>
                <a:spcPts val="750"/>
              </a:spcBef>
              <a:buFont typeface="Arial"/>
              <a:buChar char="•"/>
              <a:tabLst>
                <a:tab pos="300990" algn="l"/>
                <a:tab pos="301625" algn="l"/>
              </a:tabLst>
            </a:pPr>
            <a:r>
              <a:rPr lang="en-US" sz="2700" dirty="0">
                <a:latin typeface="Verdana"/>
                <a:cs typeface="Verdana"/>
              </a:rPr>
              <a:t>In C++, different objects store their data members individually. But they store member functions with only one copy. How to distinguish the object that currently calls the member function? The solution is the pointer </a:t>
            </a:r>
            <a:r>
              <a:rPr lang="en-US" sz="2700" i="1" dirty="0">
                <a:latin typeface="Verdana"/>
                <a:cs typeface="Verdana"/>
              </a:rPr>
              <a:t>this</a:t>
            </a:r>
            <a:r>
              <a:rPr lang="en-US" sz="2700" dirty="0">
                <a:latin typeface="Verdana"/>
                <a:cs typeface="Verdana"/>
              </a:rPr>
              <a:t>.</a:t>
            </a:r>
          </a:p>
          <a:p>
            <a:pPr marL="300990" marR="849630" indent="-288290">
              <a:lnSpc>
                <a:spcPct val="79600"/>
              </a:lnSpc>
              <a:spcBef>
                <a:spcPts val="750"/>
              </a:spcBef>
              <a:buFont typeface="Arial"/>
              <a:buChar char="•"/>
              <a:tabLst>
                <a:tab pos="300990" algn="l"/>
                <a:tab pos="301625" algn="l"/>
              </a:tabLst>
            </a:pPr>
            <a:r>
              <a:rPr lang="en-US" sz="2700" dirty="0">
                <a:latin typeface="Verdana"/>
                <a:cs typeface="Verdana"/>
              </a:rPr>
              <a:t>The pointer </a:t>
            </a:r>
            <a:r>
              <a:rPr lang="en-US" sz="2700" i="1" dirty="0">
                <a:latin typeface="Verdana"/>
                <a:cs typeface="Verdana"/>
              </a:rPr>
              <a:t>this</a:t>
            </a:r>
            <a:r>
              <a:rPr lang="en-US" sz="2700" dirty="0">
                <a:latin typeface="Verdana"/>
                <a:cs typeface="Verdana"/>
              </a:rPr>
              <a:t>: A pointer to an object, which is implicit in the member function of a class. It is used to point to the object that is currently active with respect to the class.</a:t>
            </a:r>
          </a:p>
          <a:p>
            <a:pPr marL="300990" marR="849630" indent="-288290">
              <a:lnSpc>
                <a:spcPct val="79600"/>
              </a:lnSpc>
              <a:spcBef>
                <a:spcPts val="750"/>
              </a:spcBef>
              <a:buFont typeface="Arial"/>
              <a:buChar char="•"/>
              <a:tabLst>
                <a:tab pos="300990" algn="l"/>
                <a:tab pos="301625" algn="l"/>
              </a:tabLst>
            </a:pPr>
            <a:endParaRPr lang="en-US" sz="2700" dirty="0">
              <a:latin typeface="Verdana"/>
              <a:cs typeface="Verdana"/>
            </a:endParaRPr>
          </a:p>
        </p:txBody>
      </p:sp>
    </p:spTree>
    <p:extLst>
      <p:ext uri="{BB962C8B-B14F-4D97-AF65-F5344CB8AC3E}">
        <p14:creationId xmlns:p14="http://schemas.microsoft.com/office/powerpoint/2010/main" val="3790359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D8A8-D770-C1C7-650F-DB6E104907FF}"/>
              </a:ext>
            </a:extLst>
          </p:cNvPr>
          <p:cNvSpPr>
            <a:spLocks noGrp="1"/>
          </p:cNvSpPr>
          <p:nvPr>
            <p:ph type="title"/>
          </p:nvPr>
        </p:nvSpPr>
        <p:spPr/>
        <p:txBody>
          <a:bodyPr/>
          <a:lstStyle/>
          <a:p>
            <a:r>
              <a:rPr lang="en-US" i="1" dirty="0"/>
              <a:t>const</a:t>
            </a:r>
          </a:p>
        </p:txBody>
      </p:sp>
      <p:sp>
        <p:nvSpPr>
          <p:cNvPr id="4" name="object 3">
            <a:extLst>
              <a:ext uri="{FF2B5EF4-FFF2-40B4-BE49-F238E27FC236}">
                <a16:creationId xmlns:a16="http://schemas.microsoft.com/office/drawing/2014/main" id="{F248BCDD-5D77-5D13-30E4-CB3A6F486EE4}"/>
              </a:ext>
            </a:extLst>
          </p:cNvPr>
          <p:cNvSpPr txBox="1"/>
          <p:nvPr/>
        </p:nvSpPr>
        <p:spPr>
          <a:xfrm>
            <a:off x="838199" y="1690688"/>
            <a:ext cx="11839114" cy="4035720"/>
          </a:xfrm>
          <a:prstGeom prst="rect">
            <a:avLst/>
          </a:prstGeom>
        </p:spPr>
        <p:txBody>
          <a:bodyPr vert="horz" wrap="square" lIns="0" tIns="95250" rIns="0" bIns="0" rtlCol="0">
            <a:spAutoFit/>
          </a:bodyPr>
          <a:lstStyle/>
          <a:p>
            <a:pPr marL="300990" marR="849630" indent="-288290">
              <a:lnSpc>
                <a:spcPct val="79600"/>
              </a:lnSpc>
              <a:spcBef>
                <a:spcPts val="750"/>
              </a:spcBef>
              <a:buFont typeface="Arial"/>
              <a:buChar char="•"/>
              <a:tabLst>
                <a:tab pos="300990" algn="l"/>
                <a:tab pos="301625" algn="l"/>
              </a:tabLst>
            </a:pPr>
            <a:r>
              <a:rPr lang="en-US" sz="2700" dirty="0">
                <a:latin typeface="Verdana"/>
                <a:cs typeface="Verdana"/>
              </a:rPr>
              <a:t>Constant types were introduced to enable both data sharing and data security.</a:t>
            </a:r>
          </a:p>
          <a:p>
            <a:pPr marL="300990" marR="849630" indent="-288290">
              <a:lnSpc>
                <a:spcPct val="79600"/>
              </a:lnSpc>
              <a:spcBef>
                <a:spcPts val="750"/>
              </a:spcBef>
              <a:buFont typeface="Arial"/>
              <a:buChar char="•"/>
              <a:tabLst>
                <a:tab pos="300990" algn="l"/>
                <a:tab pos="301625" algn="l"/>
              </a:tabLst>
            </a:pPr>
            <a:r>
              <a:rPr lang="en-US" sz="2700" dirty="0">
                <a:latin typeface="Verdana"/>
                <a:cs typeface="Verdana"/>
              </a:rPr>
              <a:t>A constant type is a type described with the type modifier </a:t>
            </a:r>
            <a:r>
              <a:rPr lang="en-US" sz="2700" i="1" dirty="0">
                <a:latin typeface="Verdana"/>
                <a:cs typeface="Verdana"/>
              </a:rPr>
              <a:t>const</a:t>
            </a:r>
            <a:r>
              <a:rPr lang="en-US" sz="2700" dirty="0">
                <a:latin typeface="Verdana"/>
                <a:cs typeface="Verdana"/>
              </a:rPr>
              <a:t>, whose value cannot be changed during the program runtime.</a:t>
            </a:r>
          </a:p>
          <a:p>
            <a:pPr marL="300990" marR="849630" indent="-288290">
              <a:lnSpc>
                <a:spcPct val="79600"/>
              </a:lnSpc>
              <a:spcBef>
                <a:spcPts val="750"/>
              </a:spcBef>
              <a:buFont typeface="Arial"/>
              <a:buChar char="•"/>
              <a:tabLst>
                <a:tab pos="300990" algn="l"/>
                <a:tab pos="301625" algn="l"/>
              </a:tabLst>
            </a:pPr>
            <a:r>
              <a:rPr lang="en-US" sz="2700" dirty="0">
                <a:latin typeface="Verdana"/>
                <a:cs typeface="Verdana"/>
              </a:rPr>
              <a:t>Four types of </a:t>
            </a:r>
            <a:r>
              <a:rPr lang="en-US" sz="2700" i="1" dirty="0">
                <a:latin typeface="Verdana"/>
                <a:cs typeface="Verdana"/>
              </a:rPr>
              <a:t>const</a:t>
            </a:r>
          </a:p>
          <a:p>
            <a:pPr marL="758190" marR="849630" lvl="1" indent="-288290">
              <a:lnSpc>
                <a:spcPct val="79600"/>
              </a:lnSpc>
              <a:spcBef>
                <a:spcPts val="750"/>
              </a:spcBef>
              <a:buFont typeface="Arial"/>
              <a:buChar char="•"/>
              <a:tabLst>
                <a:tab pos="300990" algn="l"/>
                <a:tab pos="301625" algn="l"/>
              </a:tabLst>
            </a:pPr>
            <a:r>
              <a:rPr lang="en-US" sz="2700" i="1" dirty="0">
                <a:latin typeface="Verdana"/>
                <a:cs typeface="Verdana"/>
              </a:rPr>
              <a:t>const </a:t>
            </a:r>
            <a:r>
              <a:rPr lang="en-US" sz="2700" dirty="0">
                <a:latin typeface="Verdana"/>
                <a:cs typeface="Verdana"/>
              </a:rPr>
              <a:t>Object</a:t>
            </a:r>
          </a:p>
          <a:p>
            <a:pPr marL="758190" marR="849630" lvl="1" indent="-288290">
              <a:lnSpc>
                <a:spcPct val="79600"/>
              </a:lnSpc>
              <a:spcBef>
                <a:spcPts val="750"/>
              </a:spcBef>
              <a:buFont typeface="Arial"/>
              <a:buChar char="•"/>
              <a:tabLst>
                <a:tab pos="300990" algn="l"/>
                <a:tab pos="301625" algn="l"/>
              </a:tabLst>
            </a:pPr>
            <a:r>
              <a:rPr lang="en-US" sz="2700" i="1" dirty="0">
                <a:latin typeface="Verdana"/>
                <a:cs typeface="Verdana"/>
              </a:rPr>
              <a:t>const</a:t>
            </a:r>
            <a:r>
              <a:rPr lang="en-US" sz="2700" dirty="0">
                <a:latin typeface="Verdana"/>
                <a:cs typeface="Verdana"/>
              </a:rPr>
              <a:t> Class members</a:t>
            </a:r>
          </a:p>
          <a:p>
            <a:pPr marL="758190" marR="849630" lvl="1" indent="-288290">
              <a:lnSpc>
                <a:spcPct val="79600"/>
              </a:lnSpc>
              <a:spcBef>
                <a:spcPts val="750"/>
              </a:spcBef>
              <a:buFont typeface="Arial"/>
              <a:buChar char="•"/>
              <a:tabLst>
                <a:tab pos="300990" algn="l"/>
                <a:tab pos="301625" algn="l"/>
              </a:tabLst>
            </a:pPr>
            <a:r>
              <a:rPr lang="en-US" sz="2700" i="1" dirty="0">
                <a:latin typeface="Verdana"/>
                <a:cs typeface="Verdana"/>
              </a:rPr>
              <a:t>const</a:t>
            </a:r>
            <a:r>
              <a:rPr lang="en-US" sz="2700" dirty="0">
                <a:latin typeface="Verdana"/>
                <a:cs typeface="Verdana"/>
              </a:rPr>
              <a:t> pointer</a:t>
            </a:r>
          </a:p>
          <a:p>
            <a:pPr marL="758190" marR="849630" lvl="1" indent="-288290">
              <a:lnSpc>
                <a:spcPct val="79600"/>
              </a:lnSpc>
              <a:spcBef>
                <a:spcPts val="750"/>
              </a:spcBef>
              <a:buFont typeface="Arial"/>
              <a:buChar char="•"/>
              <a:tabLst>
                <a:tab pos="300990" algn="l"/>
                <a:tab pos="301625" algn="l"/>
              </a:tabLst>
            </a:pPr>
            <a:r>
              <a:rPr lang="en-US" sz="2700" i="1" dirty="0">
                <a:latin typeface="Verdana"/>
                <a:cs typeface="Verdana"/>
              </a:rPr>
              <a:t>const</a:t>
            </a:r>
            <a:r>
              <a:rPr lang="en-US" sz="2700" dirty="0">
                <a:latin typeface="Verdana"/>
                <a:cs typeface="Verdana"/>
              </a:rPr>
              <a:t> reference</a:t>
            </a:r>
          </a:p>
        </p:txBody>
      </p:sp>
    </p:spTree>
    <p:extLst>
      <p:ext uri="{BB962C8B-B14F-4D97-AF65-F5344CB8AC3E}">
        <p14:creationId xmlns:p14="http://schemas.microsoft.com/office/powerpoint/2010/main" val="3891847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2C52F-3956-9284-9831-EE88A92415D5}"/>
              </a:ext>
            </a:extLst>
          </p:cNvPr>
          <p:cNvSpPr>
            <a:spLocks noGrp="1"/>
          </p:cNvSpPr>
          <p:nvPr>
            <p:ph type="title"/>
          </p:nvPr>
        </p:nvSpPr>
        <p:spPr/>
        <p:txBody>
          <a:bodyPr/>
          <a:lstStyle/>
          <a:p>
            <a:r>
              <a:rPr lang="en-US" sz="4400" spc="-130" dirty="0">
                <a:latin typeface="Verdana"/>
                <a:cs typeface="Verdana"/>
              </a:rPr>
              <a:t>Object-oriented Programming</a:t>
            </a:r>
            <a:endParaRPr lang="en-US" dirty="0"/>
          </a:p>
        </p:txBody>
      </p:sp>
      <p:sp>
        <p:nvSpPr>
          <p:cNvPr id="4" name="object 3">
            <a:extLst>
              <a:ext uri="{FF2B5EF4-FFF2-40B4-BE49-F238E27FC236}">
                <a16:creationId xmlns:a16="http://schemas.microsoft.com/office/drawing/2014/main" id="{1FD275D0-AAF3-0F39-67E5-D55490953789}"/>
              </a:ext>
            </a:extLst>
          </p:cNvPr>
          <p:cNvSpPr txBox="1"/>
          <p:nvPr/>
        </p:nvSpPr>
        <p:spPr>
          <a:xfrm>
            <a:off x="838199" y="1690688"/>
            <a:ext cx="11839114" cy="4495333"/>
          </a:xfrm>
          <a:prstGeom prst="rect">
            <a:avLst/>
          </a:prstGeom>
        </p:spPr>
        <p:txBody>
          <a:bodyPr vert="horz" wrap="square" lIns="0" tIns="95250" rIns="0" bIns="0" rtlCol="0">
            <a:spAutoFit/>
          </a:bodyPr>
          <a:lstStyle/>
          <a:p>
            <a:pPr marL="300990" marR="849630" indent="-288290">
              <a:lnSpc>
                <a:spcPct val="79600"/>
              </a:lnSpc>
              <a:spcBef>
                <a:spcPts val="750"/>
              </a:spcBef>
              <a:buFont typeface="Arial"/>
              <a:buChar char="•"/>
              <a:tabLst>
                <a:tab pos="300990" algn="l"/>
                <a:tab pos="301625" algn="l"/>
              </a:tabLst>
            </a:pPr>
            <a:r>
              <a:rPr lang="en-US" sz="2700" spc="-130" dirty="0">
                <a:latin typeface="Verdana"/>
                <a:cs typeface="Verdana"/>
              </a:rPr>
              <a:t>Object-oriented programming is characterized by </a:t>
            </a:r>
            <a:r>
              <a:rPr lang="en-US" sz="2700" spc="-130" dirty="0">
                <a:solidFill>
                  <a:srgbClr val="FF0000"/>
                </a:solidFill>
                <a:latin typeface="Verdana"/>
                <a:cs typeface="Verdana"/>
              </a:rPr>
              <a:t>encapsulation</a:t>
            </a:r>
            <a:r>
              <a:rPr lang="en-US" sz="2700" spc="-130" dirty="0">
                <a:latin typeface="Verdana"/>
                <a:cs typeface="Verdana"/>
              </a:rPr>
              <a:t>, </a:t>
            </a:r>
            <a:r>
              <a:rPr lang="en-US" sz="2700" spc="-130" dirty="0">
                <a:solidFill>
                  <a:srgbClr val="FF0000"/>
                </a:solidFill>
                <a:latin typeface="Verdana"/>
                <a:cs typeface="Verdana"/>
              </a:rPr>
              <a:t>inheritance</a:t>
            </a:r>
            <a:r>
              <a:rPr lang="en-US" sz="2700" spc="-130" dirty="0">
                <a:latin typeface="Verdana"/>
                <a:cs typeface="Verdana"/>
              </a:rPr>
              <a:t> and </a:t>
            </a:r>
            <a:r>
              <a:rPr lang="en-US" sz="2700" spc="-130" dirty="0">
                <a:solidFill>
                  <a:srgbClr val="FF0000"/>
                </a:solidFill>
                <a:latin typeface="Verdana"/>
                <a:cs typeface="Verdana"/>
              </a:rPr>
              <a:t>polymorphism</a:t>
            </a:r>
            <a:r>
              <a:rPr lang="en-US" sz="2700" spc="-130" dirty="0">
                <a:latin typeface="Verdana"/>
                <a:cs typeface="Verdana"/>
              </a:rPr>
              <a:t>, and encapsulation is reflected through classes.</a:t>
            </a:r>
          </a:p>
          <a:p>
            <a:pPr marL="300990" marR="849630" indent="-288290">
              <a:lnSpc>
                <a:spcPct val="79600"/>
              </a:lnSpc>
              <a:spcBef>
                <a:spcPts val="750"/>
              </a:spcBef>
              <a:buFont typeface="Arial"/>
              <a:buChar char="•"/>
              <a:tabLst>
                <a:tab pos="300990" algn="l"/>
                <a:tab pos="301625" algn="l"/>
              </a:tabLst>
            </a:pPr>
            <a:r>
              <a:rPr lang="en-US" sz="2700" dirty="0">
                <a:latin typeface="Verdana"/>
                <a:cs typeface="Verdana"/>
              </a:rPr>
              <a:t>Object-oriented programs are mainly composed of classes and objects.</a:t>
            </a:r>
          </a:p>
          <a:p>
            <a:pPr marL="300990" marR="849630" indent="-288290">
              <a:lnSpc>
                <a:spcPct val="79600"/>
              </a:lnSpc>
              <a:spcBef>
                <a:spcPts val="750"/>
              </a:spcBef>
              <a:buFont typeface="Arial"/>
              <a:buChar char="•"/>
              <a:tabLst>
                <a:tab pos="300990" algn="l"/>
                <a:tab pos="301625" algn="l"/>
              </a:tabLst>
            </a:pPr>
            <a:r>
              <a:rPr lang="en-US" sz="2700" dirty="0">
                <a:latin typeface="Verdana"/>
                <a:cs typeface="Verdana"/>
              </a:rPr>
              <a:t>The definition of a class generally includes two parts:</a:t>
            </a:r>
          </a:p>
          <a:p>
            <a:pPr marL="758190" marR="849630" lvl="1" indent="-288290">
              <a:lnSpc>
                <a:spcPct val="79600"/>
              </a:lnSpc>
              <a:spcBef>
                <a:spcPts val="750"/>
              </a:spcBef>
              <a:buFont typeface="Arial"/>
              <a:buChar char="•"/>
              <a:tabLst>
                <a:tab pos="300990" algn="l"/>
                <a:tab pos="301625" algn="l"/>
              </a:tabLst>
            </a:pPr>
            <a:r>
              <a:rPr lang="en-US" sz="2700" dirty="0">
                <a:solidFill>
                  <a:srgbClr val="FF0000"/>
                </a:solidFill>
                <a:latin typeface="Verdana"/>
                <a:cs typeface="Verdana"/>
              </a:rPr>
              <a:t>Description:</a:t>
            </a:r>
            <a:r>
              <a:rPr lang="en-US" sz="2700" dirty="0">
                <a:latin typeface="Verdana"/>
                <a:cs typeface="Verdana"/>
              </a:rPr>
              <a:t> Including the description of </a:t>
            </a:r>
            <a:r>
              <a:rPr lang="en-US" sz="2700" dirty="0">
                <a:solidFill>
                  <a:srgbClr val="FF0000"/>
                </a:solidFill>
                <a:latin typeface="Verdana"/>
                <a:cs typeface="Verdana"/>
              </a:rPr>
              <a:t>data members </a:t>
            </a:r>
            <a:r>
              <a:rPr lang="en-US" sz="2700" dirty="0">
                <a:latin typeface="Verdana"/>
                <a:cs typeface="Verdana"/>
              </a:rPr>
              <a:t>and the description of </a:t>
            </a:r>
            <a:r>
              <a:rPr lang="en-US" sz="2700" dirty="0">
                <a:solidFill>
                  <a:srgbClr val="FF0000"/>
                </a:solidFill>
                <a:latin typeface="Verdana"/>
                <a:cs typeface="Verdana"/>
              </a:rPr>
              <a:t>member functions</a:t>
            </a:r>
            <a:r>
              <a:rPr lang="en-US" sz="2700" dirty="0">
                <a:latin typeface="Verdana"/>
                <a:cs typeface="Verdana"/>
              </a:rPr>
              <a:t>. Data members define the properties of the class object, while member functions define the behaviors of the class object.</a:t>
            </a:r>
          </a:p>
          <a:p>
            <a:pPr marL="758190" marR="849630" lvl="1" indent="-288290">
              <a:lnSpc>
                <a:spcPct val="79600"/>
              </a:lnSpc>
              <a:spcBef>
                <a:spcPts val="750"/>
              </a:spcBef>
              <a:buFont typeface="Arial"/>
              <a:buChar char="•"/>
              <a:tabLst>
                <a:tab pos="300990" algn="l"/>
                <a:tab pos="301625" algn="l"/>
              </a:tabLst>
            </a:pPr>
            <a:r>
              <a:rPr lang="en-US" sz="2700" dirty="0">
                <a:solidFill>
                  <a:srgbClr val="FF0000"/>
                </a:solidFill>
                <a:latin typeface="Verdana"/>
                <a:cs typeface="Verdana"/>
              </a:rPr>
              <a:t>Implementation:</a:t>
            </a:r>
            <a:r>
              <a:rPr lang="en-US" sz="2700" dirty="0">
                <a:latin typeface="Verdana"/>
                <a:cs typeface="Verdana"/>
              </a:rPr>
              <a:t> Giving the definitions of all member functions.</a:t>
            </a:r>
            <a:endParaRPr sz="2700" dirty="0">
              <a:latin typeface="Verdana"/>
              <a:cs typeface="Verdana"/>
            </a:endParaRPr>
          </a:p>
        </p:txBody>
      </p:sp>
    </p:spTree>
    <p:extLst>
      <p:ext uri="{BB962C8B-B14F-4D97-AF65-F5344CB8AC3E}">
        <p14:creationId xmlns:p14="http://schemas.microsoft.com/office/powerpoint/2010/main" val="89487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F115F-5124-8E22-CBE8-D5CA112A71C2}"/>
              </a:ext>
            </a:extLst>
          </p:cNvPr>
          <p:cNvSpPr>
            <a:spLocks noGrp="1"/>
          </p:cNvSpPr>
          <p:nvPr>
            <p:ph type="title"/>
          </p:nvPr>
        </p:nvSpPr>
        <p:spPr/>
        <p:txBody>
          <a:bodyPr/>
          <a:lstStyle/>
          <a:p>
            <a:r>
              <a:rPr lang="en-US" dirty="0"/>
              <a:t>Definition of Class</a:t>
            </a:r>
          </a:p>
        </p:txBody>
      </p:sp>
      <p:sp>
        <p:nvSpPr>
          <p:cNvPr id="7" name="object 3">
            <a:extLst>
              <a:ext uri="{FF2B5EF4-FFF2-40B4-BE49-F238E27FC236}">
                <a16:creationId xmlns:a16="http://schemas.microsoft.com/office/drawing/2014/main" id="{A3E5E193-8500-D7DC-D28D-644144212F13}"/>
              </a:ext>
            </a:extLst>
          </p:cNvPr>
          <p:cNvSpPr txBox="1"/>
          <p:nvPr/>
        </p:nvSpPr>
        <p:spPr>
          <a:xfrm>
            <a:off x="838200" y="1690688"/>
            <a:ext cx="3875842" cy="428579"/>
          </a:xfrm>
          <a:prstGeom prst="rect">
            <a:avLst/>
          </a:prstGeom>
        </p:spPr>
        <p:txBody>
          <a:bodyPr vert="horz" wrap="square" lIns="0" tIns="95250" rIns="0" bIns="0" rtlCol="0">
            <a:spAutoFit/>
          </a:bodyPr>
          <a:lstStyle/>
          <a:p>
            <a:pPr marL="300990" marR="849630" indent="-288290">
              <a:lnSpc>
                <a:spcPct val="79600"/>
              </a:lnSpc>
              <a:spcBef>
                <a:spcPts val="750"/>
              </a:spcBef>
              <a:buFont typeface="Arial"/>
              <a:buChar char="•"/>
              <a:tabLst>
                <a:tab pos="300990" algn="l"/>
                <a:tab pos="301625" algn="l"/>
              </a:tabLst>
            </a:pPr>
            <a:r>
              <a:rPr lang="en-US" sz="2700" spc="-130" dirty="0">
                <a:latin typeface="Verdana"/>
                <a:cs typeface="Verdana"/>
              </a:rPr>
              <a:t>Define a Class</a:t>
            </a:r>
            <a:r>
              <a:rPr lang="en-US" sz="2700" spc="-15" dirty="0">
                <a:latin typeface="Verdana"/>
                <a:cs typeface="Verdana"/>
              </a:rPr>
              <a:t>:</a:t>
            </a:r>
          </a:p>
        </p:txBody>
      </p:sp>
      <p:sp>
        <p:nvSpPr>
          <p:cNvPr id="8" name="object 3">
            <a:extLst>
              <a:ext uri="{FF2B5EF4-FFF2-40B4-BE49-F238E27FC236}">
                <a16:creationId xmlns:a16="http://schemas.microsoft.com/office/drawing/2014/main" id="{A24C7F29-CA07-0898-355E-B561AA4B15CC}"/>
              </a:ext>
            </a:extLst>
          </p:cNvPr>
          <p:cNvSpPr txBox="1"/>
          <p:nvPr/>
        </p:nvSpPr>
        <p:spPr>
          <a:xfrm>
            <a:off x="1150397" y="2421108"/>
            <a:ext cx="4726620" cy="3674083"/>
          </a:xfrm>
          <a:prstGeom prst="rect">
            <a:avLst/>
          </a:prstGeom>
        </p:spPr>
        <p:txBody>
          <a:bodyPr vert="horz" wrap="square" lIns="0" tIns="95250" rIns="0" bIns="0" rtlCol="0">
            <a:spAutoFit/>
          </a:bodyPr>
          <a:lstStyle/>
          <a:p>
            <a:pPr marL="12700">
              <a:lnSpc>
                <a:spcPts val="3110"/>
              </a:lnSpc>
              <a:tabLst>
                <a:tab pos="300990" algn="l"/>
                <a:tab pos="301625" algn="l"/>
              </a:tabLst>
            </a:pPr>
            <a:r>
              <a:rPr lang="en-US" altLang="zh-CN" sz="2700" spc="-10" dirty="0">
                <a:latin typeface="Verdana"/>
                <a:cs typeface="Verdana"/>
              </a:rPr>
              <a:t>class</a:t>
            </a:r>
            <a:r>
              <a:rPr lang="en-US" sz="2700" spc="-10" dirty="0">
                <a:latin typeface="Verdana"/>
                <a:cs typeface="Verdana"/>
              </a:rPr>
              <a:t>  name</a:t>
            </a:r>
          </a:p>
          <a:p>
            <a:pPr marL="12700">
              <a:lnSpc>
                <a:spcPts val="3110"/>
              </a:lnSpc>
              <a:tabLst>
                <a:tab pos="300990" algn="l"/>
                <a:tab pos="301625" algn="l"/>
              </a:tabLst>
            </a:pPr>
            <a:r>
              <a:rPr lang="en-US" sz="2700" spc="-10" dirty="0">
                <a:latin typeface="Verdana"/>
                <a:cs typeface="Verdana"/>
              </a:rPr>
              <a:t>{ </a:t>
            </a:r>
          </a:p>
          <a:p>
            <a:pPr marL="12700">
              <a:lnSpc>
                <a:spcPts val="3110"/>
              </a:lnSpc>
              <a:tabLst>
                <a:tab pos="300990" algn="l"/>
                <a:tab pos="301625" algn="l"/>
              </a:tabLst>
            </a:pPr>
            <a:r>
              <a:rPr lang="en-US" sz="2700" spc="-10" dirty="0">
                <a:latin typeface="Verdana"/>
                <a:cs typeface="Verdana"/>
              </a:rPr>
              <a:t>public:</a:t>
            </a:r>
          </a:p>
          <a:p>
            <a:pPr marL="12700">
              <a:lnSpc>
                <a:spcPts val="3110"/>
              </a:lnSpc>
              <a:tabLst>
                <a:tab pos="300990" algn="l"/>
                <a:tab pos="301625" algn="l"/>
              </a:tabLst>
            </a:pPr>
            <a:r>
              <a:rPr lang="en-US" sz="2700" spc="-10" dirty="0">
                <a:latin typeface="Verdana"/>
                <a:cs typeface="Verdana"/>
              </a:rPr>
              <a:t>    variables and functions;</a:t>
            </a:r>
          </a:p>
          <a:p>
            <a:pPr marL="12700">
              <a:lnSpc>
                <a:spcPts val="3110"/>
              </a:lnSpc>
              <a:tabLst>
                <a:tab pos="300990" algn="l"/>
                <a:tab pos="301625" algn="l"/>
              </a:tabLst>
            </a:pPr>
            <a:r>
              <a:rPr lang="en-US" sz="2700" spc="-10" dirty="0">
                <a:latin typeface="Verdana"/>
                <a:cs typeface="Verdana"/>
              </a:rPr>
              <a:t>private:</a:t>
            </a:r>
          </a:p>
          <a:p>
            <a:pPr marL="12700">
              <a:lnSpc>
                <a:spcPts val="3110"/>
              </a:lnSpc>
              <a:tabLst>
                <a:tab pos="300990" algn="l"/>
                <a:tab pos="301625" algn="l"/>
              </a:tabLst>
            </a:pPr>
            <a:r>
              <a:rPr lang="en-US" sz="2700" spc="-10" dirty="0">
                <a:latin typeface="Verdana"/>
                <a:cs typeface="Verdana"/>
              </a:rPr>
              <a:t>    variables and functions;</a:t>
            </a:r>
          </a:p>
          <a:p>
            <a:pPr marL="12700">
              <a:lnSpc>
                <a:spcPts val="3110"/>
              </a:lnSpc>
              <a:tabLst>
                <a:tab pos="300990" algn="l"/>
                <a:tab pos="301625" algn="l"/>
              </a:tabLst>
            </a:pPr>
            <a:r>
              <a:rPr lang="en-US" sz="2700" spc="-10" dirty="0">
                <a:latin typeface="Verdana"/>
                <a:cs typeface="Verdana"/>
              </a:rPr>
              <a:t>protected:</a:t>
            </a:r>
          </a:p>
          <a:p>
            <a:pPr marL="12700">
              <a:lnSpc>
                <a:spcPts val="3110"/>
              </a:lnSpc>
              <a:tabLst>
                <a:tab pos="300990" algn="l"/>
                <a:tab pos="301625" algn="l"/>
              </a:tabLst>
            </a:pPr>
            <a:r>
              <a:rPr lang="en-US" sz="2700" spc="-10" dirty="0">
                <a:latin typeface="Verdana"/>
                <a:cs typeface="Verdana"/>
              </a:rPr>
              <a:t>    variables and functions;</a:t>
            </a:r>
          </a:p>
          <a:p>
            <a:pPr marL="12700">
              <a:lnSpc>
                <a:spcPts val="3110"/>
              </a:lnSpc>
              <a:tabLst>
                <a:tab pos="300990" algn="l"/>
                <a:tab pos="301625" algn="l"/>
              </a:tabLst>
            </a:pPr>
            <a:r>
              <a:rPr lang="en-US" sz="2700" spc="-10" dirty="0">
                <a:latin typeface="Verdana"/>
                <a:cs typeface="Verdana"/>
              </a:rPr>
              <a:t>};</a:t>
            </a:r>
          </a:p>
        </p:txBody>
      </p:sp>
      <p:sp>
        <p:nvSpPr>
          <p:cNvPr id="9" name="object 3">
            <a:extLst>
              <a:ext uri="{FF2B5EF4-FFF2-40B4-BE49-F238E27FC236}">
                <a16:creationId xmlns:a16="http://schemas.microsoft.com/office/drawing/2014/main" id="{723DA586-BDCE-8A84-9FFD-2F0A00782DA3}"/>
              </a:ext>
            </a:extLst>
          </p:cNvPr>
          <p:cNvSpPr txBox="1"/>
          <p:nvPr/>
        </p:nvSpPr>
        <p:spPr>
          <a:xfrm>
            <a:off x="6096000" y="1690688"/>
            <a:ext cx="3377214" cy="428579"/>
          </a:xfrm>
          <a:prstGeom prst="rect">
            <a:avLst/>
          </a:prstGeom>
        </p:spPr>
        <p:txBody>
          <a:bodyPr vert="horz" wrap="square" lIns="0" tIns="95250" rIns="0" bIns="0" rtlCol="0">
            <a:spAutoFit/>
          </a:bodyPr>
          <a:lstStyle/>
          <a:p>
            <a:pPr marL="300990" marR="849630" indent="-288290">
              <a:lnSpc>
                <a:spcPct val="79600"/>
              </a:lnSpc>
              <a:spcBef>
                <a:spcPts val="750"/>
              </a:spcBef>
              <a:buFont typeface="Arial"/>
              <a:buChar char="•"/>
              <a:tabLst>
                <a:tab pos="300990" algn="l"/>
                <a:tab pos="301625" algn="l"/>
              </a:tabLst>
            </a:pPr>
            <a:r>
              <a:rPr lang="en-US" sz="2700" spc="-130" dirty="0">
                <a:latin typeface="Verdana"/>
                <a:cs typeface="Verdana"/>
              </a:rPr>
              <a:t>For example</a:t>
            </a:r>
            <a:r>
              <a:rPr lang="en-US" sz="2700" spc="-15" dirty="0">
                <a:latin typeface="Verdana"/>
                <a:cs typeface="Verdana"/>
              </a:rPr>
              <a:t>:</a:t>
            </a:r>
          </a:p>
        </p:txBody>
      </p:sp>
      <p:sp>
        <p:nvSpPr>
          <p:cNvPr id="10" name="object 3">
            <a:extLst>
              <a:ext uri="{FF2B5EF4-FFF2-40B4-BE49-F238E27FC236}">
                <a16:creationId xmlns:a16="http://schemas.microsoft.com/office/drawing/2014/main" id="{0D5EFAFE-2F1C-6256-3CB1-5F05F3EA9675}"/>
              </a:ext>
            </a:extLst>
          </p:cNvPr>
          <p:cNvSpPr txBox="1"/>
          <p:nvPr/>
        </p:nvSpPr>
        <p:spPr>
          <a:xfrm>
            <a:off x="6425214" y="2421248"/>
            <a:ext cx="6096000" cy="4071627"/>
          </a:xfrm>
          <a:prstGeom prst="rect">
            <a:avLst/>
          </a:prstGeom>
        </p:spPr>
        <p:txBody>
          <a:bodyPr vert="horz" wrap="square" lIns="0" tIns="95250" rIns="0" bIns="0" rtlCol="0">
            <a:spAutoFit/>
          </a:bodyPr>
          <a:lstStyle/>
          <a:p>
            <a:pPr marL="12700">
              <a:lnSpc>
                <a:spcPts val="3110"/>
              </a:lnSpc>
              <a:tabLst>
                <a:tab pos="300990" algn="l"/>
                <a:tab pos="301625" algn="l"/>
              </a:tabLst>
            </a:pPr>
            <a:r>
              <a:rPr lang="en-US" sz="2700" spc="-10" dirty="0">
                <a:latin typeface="Verdana"/>
                <a:cs typeface="Verdana"/>
              </a:rPr>
              <a:t>class  Time</a:t>
            </a:r>
          </a:p>
          <a:p>
            <a:pPr marL="12700">
              <a:lnSpc>
                <a:spcPts val="3110"/>
              </a:lnSpc>
              <a:tabLst>
                <a:tab pos="300990" algn="l"/>
                <a:tab pos="301625" algn="l"/>
              </a:tabLst>
            </a:pPr>
            <a:r>
              <a:rPr lang="en-US" sz="2700" spc="-10" dirty="0">
                <a:latin typeface="Verdana"/>
                <a:cs typeface="Verdana"/>
              </a:rPr>
              <a:t>{ </a:t>
            </a:r>
          </a:p>
          <a:p>
            <a:pPr marL="12700">
              <a:lnSpc>
                <a:spcPts val="3110"/>
              </a:lnSpc>
              <a:tabLst>
                <a:tab pos="300990" algn="l"/>
                <a:tab pos="301625" algn="l"/>
              </a:tabLst>
            </a:pPr>
            <a:r>
              <a:rPr lang="en-US" sz="2700" spc="-10" dirty="0">
                <a:latin typeface="Verdana"/>
                <a:cs typeface="Verdana"/>
              </a:rPr>
              <a:t>public:</a:t>
            </a:r>
          </a:p>
          <a:p>
            <a:pPr marL="12700">
              <a:lnSpc>
                <a:spcPts val="3110"/>
              </a:lnSpc>
              <a:tabLst>
                <a:tab pos="300990" algn="l"/>
                <a:tab pos="301625" algn="l"/>
              </a:tabLst>
            </a:pPr>
            <a:r>
              <a:rPr lang="en-US" sz="2700" spc="-10" dirty="0">
                <a:latin typeface="Verdana"/>
                <a:cs typeface="Verdana"/>
              </a:rPr>
              <a:t>    void Set(int, int, int);</a:t>
            </a:r>
          </a:p>
          <a:p>
            <a:pPr marL="12700">
              <a:lnSpc>
                <a:spcPts val="3110"/>
              </a:lnSpc>
              <a:tabLst>
                <a:tab pos="300990" algn="l"/>
                <a:tab pos="301625" algn="l"/>
              </a:tabLst>
            </a:pPr>
            <a:r>
              <a:rPr lang="en-US" sz="2700" spc="-10" dirty="0">
                <a:latin typeface="Verdana"/>
                <a:cs typeface="Verdana"/>
              </a:rPr>
              <a:t>    void Show();</a:t>
            </a:r>
          </a:p>
          <a:p>
            <a:pPr marL="12700">
              <a:lnSpc>
                <a:spcPts val="3110"/>
              </a:lnSpc>
              <a:tabLst>
                <a:tab pos="300990" algn="l"/>
                <a:tab pos="301625" algn="l"/>
              </a:tabLst>
            </a:pPr>
            <a:r>
              <a:rPr lang="en-US" sz="2700" spc="-10" dirty="0">
                <a:latin typeface="Verdana"/>
                <a:cs typeface="Verdana"/>
              </a:rPr>
              <a:t>private:</a:t>
            </a:r>
          </a:p>
          <a:p>
            <a:pPr marL="12700">
              <a:lnSpc>
                <a:spcPts val="3110"/>
              </a:lnSpc>
              <a:tabLst>
                <a:tab pos="300990" algn="l"/>
                <a:tab pos="301625" algn="l"/>
              </a:tabLst>
            </a:pPr>
            <a:r>
              <a:rPr lang="en-US" sz="2700" spc="-10" dirty="0">
                <a:latin typeface="Verdana"/>
                <a:cs typeface="Verdana"/>
              </a:rPr>
              <a:t>    int hour;</a:t>
            </a:r>
          </a:p>
          <a:p>
            <a:pPr marL="12700">
              <a:lnSpc>
                <a:spcPts val="3110"/>
              </a:lnSpc>
              <a:tabLst>
                <a:tab pos="300990" algn="l"/>
                <a:tab pos="301625" algn="l"/>
              </a:tabLst>
            </a:pPr>
            <a:r>
              <a:rPr lang="en-US" sz="2700" spc="-10" dirty="0">
                <a:latin typeface="Verdana"/>
                <a:cs typeface="Verdana"/>
              </a:rPr>
              <a:t>    int minute;</a:t>
            </a:r>
          </a:p>
          <a:p>
            <a:pPr marL="12700">
              <a:lnSpc>
                <a:spcPts val="3110"/>
              </a:lnSpc>
              <a:tabLst>
                <a:tab pos="300990" algn="l"/>
                <a:tab pos="301625" algn="l"/>
              </a:tabLst>
            </a:pPr>
            <a:r>
              <a:rPr lang="en-US" sz="2700" spc="-10" dirty="0">
                <a:latin typeface="Verdana"/>
                <a:cs typeface="Verdana"/>
              </a:rPr>
              <a:t>    int second;</a:t>
            </a:r>
          </a:p>
          <a:p>
            <a:pPr marL="12700">
              <a:lnSpc>
                <a:spcPts val="3110"/>
              </a:lnSpc>
              <a:tabLst>
                <a:tab pos="300990" algn="l"/>
                <a:tab pos="301625" algn="l"/>
              </a:tabLst>
            </a:pPr>
            <a:r>
              <a:rPr lang="en-US" sz="2700" spc="-10" dirty="0">
                <a:latin typeface="Verdana"/>
                <a:cs typeface="Verdana"/>
              </a:rPr>
              <a:t>};</a:t>
            </a:r>
          </a:p>
        </p:txBody>
      </p:sp>
    </p:spTree>
    <p:extLst>
      <p:ext uri="{BB962C8B-B14F-4D97-AF65-F5344CB8AC3E}">
        <p14:creationId xmlns:p14="http://schemas.microsoft.com/office/powerpoint/2010/main" val="1987260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2AAC5-0B8B-3679-C85F-C54A42F01A2A}"/>
              </a:ext>
            </a:extLst>
          </p:cNvPr>
          <p:cNvSpPr>
            <a:spLocks noGrp="1"/>
          </p:cNvSpPr>
          <p:nvPr>
            <p:ph type="title"/>
          </p:nvPr>
        </p:nvSpPr>
        <p:spPr/>
        <p:txBody>
          <a:bodyPr/>
          <a:lstStyle/>
          <a:p>
            <a:r>
              <a:rPr lang="en-US" dirty="0"/>
              <a:t>Implementation of Class</a:t>
            </a:r>
          </a:p>
        </p:txBody>
      </p:sp>
      <p:sp>
        <p:nvSpPr>
          <p:cNvPr id="4" name="object 3">
            <a:extLst>
              <a:ext uri="{FF2B5EF4-FFF2-40B4-BE49-F238E27FC236}">
                <a16:creationId xmlns:a16="http://schemas.microsoft.com/office/drawing/2014/main" id="{CA7EBEFC-5CF5-598A-F2BD-054C6C1735EA}"/>
              </a:ext>
            </a:extLst>
          </p:cNvPr>
          <p:cNvSpPr txBox="1"/>
          <p:nvPr/>
        </p:nvSpPr>
        <p:spPr>
          <a:xfrm>
            <a:off x="838200" y="1690688"/>
            <a:ext cx="11040122" cy="4866717"/>
          </a:xfrm>
          <a:prstGeom prst="rect">
            <a:avLst/>
          </a:prstGeom>
        </p:spPr>
        <p:txBody>
          <a:bodyPr vert="horz" wrap="square" lIns="0" tIns="95250" rIns="0" bIns="0" rtlCol="0">
            <a:spAutoFit/>
          </a:bodyPr>
          <a:lstStyle/>
          <a:p>
            <a:pPr marL="12700">
              <a:lnSpc>
                <a:spcPts val="3110"/>
              </a:lnSpc>
              <a:tabLst>
                <a:tab pos="300990" algn="l"/>
                <a:tab pos="301625" algn="l"/>
              </a:tabLst>
            </a:pPr>
            <a:r>
              <a:rPr lang="en-US" sz="2700" spc="-10" dirty="0">
                <a:latin typeface="Verdana"/>
                <a:cs typeface="Verdana"/>
              </a:rPr>
              <a:t>void </a:t>
            </a:r>
            <a:r>
              <a:rPr lang="en-US" sz="2700" spc="-10" dirty="0">
                <a:solidFill>
                  <a:srgbClr val="FF0000"/>
                </a:solidFill>
                <a:latin typeface="Verdana"/>
                <a:cs typeface="Verdana"/>
              </a:rPr>
              <a:t>Time::</a:t>
            </a:r>
            <a:r>
              <a:rPr lang="en-US" sz="2700" spc="-10" dirty="0">
                <a:latin typeface="Verdana"/>
                <a:cs typeface="Verdana"/>
              </a:rPr>
              <a:t>Set(int h, int m, int s)</a:t>
            </a:r>
          </a:p>
          <a:p>
            <a:pPr marL="12700">
              <a:lnSpc>
                <a:spcPts val="3110"/>
              </a:lnSpc>
              <a:tabLst>
                <a:tab pos="300990" algn="l"/>
                <a:tab pos="301625" algn="l"/>
              </a:tabLst>
            </a:pPr>
            <a:r>
              <a:rPr lang="en-US" sz="2700" spc="-10" dirty="0">
                <a:latin typeface="Verdana"/>
                <a:cs typeface="Verdana"/>
              </a:rPr>
              <a:t>{</a:t>
            </a:r>
          </a:p>
          <a:p>
            <a:pPr marL="12700">
              <a:lnSpc>
                <a:spcPts val="3110"/>
              </a:lnSpc>
              <a:tabLst>
                <a:tab pos="300990" algn="l"/>
                <a:tab pos="301625" algn="l"/>
              </a:tabLst>
            </a:pPr>
            <a:r>
              <a:rPr lang="en-US" sz="2700" spc="-10" dirty="0">
                <a:latin typeface="Verdana"/>
                <a:cs typeface="Verdana"/>
              </a:rPr>
              <a:t>　　hour =h;</a:t>
            </a:r>
          </a:p>
          <a:p>
            <a:pPr marL="12700">
              <a:lnSpc>
                <a:spcPts val="3110"/>
              </a:lnSpc>
              <a:tabLst>
                <a:tab pos="300990" algn="l"/>
                <a:tab pos="301625" algn="l"/>
              </a:tabLst>
            </a:pPr>
            <a:r>
              <a:rPr lang="en-US" sz="2700" spc="-10" dirty="0">
                <a:latin typeface="Verdana"/>
                <a:cs typeface="Verdana"/>
              </a:rPr>
              <a:t>　　minute =m;</a:t>
            </a:r>
          </a:p>
          <a:p>
            <a:pPr marL="12700">
              <a:lnSpc>
                <a:spcPts val="3110"/>
              </a:lnSpc>
              <a:tabLst>
                <a:tab pos="300990" algn="l"/>
                <a:tab pos="301625" algn="l"/>
              </a:tabLst>
            </a:pPr>
            <a:r>
              <a:rPr lang="en-US" sz="2700" spc="-10" dirty="0">
                <a:latin typeface="Verdana"/>
                <a:cs typeface="Verdana"/>
              </a:rPr>
              <a:t>　　second =s;</a:t>
            </a:r>
          </a:p>
          <a:p>
            <a:pPr marL="12700">
              <a:lnSpc>
                <a:spcPts val="3110"/>
              </a:lnSpc>
              <a:tabLst>
                <a:tab pos="300990" algn="l"/>
                <a:tab pos="301625" algn="l"/>
              </a:tabLst>
            </a:pPr>
            <a:r>
              <a:rPr lang="en-US" sz="2700" spc="-10" dirty="0">
                <a:latin typeface="Verdana"/>
                <a:cs typeface="Verdana"/>
              </a:rPr>
              <a:t>}</a:t>
            </a:r>
          </a:p>
          <a:p>
            <a:pPr marL="12700">
              <a:lnSpc>
                <a:spcPts val="3110"/>
              </a:lnSpc>
              <a:tabLst>
                <a:tab pos="300990" algn="l"/>
                <a:tab pos="301625" algn="l"/>
              </a:tabLst>
            </a:pPr>
            <a:endParaRPr lang="en-US" sz="2700" spc="-10" dirty="0">
              <a:latin typeface="Verdana"/>
              <a:cs typeface="Verdana"/>
            </a:endParaRPr>
          </a:p>
          <a:p>
            <a:pPr marL="12700">
              <a:lnSpc>
                <a:spcPts val="3110"/>
              </a:lnSpc>
              <a:tabLst>
                <a:tab pos="300990" algn="l"/>
                <a:tab pos="301625" algn="l"/>
              </a:tabLst>
            </a:pPr>
            <a:r>
              <a:rPr lang="en-US" sz="2700" spc="-10" dirty="0">
                <a:latin typeface="Verdana"/>
                <a:cs typeface="Verdana"/>
              </a:rPr>
              <a:t>void </a:t>
            </a:r>
            <a:r>
              <a:rPr lang="en-US" sz="2700" spc="-10" dirty="0">
                <a:solidFill>
                  <a:srgbClr val="FF0000"/>
                </a:solidFill>
                <a:latin typeface="Verdana"/>
                <a:cs typeface="Verdana"/>
              </a:rPr>
              <a:t>Time::</a:t>
            </a:r>
            <a:r>
              <a:rPr lang="en-US" sz="2700" spc="-10" dirty="0">
                <a:latin typeface="Verdana"/>
                <a:cs typeface="Verdana"/>
              </a:rPr>
              <a:t>Show()</a:t>
            </a:r>
          </a:p>
          <a:p>
            <a:pPr marL="12700">
              <a:lnSpc>
                <a:spcPts val="3110"/>
              </a:lnSpc>
              <a:tabLst>
                <a:tab pos="300990" algn="l"/>
                <a:tab pos="301625" algn="l"/>
              </a:tabLst>
            </a:pPr>
            <a:r>
              <a:rPr lang="en-US" sz="2700" spc="-10" dirty="0">
                <a:latin typeface="Verdana"/>
                <a:cs typeface="Verdana"/>
              </a:rPr>
              <a:t>{</a:t>
            </a:r>
          </a:p>
          <a:p>
            <a:pPr marL="12700">
              <a:lnSpc>
                <a:spcPts val="3110"/>
              </a:lnSpc>
              <a:tabLst>
                <a:tab pos="300990" algn="l"/>
                <a:tab pos="301625" algn="l"/>
              </a:tabLst>
            </a:pPr>
            <a:r>
              <a:rPr lang="en-US" sz="2700" spc="-10" dirty="0">
                <a:latin typeface="Verdana"/>
                <a:cs typeface="Verdana"/>
              </a:rPr>
              <a:t>　　</a:t>
            </a:r>
            <a:r>
              <a:rPr lang="en-US" sz="2700" spc="-10" dirty="0" err="1">
                <a:latin typeface="Verdana"/>
                <a:cs typeface="Verdana"/>
              </a:rPr>
              <a:t>cout</a:t>
            </a:r>
            <a:r>
              <a:rPr lang="en-US" sz="2700" spc="-10" dirty="0">
                <a:latin typeface="Verdana"/>
                <a:cs typeface="Verdana"/>
              </a:rPr>
              <a:t>&lt;&lt;“</a:t>
            </a:r>
            <a:r>
              <a:rPr lang="en-US" altLang="zh-CN" sz="2700" spc="-10" dirty="0">
                <a:latin typeface="Verdana"/>
                <a:cs typeface="Verdana"/>
              </a:rPr>
              <a:t>The current time: ";</a:t>
            </a:r>
          </a:p>
          <a:p>
            <a:pPr marL="12700">
              <a:lnSpc>
                <a:spcPts val="3110"/>
              </a:lnSpc>
              <a:tabLst>
                <a:tab pos="300990" algn="l"/>
                <a:tab pos="301625" algn="l"/>
              </a:tabLst>
            </a:pPr>
            <a:r>
              <a:rPr lang="zh-CN" altLang="en-US" sz="2700" spc="-10" dirty="0">
                <a:latin typeface="Verdana"/>
                <a:cs typeface="Verdana"/>
              </a:rPr>
              <a:t>　　</a:t>
            </a:r>
            <a:r>
              <a:rPr lang="en-US" sz="2700" spc="-10" dirty="0" err="1">
                <a:latin typeface="Verdana"/>
                <a:cs typeface="Verdana"/>
              </a:rPr>
              <a:t>cout</a:t>
            </a:r>
            <a:r>
              <a:rPr lang="en-US" sz="2700" spc="-10" dirty="0">
                <a:latin typeface="Verdana"/>
                <a:cs typeface="Verdana"/>
              </a:rPr>
              <a:t>&lt;&lt; hour&lt;&lt;"："&lt;&lt;minute&lt;&lt;"："&lt;&lt;second&lt;&lt;</a:t>
            </a:r>
            <a:r>
              <a:rPr lang="en-US" sz="2700" spc="-10" dirty="0" err="1">
                <a:latin typeface="Verdana"/>
                <a:cs typeface="Verdana"/>
              </a:rPr>
              <a:t>endl</a:t>
            </a:r>
            <a:r>
              <a:rPr lang="en-US" sz="2700" spc="-10" dirty="0">
                <a:latin typeface="Verdana"/>
                <a:cs typeface="Verdana"/>
              </a:rPr>
              <a:t>;</a:t>
            </a:r>
          </a:p>
          <a:p>
            <a:pPr marL="12700">
              <a:lnSpc>
                <a:spcPts val="3110"/>
              </a:lnSpc>
              <a:tabLst>
                <a:tab pos="300990" algn="l"/>
                <a:tab pos="301625" algn="l"/>
              </a:tabLst>
            </a:pPr>
            <a:r>
              <a:rPr lang="en-US" sz="2700" spc="-10" dirty="0">
                <a:latin typeface="Verdana"/>
                <a:cs typeface="Verdana"/>
              </a:rPr>
              <a:t>}</a:t>
            </a:r>
          </a:p>
        </p:txBody>
      </p:sp>
    </p:spTree>
    <p:extLst>
      <p:ext uri="{BB962C8B-B14F-4D97-AF65-F5344CB8AC3E}">
        <p14:creationId xmlns:p14="http://schemas.microsoft.com/office/powerpoint/2010/main" val="1584313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2C52F-3956-9284-9831-EE88A92415D5}"/>
              </a:ext>
            </a:extLst>
          </p:cNvPr>
          <p:cNvSpPr>
            <a:spLocks noGrp="1"/>
          </p:cNvSpPr>
          <p:nvPr>
            <p:ph type="title"/>
          </p:nvPr>
        </p:nvSpPr>
        <p:spPr/>
        <p:txBody>
          <a:bodyPr/>
          <a:lstStyle/>
          <a:p>
            <a:r>
              <a:rPr lang="en-US" dirty="0"/>
              <a:t>Public, private and protected</a:t>
            </a:r>
          </a:p>
        </p:txBody>
      </p:sp>
      <p:sp>
        <p:nvSpPr>
          <p:cNvPr id="4" name="object 3">
            <a:extLst>
              <a:ext uri="{FF2B5EF4-FFF2-40B4-BE49-F238E27FC236}">
                <a16:creationId xmlns:a16="http://schemas.microsoft.com/office/drawing/2014/main" id="{1FD275D0-AAF3-0F39-67E5-D55490953789}"/>
              </a:ext>
            </a:extLst>
          </p:cNvPr>
          <p:cNvSpPr txBox="1"/>
          <p:nvPr/>
        </p:nvSpPr>
        <p:spPr>
          <a:xfrm>
            <a:off x="838199" y="1690688"/>
            <a:ext cx="11839114" cy="3957750"/>
          </a:xfrm>
          <a:prstGeom prst="rect">
            <a:avLst/>
          </a:prstGeom>
        </p:spPr>
        <p:txBody>
          <a:bodyPr vert="horz" wrap="square" lIns="0" tIns="95250" rIns="0" bIns="0" rtlCol="0">
            <a:spAutoFit/>
          </a:bodyPr>
          <a:lstStyle/>
          <a:p>
            <a:pPr marL="300990" marR="849630" indent="-288290">
              <a:lnSpc>
                <a:spcPct val="79600"/>
              </a:lnSpc>
              <a:spcBef>
                <a:spcPts val="750"/>
              </a:spcBef>
              <a:buFont typeface="Arial"/>
              <a:buChar char="•"/>
              <a:tabLst>
                <a:tab pos="300990" algn="l"/>
                <a:tab pos="301625" algn="l"/>
              </a:tabLst>
            </a:pPr>
            <a:r>
              <a:rPr lang="en-US" sz="2700" dirty="0">
                <a:solidFill>
                  <a:srgbClr val="FF0000"/>
                </a:solidFill>
                <a:latin typeface="Verdana"/>
                <a:cs typeface="Verdana"/>
              </a:rPr>
              <a:t>Public: </a:t>
            </a:r>
            <a:r>
              <a:rPr lang="en-US" sz="2700" dirty="0">
                <a:latin typeface="Verdana"/>
                <a:cs typeface="Verdana"/>
              </a:rPr>
              <a:t>It is the interface provided to the user. Public members can be accessed not only by member functions in the class, but also through objects outside the class.</a:t>
            </a:r>
          </a:p>
          <a:p>
            <a:pPr marL="300990" marR="849630" indent="-288290">
              <a:lnSpc>
                <a:spcPct val="79600"/>
              </a:lnSpc>
              <a:spcBef>
                <a:spcPts val="750"/>
              </a:spcBef>
              <a:buFont typeface="Arial"/>
              <a:buChar char="•"/>
              <a:tabLst>
                <a:tab pos="300990" algn="l"/>
                <a:tab pos="301625" algn="l"/>
              </a:tabLst>
            </a:pPr>
            <a:r>
              <a:rPr lang="en-US" sz="2700" dirty="0">
                <a:solidFill>
                  <a:srgbClr val="FF0000"/>
                </a:solidFill>
                <a:latin typeface="Verdana"/>
                <a:cs typeface="Verdana"/>
              </a:rPr>
              <a:t>Private: </a:t>
            </a:r>
            <a:r>
              <a:rPr lang="en-US" sz="2700" dirty="0">
                <a:latin typeface="Verdana"/>
                <a:cs typeface="Verdana"/>
              </a:rPr>
              <a:t>Usually, some data members are declared as private members. Private members can only be accessed by the member functions of the class or by some special functions. It cannot be accessed outside the class through the object.</a:t>
            </a:r>
          </a:p>
          <a:p>
            <a:pPr marL="300990" marR="849630" indent="-288290">
              <a:lnSpc>
                <a:spcPct val="79600"/>
              </a:lnSpc>
              <a:spcBef>
                <a:spcPts val="750"/>
              </a:spcBef>
              <a:buFont typeface="Arial"/>
              <a:buChar char="•"/>
              <a:tabLst>
                <a:tab pos="300990" algn="l"/>
                <a:tab pos="301625" algn="l"/>
              </a:tabLst>
            </a:pPr>
            <a:r>
              <a:rPr lang="en-US" sz="2700" dirty="0">
                <a:solidFill>
                  <a:srgbClr val="FF0000"/>
                </a:solidFill>
                <a:latin typeface="Verdana"/>
                <a:cs typeface="Verdana"/>
              </a:rPr>
              <a:t>Protected: </a:t>
            </a:r>
            <a:r>
              <a:rPr lang="en-US" sz="2700" dirty="0">
                <a:latin typeface="Verdana"/>
                <a:cs typeface="Verdana"/>
              </a:rPr>
              <a:t>Protected members, in general, have the same meaning as private members. Yet, they are accessible by the derived class, which is the difference between Protected members and private members.</a:t>
            </a:r>
            <a:endParaRPr sz="2700" dirty="0">
              <a:latin typeface="Verdana"/>
              <a:cs typeface="Verdana"/>
            </a:endParaRPr>
          </a:p>
        </p:txBody>
      </p:sp>
    </p:spTree>
    <p:extLst>
      <p:ext uri="{BB962C8B-B14F-4D97-AF65-F5344CB8AC3E}">
        <p14:creationId xmlns:p14="http://schemas.microsoft.com/office/powerpoint/2010/main" val="906007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FFB01-CBC5-2E8B-1916-E09A184CD9E1}"/>
              </a:ext>
            </a:extLst>
          </p:cNvPr>
          <p:cNvSpPr>
            <a:spLocks noGrp="1"/>
          </p:cNvSpPr>
          <p:nvPr>
            <p:ph type="title"/>
          </p:nvPr>
        </p:nvSpPr>
        <p:spPr/>
        <p:txBody>
          <a:bodyPr/>
          <a:lstStyle/>
          <a:p>
            <a:r>
              <a:rPr lang="en-US" dirty="0"/>
              <a:t>Definition of Object</a:t>
            </a:r>
          </a:p>
        </p:txBody>
      </p:sp>
      <p:sp>
        <p:nvSpPr>
          <p:cNvPr id="6" name="object 3">
            <a:extLst>
              <a:ext uri="{FF2B5EF4-FFF2-40B4-BE49-F238E27FC236}">
                <a16:creationId xmlns:a16="http://schemas.microsoft.com/office/drawing/2014/main" id="{EC4070B4-7BCC-58D7-7726-834542A6192A}"/>
              </a:ext>
            </a:extLst>
          </p:cNvPr>
          <p:cNvSpPr txBox="1"/>
          <p:nvPr/>
        </p:nvSpPr>
        <p:spPr>
          <a:xfrm>
            <a:off x="838199" y="1690688"/>
            <a:ext cx="11839114" cy="4265527"/>
          </a:xfrm>
          <a:prstGeom prst="rect">
            <a:avLst/>
          </a:prstGeom>
        </p:spPr>
        <p:txBody>
          <a:bodyPr vert="horz" wrap="square" lIns="0" tIns="95250" rIns="0" bIns="0" rtlCol="0">
            <a:spAutoFit/>
          </a:bodyPr>
          <a:lstStyle/>
          <a:p>
            <a:pPr marL="300990" marR="849630" indent="-288290">
              <a:lnSpc>
                <a:spcPct val="79600"/>
              </a:lnSpc>
              <a:spcBef>
                <a:spcPts val="750"/>
              </a:spcBef>
              <a:buFont typeface="Arial"/>
              <a:buChar char="•"/>
              <a:tabLst>
                <a:tab pos="300990" algn="l"/>
                <a:tab pos="301625" algn="l"/>
              </a:tabLst>
            </a:pPr>
            <a:r>
              <a:rPr lang="en-US" sz="2700" dirty="0">
                <a:solidFill>
                  <a:srgbClr val="FF0000"/>
                </a:solidFill>
                <a:latin typeface="Verdana"/>
                <a:cs typeface="Verdana"/>
              </a:rPr>
              <a:t>A class is an abstraction of an object, and an object is an instance of a class.</a:t>
            </a:r>
          </a:p>
          <a:p>
            <a:pPr marL="300990" marR="849630" indent="-288290">
              <a:lnSpc>
                <a:spcPct val="79600"/>
              </a:lnSpc>
              <a:spcBef>
                <a:spcPts val="750"/>
              </a:spcBef>
              <a:buFont typeface="Arial"/>
              <a:buChar char="•"/>
              <a:tabLst>
                <a:tab pos="300990" algn="l"/>
                <a:tab pos="301625" algn="l"/>
              </a:tabLst>
            </a:pPr>
            <a:r>
              <a:rPr lang="en-US" sz="2700" dirty="0">
                <a:latin typeface="Verdana"/>
                <a:cs typeface="Verdana"/>
              </a:rPr>
              <a:t>An object is a particular instance of a class, that is, a variable of that class type, which must belong to some already defined class. After declaring an object, the system allocates memory space for each object.</a:t>
            </a:r>
          </a:p>
          <a:p>
            <a:pPr marL="300990" marR="849630" indent="-288290">
              <a:lnSpc>
                <a:spcPct val="79600"/>
              </a:lnSpc>
              <a:spcBef>
                <a:spcPts val="750"/>
              </a:spcBef>
              <a:buFont typeface="Arial"/>
              <a:buChar char="•"/>
              <a:tabLst>
                <a:tab pos="300990" algn="l"/>
                <a:tab pos="301625" algn="l"/>
              </a:tabLst>
            </a:pPr>
            <a:r>
              <a:rPr lang="en-US" sz="2700" dirty="0">
                <a:latin typeface="Verdana"/>
                <a:cs typeface="Verdana"/>
              </a:rPr>
              <a:t>Common steps of defining an object:</a:t>
            </a:r>
          </a:p>
          <a:p>
            <a:pPr marL="758190" marR="849630" lvl="1" indent="-288290">
              <a:lnSpc>
                <a:spcPct val="79600"/>
              </a:lnSpc>
              <a:spcBef>
                <a:spcPts val="750"/>
              </a:spcBef>
              <a:buFont typeface="Arial"/>
              <a:buChar char="•"/>
              <a:tabLst>
                <a:tab pos="300990" algn="l"/>
                <a:tab pos="301625" algn="l"/>
              </a:tabLst>
            </a:pPr>
            <a:r>
              <a:rPr lang="en-US" sz="2700" dirty="0">
                <a:latin typeface="Verdana"/>
                <a:cs typeface="Verdana"/>
              </a:rPr>
              <a:t>Declare the class first, then define the object</a:t>
            </a:r>
          </a:p>
          <a:p>
            <a:pPr marL="758190" marR="849630" lvl="1" indent="-288290">
              <a:lnSpc>
                <a:spcPct val="79600"/>
              </a:lnSpc>
              <a:spcBef>
                <a:spcPts val="750"/>
              </a:spcBef>
              <a:buFont typeface="Arial"/>
              <a:buChar char="•"/>
              <a:tabLst>
                <a:tab pos="300990" algn="l"/>
                <a:tab pos="301625" algn="l"/>
              </a:tabLst>
            </a:pPr>
            <a:r>
              <a:rPr lang="en-US" sz="2700" dirty="0">
                <a:latin typeface="Verdana"/>
                <a:cs typeface="Verdana"/>
              </a:rPr>
              <a:t>Declare the class and define the object directly</a:t>
            </a:r>
          </a:p>
          <a:p>
            <a:pPr marL="758190" marR="849630" lvl="1" indent="-288290">
              <a:lnSpc>
                <a:spcPct val="79600"/>
              </a:lnSpc>
              <a:spcBef>
                <a:spcPts val="750"/>
              </a:spcBef>
              <a:buFont typeface="Arial"/>
              <a:buChar char="•"/>
              <a:tabLst>
                <a:tab pos="300990" algn="l"/>
                <a:tab pos="301625" algn="l"/>
              </a:tabLst>
            </a:pPr>
            <a:r>
              <a:rPr lang="en-US" sz="2700" dirty="0">
                <a:latin typeface="Verdana"/>
                <a:cs typeface="Verdana"/>
              </a:rPr>
              <a:t>Declare the class without giving the class name and define the object directly</a:t>
            </a:r>
            <a:endParaRPr sz="2700" dirty="0">
              <a:latin typeface="Verdana"/>
              <a:cs typeface="Verdana"/>
            </a:endParaRPr>
          </a:p>
        </p:txBody>
      </p:sp>
    </p:spTree>
    <p:extLst>
      <p:ext uri="{BB962C8B-B14F-4D97-AF65-F5344CB8AC3E}">
        <p14:creationId xmlns:p14="http://schemas.microsoft.com/office/powerpoint/2010/main" val="4226761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AED8D-351B-1BD4-4F11-46FADD4B4E22}"/>
              </a:ext>
            </a:extLst>
          </p:cNvPr>
          <p:cNvSpPr>
            <a:spLocks noGrp="1"/>
          </p:cNvSpPr>
          <p:nvPr>
            <p:ph type="title"/>
          </p:nvPr>
        </p:nvSpPr>
        <p:spPr/>
        <p:txBody>
          <a:bodyPr/>
          <a:lstStyle/>
          <a:p>
            <a:r>
              <a:rPr lang="en-US" altLang="zh-CN" dirty="0"/>
              <a:t>Define an Object</a:t>
            </a:r>
            <a:endParaRPr lang="en-US" dirty="0"/>
          </a:p>
        </p:txBody>
      </p:sp>
      <p:sp>
        <p:nvSpPr>
          <p:cNvPr id="4" name="object 3">
            <a:extLst>
              <a:ext uri="{FF2B5EF4-FFF2-40B4-BE49-F238E27FC236}">
                <a16:creationId xmlns:a16="http://schemas.microsoft.com/office/drawing/2014/main" id="{51A903EF-A2E0-0105-17A0-FD65135FA05F}"/>
              </a:ext>
            </a:extLst>
          </p:cNvPr>
          <p:cNvSpPr txBox="1"/>
          <p:nvPr/>
        </p:nvSpPr>
        <p:spPr>
          <a:xfrm>
            <a:off x="838200" y="1690688"/>
            <a:ext cx="3974432" cy="428579"/>
          </a:xfrm>
          <a:prstGeom prst="rect">
            <a:avLst/>
          </a:prstGeom>
        </p:spPr>
        <p:txBody>
          <a:bodyPr vert="horz" wrap="square" lIns="0" tIns="95250" rIns="0" bIns="0" rtlCol="0">
            <a:spAutoFit/>
          </a:bodyPr>
          <a:lstStyle/>
          <a:p>
            <a:pPr marL="300990" marR="849630" indent="-288290">
              <a:lnSpc>
                <a:spcPct val="79600"/>
              </a:lnSpc>
              <a:spcBef>
                <a:spcPts val="750"/>
              </a:spcBef>
              <a:buFont typeface="Arial"/>
              <a:buChar char="•"/>
              <a:tabLst>
                <a:tab pos="300990" algn="l"/>
                <a:tab pos="301625" algn="l"/>
              </a:tabLst>
            </a:pPr>
            <a:r>
              <a:rPr lang="en-US" sz="2700" spc="-130" dirty="0">
                <a:latin typeface="Verdana"/>
                <a:cs typeface="Verdana"/>
              </a:rPr>
              <a:t>Define an Object</a:t>
            </a:r>
            <a:r>
              <a:rPr lang="en-US" sz="2700" spc="-15" dirty="0">
                <a:latin typeface="Verdana"/>
                <a:cs typeface="Verdana"/>
              </a:rPr>
              <a:t>:</a:t>
            </a:r>
          </a:p>
        </p:txBody>
      </p:sp>
      <p:sp>
        <p:nvSpPr>
          <p:cNvPr id="5" name="object 3">
            <a:extLst>
              <a:ext uri="{FF2B5EF4-FFF2-40B4-BE49-F238E27FC236}">
                <a16:creationId xmlns:a16="http://schemas.microsoft.com/office/drawing/2014/main" id="{627FB4EA-C58C-3EFF-DD54-A7846C84AAE7}"/>
              </a:ext>
            </a:extLst>
          </p:cNvPr>
          <p:cNvSpPr txBox="1"/>
          <p:nvPr/>
        </p:nvSpPr>
        <p:spPr>
          <a:xfrm>
            <a:off x="1150397" y="2142184"/>
            <a:ext cx="4726620" cy="493725"/>
          </a:xfrm>
          <a:prstGeom prst="rect">
            <a:avLst/>
          </a:prstGeom>
        </p:spPr>
        <p:txBody>
          <a:bodyPr vert="horz" wrap="square" lIns="0" tIns="95250" rIns="0" bIns="0" rtlCol="0">
            <a:spAutoFit/>
          </a:bodyPr>
          <a:lstStyle/>
          <a:p>
            <a:pPr marL="12700">
              <a:lnSpc>
                <a:spcPts val="3110"/>
              </a:lnSpc>
              <a:tabLst>
                <a:tab pos="300990" algn="l"/>
                <a:tab pos="301625" algn="l"/>
              </a:tabLst>
            </a:pPr>
            <a:r>
              <a:rPr lang="en-US" altLang="zh-CN" sz="2700" spc="-10" dirty="0" err="1">
                <a:latin typeface="Verdana"/>
                <a:cs typeface="Verdana"/>
              </a:rPr>
              <a:t>class_name</a:t>
            </a:r>
            <a:r>
              <a:rPr lang="en-US" altLang="zh-CN" sz="2700" spc="-10" dirty="0">
                <a:latin typeface="Verdana"/>
                <a:cs typeface="Verdana"/>
              </a:rPr>
              <a:t> </a:t>
            </a:r>
            <a:r>
              <a:rPr lang="en-US" altLang="zh-CN" sz="2700" spc="-10" dirty="0" err="1">
                <a:latin typeface="Verdana"/>
                <a:cs typeface="Verdana"/>
              </a:rPr>
              <a:t>object_name</a:t>
            </a:r>
            <a:r>
              <a:rPr lang="en-US" altLang="zh-CN" sz="2700" spc="-10" dirty="0">
                <a:latin typeface="Verdana"/>
                <a:cs typeface="Verdana"/>
              </a:rPr>
              <a:t>;</a:t>
            </a:r>
            <a:endParaRPr lang="en-US" sz="2700" spc="-10" dirty="0">
              <a:latin typeface="Verdana"/>
              <a:cs typeface="Verdana"/>
            </a:endParaRPr>
          </a:p>
        </p:txBody>
      </p:sp>
      <p:sp>
        <p:nvSpPr>
          <p:cNvPr id="6" name="object 3">
            <a:extLst>
              <a:ext uri="{FF2B5EF4-FFF2-40B4-BE49-F238E27FC236}">
                <a16:creationId xmlns:a16="http://schemas.microsoft.com/office/drawing/2014/main" id="{4255DD56-4BFD-4BB8-B763-A76142D358FD}"/>
              </a:ext>
            </a:extLst>
          </p:cNvPr>
          <p:cNvSpPr txBox="1"/>
          <p:nvPr/>
        </p:nvSpPr>
        <p:spPr>
          <a:xfrm>
            <a:off x="838200" y="2754256"/>
            <a:ext cx="3377214" cy="428579"/>
          </a:xfrm>
          <a:prstGeom prst="rect">
            <a:avLst/>
          </a:prstGeom>
        </p:spPr>
        <p:txBody>
          <a:bodyPr vert="horz" wrap="square" lIns="0" tIns="95250" rIns="0" bIns="0" rtlCol="0">
            <a:spAutoFit/>
          </a:bodyPr>
          <a:lstStyle/>
          <a:p>
            <a:pPr marL="300990" marR="849630" indent="-288290">
              <a:lnSpc>
                <a:spcPct val="79600"/>
              </a:lnSpc>
              <a:spcBef>
                <a:spcPts val="750"/>
              </a:spcBef>
              <a:buFont typeface="Arial"/>
              <a:buChar char="•"/>
              <a:tabLst>
                <a:tab pos="300990" algn="l"/>
                <a:tab pos="301625" algn="l"/>
              </a:tabLst>
            </a:pPr>
            <a:r>
              <a:rPr lang="en-US" sz="2700" spc="-130" dirty="0">
                <a:latin typeface="Verdana"/>
                <a:cs typeface="Verdana"/>
              </a:rPr>
              <a:t>For example</a:t>
            </a:r>
            <a:r>
              <a:rPr lang="en-US" sz="2700" spc="-15" dirty="0">
                <a:latin typeface="Verdana"/>
                <a:cs typeface="Verdana"/>
              </a:rPr>
              <a:t>:</a:t>
            </a:r>
          </a:p>
        </p:txBody>
      </p:sp>
      <p:sp>
        <p:nvSpPr>
          <p:cNvPr id="7" name="object 3">
            <a:extLst>
              <a:ext uri="{FF2B5EF4-FFF2-40B4-BE49-F238E27FC236}">
                <a16:creationId xmlns:a16="http://schemas.microsoft.com/office/drawing/2014/main" id="{9533B84D-717D-6FB3-4C63-0240BA095BC9}"/>
              </a:ext>
            </a:extLst>
          </p:cNvPr>
          <p:cNvSpPr txBox="1"/>
          <p:nvPr/>
        </p:nvSpPr>
        <p:spPr>
          <a:xfrm>
            <a:off x="1150397" y="3182835"/>
            <a:ext cx="4726620" cy="493725"/>
          </a:xfrm>
          <a:prstGeom prst="rect">
            <a:avLst/>
          </a:prstGeom>
        </p:spPr>
        <p:txBody>
          <a:bodyPr vert="horz" wrap="square" lIns="0" tIns="95250" rIns="0" bIns="0" rtlCol="0">
            <a:spAutoFit/>
          </a:bodyPr>
          <a:lstStyle/>
          <a:p>
            <a:pPr marL="12700">
              <a:lnSpc>
                <a:spcPts val="3110"/>
              </a:lnSpc>
              <a:tabLst>
                <a:tab pos="300990" algn="l"/>
                <a:tab pos="301625" algn="l"/>
              </a:tabLst>
            </a:pPr>
            <a:r>
              <a:rPr lang="en-US" altLang="zh-CN" sz="2700" spc="-10" dirty="0">
                <a:latin typeface="Verdana"/>
                <a:cs typeface="Verdana"/>
              </a:rPr>
              <a:t>Time alarm;</a:t>
            </a:r>
            <a:endParaRPr lang="en-US" sz="2700" spc="-10" dirty="0">
              <a:latin typeface="Verdana"/>
              <a:cs typeface="Verdana"/>
            </a:endParaRPr>
          </a:p>
        </p:txBody>
      </p:sp>
      <p:sp>
        <p:nvSpPr>
          <p:cNvPr id="8" name="object 3">
            <a:extLst>
              <a:ext uri="{FF2B5EF4-FFF2-40B4-BE49-F238E27FC236}">
                <a16:creationId xmlns:a16="http://schemas.microsoft.com/office/drawing/2014/main" id="{B822AE7B-9405-E246-E15A-BD7D1A558AAC}"/>
              </a:ext>
            </a:extLst>
          </p:cNvPr>
          <p:cNvSpPr txBox="1"/>
          <p:nvPr/>
        </p:nvSpPr>
        <p:spPr>
          <a:xfrm>
            <a:off x="838200" y="3817824"/>
            <a:ext cx="10760242" cy="2168542"/>
          </a:xfrm>
          <a:prstGeom prst="rect">
            <a:avLst/>
          </a:prstGeom>
        </p:spPr>
        <p:txBody>
          <a:bodyPr vert="horz" wrap="square" lIns="0" tIns="95250" rIns="0" bIns="0" rtlCol="0">
            <a:spAutoFit/>
          </a:bodyPr>
          <a:lstStyle/>
          <a:p>
            <a:pPr marL="300990" marR="849630" indent="-288290">
              <a:lnSpc>
                <a:spcPct val="79600"/>
              </a:lnSpc>
              <a:spcBef>
                <a:spcPts val="750"/>
              </a:spcBef>
              <a:buFont typeface="Arial"/>
              <a:buChar char="•"/>
              <a:tabLst>
                <a:tab pos="300990" algn="l"/>
                <a:tab pos="301625" algn="l"/>
              </a:tabLst>
            </a:pPr>
            <a:r>
              <a:rPr lang="en-US" sz="2700" dirty="0">
                <a:latin typeface="Verdana"/>
                <a:cs typeface="Verdana"/>
              </a:rPr>
              <a:t>Access an Object</a:t>
            </a:r>
          </a:p>
          <a:p>
            <a:pPr marL="758190" marR="849630" lvl="1" indent="-288290">
              <a:lnSpc>
                <a:spcPct val="79600"/>
              </a:lnSpc>
              <a:spcBef>
                <a:spcPts val="750"/>
              </a:spcBef>
              <a:buFont typeface="Arial"/>
              <a:buChar char="•"/>
              <a:tabLst>
                <a:tab pos="300990" algn="l"/>
                <a:tab pos="301625" algn="l"/>
              </a:tabLst>
            </a:pPr>
            <a:r>
              <a:rPr lang="en-US" sz="2700" dirty="0">
                <a:latin typeface="Verdana"/>
                <a:cs typeface="Verdana"/>
              </a:rPr>
              <a:t>If that Object is a basic variable</a:t>
            </a:r>
          </a:p>
          <a:p>
            <a:pPr marL="1215390" marR="849630" lvl="2" indent="-288290">
              <a:lnSpc>
                <a:spcPct val="79600"/>
              </a:lnSpc>
              <a:spcBef>
                <a:spcPts val="750"/>
              </a:spcBef>
              <a:buFont typeface="Arial"/>
              <a:buChar char="•"/>
              <a:tabLst>
                <a:tab pos="300990" algn="l"/>
                <a:tab pos="301625" algn="l"/>
              </a:tabLst>
            </a:pPr>
            <a:r>
              <a:rPr lang="en-US" sz="2700" dirty="0" err="1">
                <a:latin typeface="Verdana"/>
                <a:cs typeface="Verdana"/>
              </a:rPr>
              <a:t>object_name.attribute</a:t>
            </a:r>
            <a:endParaRPr lang="en-US" sz="2700" dirty="0">
              <a:latin typeface="Verdana"/>
              <a:cs typeface="Verdana"/>
            </a:endParaRPr>
          </a:p>
          <a:p>
            <a:pPr marL="758190" marR="849630" lvl="1" indent="-288290">
              <a:lnSpc>
                <a:spcPct val="79600"/>
              </a:lnSpc>
              <a:spcBef>
                <a:spcPts val="750"/>
              </a:spcBef>
              <a:buFont typeface="Arial"/>
              <a:buChar char="•"/>
              <a:tabLst>
                <a:tab pos="300990" algn="l"/>
                <a:tab pos="301625" algn="l"/>
              </a:tabLst>
            </a:pPr>
            <a:r>
              <a:rPr lang="en-US" sz="2700" dirty="0">
                <a:latin typeface="Verdana"/>
                <a:cs typeface="Verdana"/>
              </a:rPr>
              <a:t>If that Object is a pointer variable</a:t>
            </a:r>
          </a:p>
          <a:p>
            <a:pPr marL="1215390" marR="849630" lvl="2" indent="-288290">
              <a:lnSpc>
                <a:spcPct val="79600"/>
              </a:lnSpc>
              <a:spcBef>
                <a:spcPts val="750"/>
              </a:spcBef>
              <a:buFont typeface="Arial"/>
              <a:buChar char="•"/>
              <a:tabLst>
                <a:tab pos="300990" algn="l"/>
                <a:tab pos="301625" algn="l"/>
              </a:tabLst>
            </a:pPr>
            <a:r>
              <a:rPr lang="en-US" sz="2700" dirty="0" err="1">
                <a:latin typeface="Verdana"/>
                <a:cs typeface="Verdana"/>
              </a:rPr>
              <a:t>object_name</a:t>
            </a:r>
            <a:r>
              <a:rPr lang="en-US" sz="2700" dirty="0">
                <a:latin typeface="Verdana"/>
                <a:cs typeface="Verdana"/>
              </a:rPr>
              <a:t>-&gt;attribute</a:t>
            </a:r>
            <a:endParaRPr sz="2700" dirty="0">
              <a:latin typeface="Verdana"/>
              <a:cs typeface="Verdana"/>
            </a:endParaRPr>
          </a:p>
        </p:txBody>
      </p:sp>
    </p:spTree>
    <p:extLst>
      <p:ext uri="{BB962C8B-B14F-4D97-AF65-F5344CB8AC3E}">
        <p14:creationId xmlns:p14="http://schemas.microsoft.com/office/powerpoint/2010/main" val="1863912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08F13-FFC8-DF06-0868-E09AE8560A2F}"/>
              </a:ext>
            </a:extLst>
          </p:cNvPr>
          <p:cNvSpPr>
            <a:spLocks noGrp="1"/>
          </p:cNvSpPr>
          <p:nvPr>
            <p:ph type="title"/>
          </p:nvPr>
        </p:nvSpPr>
        <p:spPr/>
        <p:txBody>
          <a:bodyPr/>
          <a:lstStyle/>
          <a:p>
            <a:r>
              <a:rPr lang="en-US" dirty="0"/>
              <a:t>Constructor</a:t>
            </a:r>
          </a:p>
        </p:txBody>
      </p:sp>
      <p:sp>
        <p:nvSpPr>
          <p:cNvPr id="4" name="object 3">
            <a:extLst>
              <a:ext uri="{FF2B5EF4-FFF2-40B4-BE49-F238E27FC236}">
                <a16:creationId xmlns:a16="http://schemas.microsoft.com/office/drawing/2014/main" id="{39372131-F56F-5197-74AE-6944FE2E4EBA}"/>
              </a:ext>
            </a:extLst>
          </p:cNvPr>
          <p:cNvSpPr txBox="1"/>
          <p:nvPr/>
        </p:nvSpPr>
        <p:spPr>
          <a:xfrm>
            <a:off x="838199" y="1690688"/>
            <a:ext cx="11839114" cy="1860766"/>
          </a:xfrm>
          <a:prstGeom prst="rect">
            <a:avLst/>
          </a:prstGeom>
        </p:spPr>
        <p:txBody>
          <a:bodyPr vert="horz" wrap="square" lIns="0" tIns="95250" rIns="0" bIns="0" rtlCol="0">
            <a:spAutoFit/>
          </a:bodyPr>
          <a:lstStyle/>
          <a:p>
            <a:pPr marL="300990" marR="849630" indent="-288290">
              <a:lnSpc>
                <a:spcPct val="79600"/>
              </a:lnSpc>
              <a:spcBef>
                <a:spcPts val="750"/>
              </a:spcBef>
              <a:buFont typeface="Arial"/>
              <a:buChar char="•"/>
              <a:tabLst>
                <a:tab pos="300990" algn="l"/>
                <a:tab pos="301625" algn="l"/>
              </a:tabLst>
            </a:pPr>
            <a:r>
              <a:rPr lang="en-US" sz="2700" dirty="0">
                <a:latin typeface="Verdana"/>
                <a:cs typeface="Verdana"/>
              </a:rPr>
              <a:t>Constructor is a special member function whose objective is to initialize the data members of the object using specific values when creating the object and allocating space for the object.</a:t>
            </a:r>
          </a:p>
          <a:p>
            <a:pPr marL="300990" marR="849630" indent="-288290">
              <a:lnSpc>
                <a:spcPct val="79600"/>
              </a:lnSpc>
              <a:spcBef>
                <a:spcPts val="750"/>
              </a:spcBef>
              <a:buFont typeface="Arial"/>
              <a:buChar char="•"/>
              <a:tabLst>
                <a:tab pos="300990" algn="l"/>
                <a:tab pos="301625" algn="l"/>
              </a:tabLst>
            </a:pPr>
            <a:r>
              <a:rPr lang="en-US" sz="2700" dirty="0">
                <a:latin typeface="Verdana"/>
                <a:cs typeface="Verdana"/>
              </a:rPr>
              <a:t>Define a constructor</a:t>
            </a:r>
            <a:endParaRPr sz="2700" dirty="0">
              <a:latin typeface="Verdana"/>
              <a:cs typeface="Verdana"/>
            </a:endParaRPr>
          </a:p>
        </p:txBody>
      </p:sp>
      <p:sp>
        <p:nvSpPr>
          <p:cNvPr id="5" name="object 3">
            <a:extLst>
              <a:ext uri="{FF2B5EF4-FFF2-40B4-BE49-F238E27FC236}">
                <a16:creationId xmlns:a16="http://schemas.microsoft.com/office/drawing/2014/main" id="{1A46F416-50CE-666F-E6B1-5D5C4139C62E}"/>
              </a:ext>
            </a:extLst>
          </p:cNvPr>
          <p:cNvSpPr txBox="1"/>
          <p:nvPr/>
        </p:nvSpPr>
        <p:spPr>
          <a:xfrm>
            <a:off x="1182481" y="3551454"/>
            <a:ext cx="7544423" cy="1288814"/>
          </a:xfrm>
          <a:prstGeom prst="rect">
            <a:avLst/>
          </a:prstGeom>
        </p:spPr>
        <p:txBody>
          <a:bodyPr vert="horz" wrap="square" lIns="0" tIns="95250" rIns="0" bIns="0" rtlCol="0">
            <a:spAutoFit/>
          </a:bodyPr>
          <a:lstStyle/>
          <a:p>
            <a:pPr marL="12700">
              <a:lnSpc>
                <a:spcPts val="3110"/>
              </a:lnSpc>
              <a:tabLst>
                <a:tab pos="300990" algn="l"/>
                <a:tab pos="301625" algn="l"/>
              </a:tabLst>
            </a:pPr>
            <a:r>
              <a:rPr lang="en-US" altLang="zh-CN" sz="2700" spc="-10" dirty="0" err="1">
                <a:latin typeface="Verdana"/>
                <a:cs typeface="Verdana"/>
              </a:rPr>
              <a:t>class_name</a:t>
            </a:r>
            <a:r>
              <a:rPr lang="en-US" altLang="zh-CN" sz="2700" spc="-10" dirty="0">
                <a:latin typeface="Verdana"/>
                <a:cs typeface="Verdana"/>
              </a:rPr>
              <a:t>::</a:t>
            </a:r>
            <a:r>
              <a:rPr lang="en-US" altLang="zh-CN" sz="2700" spc="-10" dirty="0" err="1">
                <a:latin typeface="Verdana"/>
                <a:cs typeface="Verdana"/>
              </a:rPr>
              <a:t>class_name</a:t>
            </a:r>
            <a:r>
              <a:rPr lang="en-US" altLang="zh-CN" sz="2700" spc="-10" dirty="0">
                <a:latin typeface="Verdana"/>
                <a:cs typeface="Verdana"/>
              </a:rPr>
              <a:t>(arguments)</a:t>
            </a:r>
            <a:r>
              <a:rPr lang="en-US" sz="2700" spc="-10" dirty="0">
                <a:latin typeface="Verdana"/>
                <a:cs typeface="Verdana"/>
              </a:rPr>
              <a:t>{</a:t>
            </a:r>
          </a:p>
          <a:p>
            <a:pPr marL="12700">
              <a:lnSpc>
                <a:spcPts val="3110"/>
              </a:lnSpc>
              <a:tabLst>
                <a:tab pos="300990" algn="l"/>
                <a:tab pos="301625" algn="l"/>
              </a:tabLst>
            </a:pPr>
            <a:r>
              <a:rPr lang="en-US" sz="2700" spc="-10" dirty="0">
                <a:latin typeface="Verdana"/>
                <a:cs typeface="Verdana"/>
              </a:rPr>
              <a:t>    codes</a:t>
            </a:r>
          </a:p>
          <a:p>
            <a:pPr marL="12700">
              <a:lnSpc>
                <a:spcPts val="3110"/>
              </a:lnSpc>
              <a:tabLst>
                <a:tab pos="300990" algn="l"/>
                <a:tab pos="301625" algn="l"/>
              </a:tabLst>
            </a:pPr>
            <a:r>
              <a:rPr lang="en-US" sz="2700" spc="-10" dirty="0">
                <a:latin typeface="Verdana"/>
                <a:cs typeface="Verdana"/>
              </a:rPr>
              <a:t>}</a:t>
            </a:r>
          </a:p>
        </p:txBody>
      </p:sp>
    </p:spTree>
    <p:extLst>
      <p:ext uri="{BB962C8B-B14F-4D97-AF65-F5344CB8AC3E}">
        <p14:creationId xmlns:p14="http://schemas.microsoft.com/office/powerpoint/2010/main" val="2218985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0E223-DFD7-FDAE-BBF5-7AFBA0DF53C2}"/>
              </a:ext>
            </a:extLst>
          </p:cNvPr>
          <p:cNvSpPr>
            <a:spLocks noGrp="1"/>
          </p:cNvSpPr>
          <p:nvPr>
            <p:ph type="title"/>
          </p:nvPr>
        </p:nvSpPr>
        <p:spPr/>
        <p:txBody>
          <a:bodyPr/>
          <a:lstStyle/>
          <a:p>
            <a:r>
              <a:rPr lang="en-US" dirty="0"/>
              <a:t>Features of constructors</a:t>
            </a:r>
          </a:p>
        </p:txBody>
      </p:sp>
      <p:sp>
        <p:nvSpPr>
          <p:cNvPr id="4" name="object 3">
            <a:extLst>
              <a:ext uri="{FF2B5EF4-FFF2-40B4-BE49-F238E27FC236}">
                <a16:creationId xmlns:a16="http://schemas.microsoft.com/office/drawing/2014/main" id="{8997DEE8-4108-9DA1-84C1-210275D88875}"/>
              </a:ext>
            </a:extLst>
          </p:cNvPr>
          <p:cNvSpPr txBox="1"/>
          <p:nvPr/>
        </p:nvSpPr>
        <p:spPr>
          <a:xfrm>
            <a:off x="838199" y="1690688"/>
            <a:ext cx="11839114" cy="4827732"/>
          </a:xfrm>
          <a:prstGeom prst="rect">
            <a:avLst/>
          </a:prstGeom>
        </p:spPr>
        <p:txBody>
          <a:bodyPr vert="horz" wrap="square" lIns="0" tIns="95250" rIns="0" bIns="0" rtlCol="0">
            <a:spAutoFit/>
          </a:bodyPr>
          <a:lstStyle/>
          <a:p>
            <a:pPr marL="300990" marR="849630" indent="-288290">
              <a:lnSpc>
                <a:spcPct val="79600"/>
              </a:lnSpc>
              <a:spcBef>
                <a:spcPts val="750"/>
              </a:spcBef>
              <a:buFont typeface="Arial"/>
              <a:buChar char="•"/>
              <a:tabLst>
                <a:tab pos="300990" algn="l"/>
                <a:tab pos="301625" algn="l"/>
              </a:tabLst>
            </a:pPr>
            <a:r>
              <a:rPr lang="en-US" sz="2700" dirty="0">
                <a:latin typeface="Verdana"/>
                <a:cs typeface="Verdana"/>
              </a:rPr>
              <a:t>Constructor is a member function of the class, the name must be the same as the class name.</a:t>
            </a:r>
          </a:p>
          <a:p>
            <a:pPr marL="300990" marR="849630" indent="-288290">
              <a:lnSpc>
                <a:spcPct val="79600"/>
              </a:lnSpc>
              <a:spcBef>
                <a:spcPts val="750"/>
              </a:spcBef>
              <a:buFont typeface="Arial"/>
              <a:buChar char="•"/>
              <a:tabLst>
                <a:tab pos="300990" algn="l"/>
                <a:tab pos="301625" algn="l"/>
              </a:tabLst>
            </a:pPr>
            <a:r>
              <a:rPr lang="en-US" sz="2700" dirty="0">
                <a:latin typeface="Verdana"/>
                <a:cs typeface="Verdana"/>
              </a:rPr>
              <a:t>Constructor can have any type of parameters without return value. It does not need to declare the type of function.</a:t>
            </a:r>
          </a:p>
          <a:p>
            <a:pPr marL="300990" marR="849630" indent="-288290">
              <a:lnSpc>
                <a:spcPct val="79600"/>
              </a:lnSpc>
              <a:spcBef>
                <a:spcPts val="750"/>
              </a:spcBef>
              <a:buFont typeface="Arial"/>
              <a:buChar char="•"/>
              <a:tabLst>
                <a:tab pos="300990" algn="l"/>
                <a:tab pos="301625" algn="l"/>
              </a:tabLst>
            </a:pPr>
            <a:r>
              <a:rPr lang="en-US" sz="2700" dirty="0">
                <a:latin typeface="Verdana"/>
                <a:cs typeface="Verdana"/>
              </a:rPr>
              <a:t>Constructor can be overloaded with one or more parameters, or with default parameters.</a:t>
            </a:r>
          </a:p>
          <a:p>
            <a:pPr marL="300990" marR="849630" indent="-288290">
              <a:lnSpc>
                <a:spcPct val="79600"/>
              </a:lnSpc>
              <a:spcBef>
                <a:spcPts val="750"/>
              </a:spcBef>
              <a:buFont typeface="Arial"/>
              <a:buChar char="•"/>
              <a:tabLst>
                <a:tab pos="300990" algn="l"/>
                <a:tab pos="301625" algn="l"/>
              </a:tabLst>
            </a:pPr>
            <a:r>
              <a:rPr lang="en-US" sz="2700" dirty="0">
                <a:latin typeface="Verdana"/>
                <a:cs typeface="Verdana"/>
              </a:rPr>
              <a:t>Constructor needs to be declared as a public member function. It cannot be called explicitly in the program, and is called automatically by the system when the object is created.</a:t>
            </a:r>
          </a:p>
          <a:p>
            <a:pPr marL="300990" marR="849630" indent="-288290">
              <a:lnSpc>
                <a:spcPct val="79600"/>
              </a:lnSpc>
              <a:spcBef>
                <a:spcPts val="750"/>
              </a:spcBef>
              <a:buFont typeface="Arial"/>
              <a:buChar char="•"/>
              <a:tabLst>
                <a:tab pos="300990" algn="l"/>
                <a:tab pos="301625" algn="l"/>
              </a:tabLst>
            </a:pPr>
            <a:r>
              <a:rPr lang="en-US" sz="2700" dirty="0">
                <a:latin typeface="Verdana"/>
                <a:cs typeface="Verdana"/>
              </a:rPr>
              <a:t>If the user does not define a constructor, the C++ system will automatically generate a default constructor, which is a function with an empty body and no parameters.</a:t>
            </a:r>
            <a:endParaRPr sz="2700" dirty="0">
              <a:latin typeface="Verdana"/>
              <a:cs typeface="Verdana"/>
            </a:endParaRPr>
          </a:p>
        </p:txBody>
      </p:sp>
    </p:spTree>
    <p:extLst>
      <p:ext uri="{BB962C8B-B14F-4D97-AF65-F5344CB8AC3E}">
        <p14:creationId xmlns:p14="http://schemas.microsoft.com/office/powerpoint/2010/main" val="2509306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1680</TotalTime>
  <Words>868</Words>
  <Application>Microsoft Office PowerPoint</Application>
  <PresentationFormat>Widescreen</PresentationFormat>
  <Paragraphs>95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Verdana</vt:lpstr>
      <vt:lpstr>Office Theme</vt:lpstr>
      <vt:lpstr>C++ Programming 7. Class and Object</vt:lpstr>
      <vt:lpstr>Object-oriented Programming</vt:lpstr>
      <vt:lpstr>Definition of Class</vt:lpstr>
      <vt:lpstr>Implementation of Class</vt:lpstr>
      <vt:lpstr>Public, private and protected</vt:lpstr>
      <vt:lpstr>Definition of Object</vt:lpstr>
      <vt:lpstr>Define an Object</vt:lpstr>
      <vt:lpstr>Constructor</vt:lpstr>
      <vt:lpstr>Features of constructors</vt:lpstr>
      <vt:lpstr>Destructor</vt:lpstr>
      <vt:lpstr>The Pointer this </vt:lpstr>
      <vt:lpstr>const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6. Class and Object</dc:title>
  <dc:creator>GONG Xueyuan</dc:creator>
  <cp:lastModifiedBy>GONG Xueyuan</cp:lastModifiedBy>
  <cp:revision>87</cp:revision>
  <dcterms:created xsi:type="dcterms:W3CDTF">2022-09-28T01:50:49Z</dcterms:created>
  <dcterms:modified xsi:type="dcterms:W3CDTF">2022-10-07T13:58:26Z</dcterms:modified>
</cp:coreProperties>
</file>