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A84D02-41A5-48F9-A933-F1AFA053AA2F}">
          <p14:sldIdLst>
            <p14:sldId id="264"/>
            <p14:sldId id="265"/>
            <p14:sldId id="275"/>
            <p14:sldId id="276"/>
          </p14:sldIdLst>
        </p14:section>
        <p14:section name="无标题节" id="{DBF86C80-B2FE-471E-A02E-0343A86B1A6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51A-1C94-8E1E-0686-C6C5A9F5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7DEF-5D42-53C1-6A37-7DC7AF8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D09D-4EA3-2F71-037D-909D0E1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C7-440B-D297-8DDB-89D3855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4204-9BED-A5F2-067B-404C72E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CD-0B2B-DBAA-DEC4-5ABD7B0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A312-1D34-CDD5-8861-271A142C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EA3E-F13C-56DC-2D53-2913BF6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E4E4-5D8B-6C81-BB27-D8D9336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4A35-0454-E97E-575C-23545DA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7FDB-0062-EF40-CD8D-4F2C38DD5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3E5C-AF0C-BB07-18E7-C24D286A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710-5AB1-90AD-8288-86730549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DB3-1823-8932-9913-69C4CC2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AC4-3114-3F97-DF07-737DF0C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38E-8829-7B83-E292-C636E23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EDE7-87EC-7E09-BC23-6DBE8B2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0CA-08FE-0BD8-6BEF-2089E6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2909-5396-FE9E-C5EC-1B2808C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6035-7BB5-AB9D-0159-D26DD6A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646-AB2F-608B-75A9-EB33074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9DA6-60EF-FFA6-AD7F-0722140F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957-B49E-93E6-0479-C2FB54A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08F3-0DC5-8B3D-D755-4818166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315-C236-46FB-C6EA-DE847B7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A59-3806-B0D9-1A13-A162256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719A-0038-06A8-F3F4-3210AC627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7B1F-D957-9E2B-6E1C-C1B256B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8F75-DC9A-FC02-DA1D-221CABB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5E8A-BEF9-52E8-5436-144BA6D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A14F-74F4-CDE6-A11D-ED30A25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DB1-CB9F-5C7D-5F3A-4853B31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C391-821F-57BE-1BD0-C885E329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D838-FDBE-6B93-661C-87A75D1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313F-B84D-EA7E-946E-2648E952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E2B5-60A1-6380-B61A-F80B37F4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4A2C-7B8F-D000-FBAF-B1E07D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BD2A-0074-7642-564B-AB9485F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309C-9F56-E169-1325-336A24CC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E9C-9918-48A6-1905-A9AE73F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20AA-CAAF-3CF0-39B7-7F27867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504B1-069F-664D-AABA-2AF430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78BC-5FDA-9776-0754-BFB5102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A96BC-EB22-D72F-2823-E399BD2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29E-E47C-B95A-1103-D32F8386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B3-60BD-36F3-7E9B-6B773FF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C56-235D-B0E1-4EF0-B4608039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CC4-7F05-E2E1-0AB2-18DB769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2692-3F2D-0C87-E5B3-B5EA0B3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8178-A4C2-2473-094E-EEF83A8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D98-24C3-7A69-24DB-64934B8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63D7-8C41-BF77-7D56-DCA234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0C4-BD00-7C49-7705-32F1260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0976-944C-3B87-0D95-8A7AA448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8DDE-2949-753D-5FDD-9C8A018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B94D-6B25-1319-441F-D839F27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44B-0154-9CF4-76AE-601066D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C616-F204-E5B9-23F1-9F2D439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D5A5-ACD9-8684-215A-FCFA4DF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65A-9145-0622-7DB8-EE19160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436-C563-D562-DD5E-C4FD79D6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D13-78EB-40A2-B8A6-4439E915FCF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6ED-27F3-BABA-59C2-13EF4CB4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EA-6368-55B3-20DD-B0F4985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10. Operator Overloading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</a:t>
            </a:r>
            <a:r>
              <a:rPr lang="en-US" altLang="zh-CN" dirty="0"/>
              <a:t>Operator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is the process of extending functions to let them support the operations between objects instead of just basic variables</a:t>
            </a:r>
          </a:p>
          <a:p>
            <a:r>
              <a:rPr lang="en-US" dirty="0"/>
              <a:t>The overloaded operators must be operators that already exist in the C++. Users are not allowed to define new operators themselves</a:t>
            </a:r>
          </a:p>
          <a:p>
            <a:r>
              <a:rPr lang="en-US" dirty="0"/>
              <a:t>Some operators cannot be overloaded</a:t>
            </a:r>
          </a:p>
          <a:p>
            <a:pPr lvl="1"/>
            <a:r>
              <a:rPr lang="en-US" dirty="0"/>
              <a:t>.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::</a:t>
            </a:r>
          </a:p>
          <a:p>
            <a:pPr lvl="1"/>
            <a:r>
              <a:rPr lang="en-US" dirty="0"/>
              <a:t>?:</a:t>
            </a:r>
          </a:p>
        </p:txBody>
      </p:sp>
    </p:spTree>
    <p:extLst>
      <p:ext uri="{BB962C8B-B14F-4D97-AF65-F5344CB8AC3E}">
        <p14:creationId xmlns:p14="http://schemas.microsoft.com/office/powerpoint/2010/main" val="2479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6A29-80F7-862D-C650-8849934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Overloading by methods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61E08D-BF13-36D3-2541-E76FFE9718DF}"/>
              </a:ext>
            </a:extLst>
          </p:cNvPr>
          <p:cNvSpPr txBox="1"/>
          <p:nvPr/>
        </p:nvSpPr>
        <p:spPr>
          <a:xfrm>
            <a:off x="598715" y="3374883"/>
            <a:ext cx="11652068" cy="168635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class_name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::operator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operator_name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(parameters)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The body of the function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9A26F2-0A12-963D-FC08-840046BF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9258"/>
          </a:xfrm>
        </p:spPr>
        <p:txBody>
          <a:bodyPr/>
          <a:lstStyle/>
          <a:p>
            <a:r>
              <a:rPr lang="en-US" dirty="0"/>
              <a:t>There are two ways to overload operators</a:t>
            </a:r>
          </a:p>
          <a:p>
            <a:r>
              <a:rPr lang="en-US" dirty="0"/>
              <a:t>The first way is to overload by methods</a:t>
            </a:r>
          </a:p>
        </p:txBody>
      </p:sp>
    </p:spTree>
    <p:extLst>
      <p:ext uri="{BB962C8B-B14F-4D97-AF65-F5344CB8AC3E}">
        <p14:creationId xmlns:p14="http://schemas.microsoft.com/office/powerpoint/2010/main" val="8314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6A29-80F7-862D-C650-8849934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Overloading by friend functions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61E08D-BF13-36D3-2541-E76FFE9718DF}"/>
              </a:ext>
            </a:extLst>
          </p:cNvPr>
          <p:cNvSpPr txBox="1"/>
          <p:nvPr/>
        </p:nvSpPr>
        <p:spPr>
          <a:xfrm>
            <a:off x="269966" y="3151189"/>
            <a:ext cx="11652068" cy="168635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friend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operator </a:t>
            </a:r>
            <a:r>
              <a:rPr lang="en-US" sz="2700" spc="-10" dirty="0" err="1">
                <a:solidFill>
                  <a:srgbClr val="0070C0"/>
                </a:solidFill>
                <a:latin typeface="Verdana"/>
                <a:cs typeface="Verdana"/>
              </a:rPr>
              <a:t>operator_name</a:t>
            </a:r>
            <a:r>
              <a:rPr lang="en-US" sz="2700" spc="-10" dirty="0">
                <a:solidFill>
                  <a:srgbClr val="0070C0"/>
                </a:solidFill>
                <a:latin typeface="Verdana"/>
                <a:cs typeface="Verdana"/>
              </a:rPr>
              <a:t>(parameters)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The body of the function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9D3F-71A8-BDFD-87B1-6440C522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second</a:t>
            </a:r>
            <a:r>
              <a:rPr lang="en-US" dirty="0"/>
              <a:t> way is to overload by friend functions</a:t>
            </a:r>
          </a:p>
        </p:txBody>
      </p:sp>
    </p:spTree>
    <p:extLst>
      <p:ext uri="{BB962C8B-B14F-4D97-AF65-F5344CB8AC3E}">
        <p14:creationId xmlns:p14="http://schemas.microsoft.com/office/powerpoint/2010/main" val="89957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operators that can be overloaded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operators</a:t>
            </a:r>
          </a:p>
          <a:p>
            <a:pPr lvl="1"/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Binary operators</a:t>
            </a:r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dirty="0"/>
              <a:t>Special operators</a:t>
            </a:r>
          </a:p>
          <a:p>
            <a:pPr lvl="1"/>
            <a:r>
              <a:rPr lang="en-US" dirty="0"/>
              <a:t>&lt;&lt;</a:t>
            </a:r>
            <a:r>
              <a:rPr lang="zh-CN" altLang="en-US" dirty="0"/>
              <a:t>，</a:t>
            </a:r>
            <a:r>
              <a:rPr lang="en-US" altLang="zh-CN"/>
              <a:t>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179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C++ Programming 10. Operator Overloading</vt:lpstr>
      <vt:lpstr>The Concept of Operator Overloading</vt:lpstr>
      <vt:lpstr>Overloading by methods</vt:lpstr>
      <vt:lpstr>Overloading by friend functions</vt:lpstr>
      <vt:lpstr>Common operators that can be overloaded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9. Inheritance</dc:title>
  <dc:creator>GONG Xueyuan</dc:creator>
  <cp:lastModifiedBy>GONG Xueyuan</cp:lastModifiedBy>
  <cp:revision>69</cp:revision>
  <dcterms:created xsi:type="dcterms:W3CDTF">2022-10-26T09:54:57Z</dcterms:created>
  <dcterms:modified xsi:type="dcterms:W3CDTF">2022-11-09T06:50:28Z</dcterms:modified>
</cp:coreProperties>
</file>