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5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51A-1C94-8E1E-0686-C6C5A9F52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7DEF-5D42-53C1-6A37-7DC7AF82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D09D-4EA3-2F71-037D-909D0E1E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0AC7-440B-D297-8DDB-89D3855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4204-9BED-A5F2-067B-404C72EB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C1CD-0B2B-DBAA-DEC4-5ABD7B0B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A312-1D34-CDD5-8861-271A142C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EA3E-F13C-56DC-2D53-2913BF6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E4E4-5D8B-6C81-BB27-D8D9336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4A35-0454-E97E-575C-23545DAF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7FDB-0062-EF40-CD8D-4F2C38DD5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83E5C-AF0C-BB07-18E7-C24D286A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B710-5AB1-90AD-8288-86730549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1DB3-1823-8932-9913-69C4CC25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4AC4-3114-3F97-DF07-737DF0C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38E-8829-7B83-E292-C636E23B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EDE7-87EC-7E09-BC23-6DBE8B27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0CA-08FE-0BD8-6BEF-2089E6A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2909-5396-FE9E-C5EC-1B2808C9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6035-7BB5-AB9D-0159-D26DD6A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D646-AB2F-608B-75A9-EB33074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9DA6-60EF-FFA6-AD7F-0722140F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5957-B49E-93E6-0479-C2FB54A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08F3-0DC5-8B3D-D755-48181660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315-C236-46FB-C6EA-DE847B75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8A59-3806-B0D9-1A13-A162256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719A-0038-06A8-F3F4-3210AC627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77B1F-D957-9E2B-6E1C-C1B256B4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8F75-DC9A-FC02-DA1D-221CABB5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5E8A-BEF9-52E8-5436-144BA6D7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A14F-74F4-CDE6-A11D-ED30A25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0DB1-CB9F-5C7D-5F3A-4853B31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C391-821F-57BE-1BD0-C885E329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D838-FDBE-6B93-661C-87A75D1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B313F-B84D-EA7E-946E-2648E952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DE2B5-60A1-6380-B61A-F80B37F4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4A2C-7B8F-D000-FBAF-B1E07DEF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BD2A-0074-7642-564B-AB9485F0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309C-9F56-E169-1325-336A24CC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4E9C-9918-48A6-1905-A9AE73F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20AA-CAAF-3CF0-39B7-7F27867B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504B1-069F-664D-AABA-2AF430A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78BC-5FDA-9776-0754-BFB5102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A96BC-EB22-D72F-2823-E399BD2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A229E-E47C-B95A-1103-D32F8386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CBB3-60BD-36F3-7E9B-6B773FF1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C56-235D-B0E1-4EF0-B4608039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0CC4-7F05-E2E1-0AB2-18DB769C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B2692-3F2D-0C87-E5B3-B5EA0B3D0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18178-A4C2-2473-094E-EEF83A8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2D98-24C3-7A69-24DB-64934B83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763D7-8C41-BF77-7D56-DCA2341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0C4-BD00-7C49-7705-32F1260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C0976-944C-3B87-0D95-8A7AA448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8DDE-2949-753D-5FDD-9C8A0184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0B94D-6B25-1319-441F-D839F270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44B-0154-9CF4-76AE-601066D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C616-F204-E5B9-23F1-9F2D4396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ED5A5-ACD9-8684-215A-FCFA4DFB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65A-9145-0622-7DB8-EE19160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436-C563-D562-DD5E-C4FD79D6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CD13-78EB-40A2-B8A6-4439E915FCF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06ED-27F3-BABA-59C2-13EF4CB4A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EA-6368-55B3-20DD-B0F498512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8DAE-4009-4481-94C4-B58E9AB70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12. Template and Exception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C6BE-93E7-E412-CF2F-A488A0B1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781B3-73C6-C00E-3A79-A87F94E1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type of the function arguments and the class properties must be pre-defined</a:t>
            </a:r>
          </a:p>
          <a:p>
            <a:r>
              <a:rPr lang="en-US" altLang="zh-CN" dirty="0"/>
              <a:t>Using template, pre-definition is not necessary</a:t>
            </a:r>
          </a:p>
          <a:p>
            <a:r>
              <a:rPr lang="en-US" altLang="zh-CN" dirty="0"/>
              <a:t>In his way, it is able to write code more flexibly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altLang="zh-CN" dirty="0"/>
              <a:t>function template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9208F3-1F4D-A566-C510-235BB18EEDF8}"/>
              </a:ext>
            </a:extLst>
          </p:cNvPr>
          <p:cNvSpPr txBox="1"/>
          <p:nvPr/>
        </p:nvSpPr>
        <p:spPr>
          <a:xfrm>
            <a:off x="683624" y="3248236"/>
            <a:ext cx="11652068" cy="208390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template &lt;parameter type&gt;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sz="2700" spc="-10" dirty="0">
                <a:latin typeface="Verdana"/>
                <a:cs typeface="Verdana"/>
              </a:rPr>
              <a:t>  </a:t>
            </a:r>
            <a:r>
              <a:rPr lang="en-US" sz="2700" spc="-10" dirty="0" err="1">
                <a:latin typeface="Verdana"/>
                <a:cs typeface="Verdana"/>
              </a:rPr>
              <a:t>function_name</a:t>
            </a:r>
            <a:r>
              <a:rPr lang="en-US" sz="2700" spc="-10" dirty="0">
                <a:latin typeface="Verdana"/>
                <a:cs typeface="Verdana"/>
              </a:rPr>
              <a:t>(parameters)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The body of the function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44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altLang="zh-CN" dirty="0"/>
              <a:t>class template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9208F3-1F4D-A566-C510-235BB18EEDF8}"/>
              </a:ext>
            </a:extLst>
          </p:cNvPr>
          <p:cNvSpPr txBox="1"/>
          <p:nvPr/>
        </p:nvSpPr>
        <p:spPr>
          <a:xfrm>
            <a:off x="683624" y="3248236"/>
            <a:ext cx="11652068" cy="208390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template &lt;parameter type&gt;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class </a:t>
            </a:r>
            <a:r>
              <a:rPr lang="en-US" altLang="zh-CN" sz="2700" spc="-10" dirty="0" err="1">
                <a:latin typeface="Verdana"/>
                <a:cs typeface="Verdana"/>
              </a:rPr>
              <a:t>class_name</a:t>
            </a:r>
            <a:endParaRPr lang="en-US" sz="270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The body of the class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099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5EA-F917-7548-1385-61FB6B1E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84EE-1906-EDF9-4D8F-43E227E8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826"/>
          </a:xfrm>
        </p:spPr>
        <p:txBody>
          <a:bodyPr/>
          <a:lstStyle/>
          <a:p>
            <a:r>
              <a:rPr lang="en-US" dirty="0"/>
              <a:t>Handling an exception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89208F3-1F4D-A566-C510-235BB18EEDF8}"/>
              </a:ext>
            </a:extLst>
          </p:cNvPr>
          <p:cNvSpPr txBox="1"/>
          <p:nvPr/>
        </p:nvSpPr>
        <p:spPr>
          <a:xfrm>
            <a:off x="683624" y="3248236"/>
            <a:ext cx="11652068" cy="287899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class </a:t>
            </a:r>
            <a:r>
              <a:rPr lang="en-US" altLang="zh-CN" sz="2700" spc="-10" dirty="0" err="1">
                <a:latin typeface="Verdana"/>
                <a:cs typeface="Verdana"/>
              </a:rPr>
              <a:t>class_name</a:t>
            </a:r>
            <a:endParaRPr lang="en-US" sz="2700" spc="-10" dirty="0">
              <a:latin typeface="Verdana"/>
              <a:cs typeface="Verdana"/>
            </a:endParaRP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{ 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try{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}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catch(Exception){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	}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sz="2700" spc="-10" dirty="0">
                <a:latin typeface="Verdana"/>
                <a:cs typeface="Verdan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13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124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C++ Programming 12. Template and Exception</vt:lpstr>
      <vt:lpstr>Template</vt:lpstr>
      <vt:lpstr>Function Template</vt:lpstr>
      <vt:lpstr>Class Template</vt:lpstr>
      <vt:lpstr>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9. Inheritance</dc:title>
  <dc:creator>GONG Xueyuan</dc:creator>
  <cp:lastModifiedBy>GONG Xueyuan</cp:lastModifiedBy>
  <cp:revision>109</cp:revision>
  <dcterms:created xsi:type="dcterms:W3CDTF">2022-10-26T09:54:57Z</dcterms:created>
  <dcterms:modified xsi:type="dcterms:W3CDTF">2022-11-23T11:41:46Z</dcterms:modified>
</cp:coreProperties>
</file>