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551A-1C94-8E1E-0686-C6C5A9F52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77DEF-5D42-53C1-6A37-7DC7AF826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D09D-4EA3-2F71-037D-909D0E1E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50AC7-440B-D297-8DDB-89D38555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4204-9BED-A5F2-067B-404C72EB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6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C1CD-0B2B-DBAA-DEC4-5ABD7B0B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0A312-1D34-CDD5-8861-271A142C2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AEA3E-F13C-56DC-2D53-2913BF6A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5E4E4-5D8B-6C81-BB27-D8D9336D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A4A35-0454-E97E-575C-23545DAF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4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77FDB-0062-EF40-CD8D-4F2C38DD5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83E5C-AF0C-BB07-18E7-C24D286A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CB710-5AB1-90AD-8288-86730549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31DB3-1823-8932-9913-69C4CC25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4AC4-3114-3F97-DF07-737DF0CD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5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438E-8829-7B83-E292-C636E23B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EDE7-87EC-7E09-BC23-6DBE8B27E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720CA-08FE-0BD8-6BEF-2089E6AA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22909-5396-FE9E-C5EC-1B2808C9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6035-7BB5-AB9D-0159-D26DD6AB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D646-AB2F-608B-75A9-EB330745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59DA6-60EF-FFA6-AD7F-0722140F2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45957-B49E-93E6-0479-C2FB54AB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108F3-0DC5-8B3D-D755-48181660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F315-C236-46FB-C6EA-DE847B75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0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8A59-3806-B0D9-1A13-A1622563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719A-0038-06A8-F3F4-3210AC627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77B1F-D957-9E2B-6E1C-C1B256B48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E8F75-DC9A-FC02-DA1D-221CABB5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5E8A-BEF9-52E8-5436-144BA6D7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4A14F-74F4-CDE6-A11D-ED30A256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0DB1-CB9F-5C7D-5F3A-4853B31E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CC391-821F-57BE-1BD0-C885E329F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7D838-FDBE-6B93-661C-87A75D10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B313F-B84D-EA7E-946E-2648E9527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DE2B5-60A1-6380-B61A-F80B37F43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D4A2C-7B8F-D000-FBAF-B1E07DEF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DBD2A-0074-7642-564B-AB9485F0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8309C-9F56-E169-1325-336A24CC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1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4E9C-9918-48A6-1905-A9AE73F0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620AA-CAAF-3CF0-39B7-7F27867B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504B1-069F-664D-AABA-2AF430A2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778BC-5FDA-9776-0754-BFB51029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A96BC-EB22-D72F-2823-E399BD25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A229E-E47C-B95A-1103-D32F8386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6CBB3-60BD-36F3-7E9B-6B773FF1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2C56-235D-B0E1-4EF0-B4608039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0CC4-7F05-E2E1-0AB2-18DB769C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B2692-3F2D-0C87-E5B3-B5EA0B3D0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18178-A4C2-2473-094E-EEF83A83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42D98-24C3-7A69-24DB-64934B83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763D7-8C41-BF77-7D56-DCA23416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50C4-BD00-7C49-7705-32F12605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C0976-944C-3B87-0D95-8A7AA448C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C8DDE-2949-753D-5FDD-9C8A01848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0B94D-6B25-1319-441F-D839F270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5E44B-0154-9CF4-76AE-601066D5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2C616-F204-E5B9-23F1-9F2D4396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ED5A5-ACD9-8684-215A-FCFA4DFB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565A-9145-0622-7DB8-EE191603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5436-C563-D562-DD5E-C4FD79D6F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CCD13-78EB-40A2-B8A6-4439E915FCF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A06ED-27F3-BABA-59C2-13EF4CB4A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9FEA-6368-55B3-20DD-B0F498512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9A2F4-FD27-43A3-989E-4CC94B4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F79FC-1D44-4CB3-BD68-F280436C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9" y="4498843"/>
            <a:ext cx="9144000" cy="1376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C++ Programming</a:t>
            </a:r>
            <a:br>
              <a:rPr lang="en-US" altLang="zh-CN" dirty="0"/>
            </a:br>
            <a:r>
              <a:rPr lang="en-US" altLang="zh-CN" dirty="0"/>
              <a:t>13. IO Streams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FFA4-F6FC-4D34-B961-E2C0BE0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9" y="5875498"/>
            <a:ext cx="6242620" cy="98250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Xueyuan Gong</a:t>
            </a:r>
          </a:p>
          <a:p>
            <a:pPr algn="l"/>
            <a:r>
              <a:rPr lang="en-US" altLang="zh-CN" dirty="0"/>
              <a:t>School of Intelligent Systems Science and Engineering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52166-6B7A-4058-A0E3-EE6642F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313" y="5165886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CC6BE-93E7-E412-CF2F-A488A0B1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 Streams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781B3-73C6-C00E-3A79-A87F94E1E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/>
          <a:lstStyle/>
          <a:p>
            <a:r>
              <a:rPr lang="en-US" altLang="zh-CN" dirty="0"/>
              <a:t>Input/output (IO) refers to the process of transferring data</a:t>
            </a:r>
          </a:p>
          <a:p>
            <a:r>
              <a:rPr lang="en-US" altLang="zh-CN" dirty="0"/>
              <a:t>C++ calls data transferring as streams</a:t>
            </a:r>
          </a:p>
          <a:p>
            <a:r>
              <a:rPr lang="en-US" altLang="zh-CN" dirty="0"/>
              <a:t>Below is the class library of IO streams</a:t>
            </a:r>
            <a:endParaRPr lang="zh-CN" altLang="en-US" dirty="0"/>
          </a:p>
        </p:txBody>
      </p:sp>
      <p:pic>
        <p:nvPicPr>
          <p:cNvPr id="4" name="图片 -2147482431">
            <a:extLst>
              <a:ext uri="{FF2B5EF4-FFF2-40B4-BE49-F238E27FC236}">
                <a16:creationId xmlns:a16="http://schemas.microsoft.com/office/drawing/2014/main" id="{5A9A9EF4-B74B-6D86-C206-29FB0BE4E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285" y="3606255"/>
            <a:ext cx="6054725" cy="309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20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47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C++ Programming 13. IO Streams</vt:lpstr>
      <vt:lpstr>IO Streams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9. Inheritance</dc:title>
  <dc:creator>GONG Xueyuan</dc:creator>
  <cp:lastModifiedBy>GONG Xueyuan</cp:lastModifiedBy>
  <cp:revision>116</cp:revision>
  <dcterms:created xsi:type="dcterms:W3CDTF">2022-10-26T09:54:57Z</dcterms:created>
  <dcterms:modified xsi:type="dcterms:W3CDTF">2022-11-30T17:12:13Z</dcterms:modified>
</cp:coreProperties>
</file>