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405" y="4459401"/>
            <a:ext cx="13011987" cy="6397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100" kern="0" spc="-5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21100" kern="0" spc="-5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9643" y="3400450"/>
            <a:ext cx="11135811" cy="1008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2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075595" y="621924"/>
            <a:ext cx="59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047024" y="9458806"/>
            <a:ext cx="300000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홍미리 / Hong Miri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정치외교학과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110123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9643" y="621924"/>
            <a:ext cx="18839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NO. 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62500" y="1867979"/>
            <a:ext cx="5761942" cy="2337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562500" y="3617265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562500" y="6631707"/>
            <a:ext cx="5505858" cy="1734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요. 우측 이미지에 대한 간략한 설명도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좋습니다.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52976" y="6610201"/>
            <a:ext cx="5613799" cy="1197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100" kern="0" spc="-200" dirty="0" smtClean="0">
                <a:solidFill>
                  <a:srgbClr val="341986"/>
                </a:solidFill>
                <a:latin typeface="Andrew Ward" pitchFamily="34" charset="0"/>
                <a:cs typeface="Andrew Ward" pitchFamily="34" charset="0"/>
              </a:rPr>
              <a:t>Enter a Key word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500" y="1867979"/>
            <a:ext cx="5761942" cy="2337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62500" y="3617265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108213" y="1919119"/>
            <a:ext cx="13750501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 페이지는 각각의 이미지에 대한 키워드와 설명을 쓸 수 있는 페이지 입니다. 관련된 세부사항을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 입력해주세요.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108213" y="6354583"/>
            <a:ext cx="2152372" cy="6200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TYPE </a:t>
            </a:r>
            <a:r>
              <a:rPr lang="en-US" sz="3700" kern="0" spc="-1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A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562500" y="6631707"/>
            <a:ext cx="5505858" cy="1734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요. 우측 이미지에 대한 간략한 설명도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좋습니다.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169965" y="6354583"/>
            <a:ext cx="2188316" cy="6200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TYPE </a:t>
            </a:r>
            <a:r>
              <a:rPr lang="en-US" sz="3700" kern="0" spc="-1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B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3256987" y="6354583"/>
            <a:ext cx="2300640" cy="6200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TYPE </a:t>
            </a:r>
            <a:r>
              <a:rPr lang="en-US" sz="3700" kern="0" spc="-1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C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108213" y="7000671"/>
            <a:ext cx="4009515" cy="2242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 우측 이미지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에 대한 간략한 설명도 좋습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니다. 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0169965" y="7000671"/>
            <a:ext cx="4009515" cy="2242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 우측 이미지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에 대한 간략한 설명도 좋습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니다. 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256987" y="7000671"/>
            <a:ext cx="4009515" cy="2242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 우측 이미지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에 대한 간략한 설명도 좋습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니다.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419048" y="15084140"/>
            <a:ext cx="6171429" cy="5602500"/>
            <a:chOff x="4419048" y="15084140"/>
            <a:chExt cx="6171429" cy="56025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048" y="15084140"/>
              <a:ext cx="6171429" cy="560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62500" y="1867979"/>
            <a:ext cx="8426786" cy="1242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49071" y="1969511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549071" y="2572754"/>
            <a:ext cx="13750501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하나의 큰 이미지에 대한 간략한 설명을 할 수 있는 페이지 입니다. 이미지에 대한 간략한 세부내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용을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296950"/>
            <a:ext cx="8282520" cy="74946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400" kern="0" spc="-1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6558030"/>
            <a:ext cx="10169643" cy="1347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300" kern="0" spc="-2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485119" y="6829939"/>
            <a:ext cx="5428571" cy="228285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8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세부 항목을 입력하세요</a:t>
            </a:r>
          </a:p>
          <a:p>
            <a:pPr algn="r"/>
            <a:r>
              <a:rPr lang="en-US" sz="38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세부 항목을 입력하세요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03 제목을 입력하세요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03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42517" y="2294549"/>
            <a:ext cx="5881178" cy="5584747"/>
            <a:chOff x="8842517" y="2294549"/>
            <a:chExt cx="5881178" cy="5584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2517" y="2294549"/>
              <a:ext cx="5881178" cy="5584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 제목을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62500" y="1867979"/>
            <a:ext cx="5761942" cy="2337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62500" y="3617265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62500" y="5886578"/>
            <a:ext cx="5505858" cy="24792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요. 우측 오각형 표에 대한 간단한 설명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을 입력해주셔도 좋습니다. 또는 보다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자세한 세부사항을 입력해주세요.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0693828" y="1870690"/>
            <a:ext cx="2290561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 A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100473" y="4302687"/>
            <a:ext cx="2536676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1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 B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937177" y="4302687"/>
            <a:ext cx="2070426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 C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8160012" y="7972461"/>
            <a:ext cx="2982108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 D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438622" y="7972461"/>
            <a:ext cx="2982108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 E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301984" y="5108822"/>
            <a:ext cx="2982108" cy="5267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핵심 키워드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0879595" y="4412869"/>
            <a:ext cx="3067723" cy="11313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 smtClean="0">
                <a:solidFill>
                  <a:srgbClr val="FFFFFF"/>
                </a:solidFill>
                <a:latin typeface="Andrew Ward" pitchFamily="34" charset="0"/>
                <a:cs typeface="Andrew Ward" pitchFamily="34" charset="0"/>
              </a:rPr>
              <a:t>Key word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534015" y="5699939"/>
            <a:ext cx="2573587" cy="8063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간략한 내용을</a:t>
            </a:r>
          </a:p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입력해주세요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914712" y="1826214"/>
            <a:ext cx="3207628" cy="989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간단한 핵심 문장을</a:t>
            </a:r>
          </a:p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937177" y="4727879"/>
            <a:ext cx="3207628" cy="989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간단한 핵심 문장을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447492" y="4735786"/>
            <a:ext cx="3207628" cy="989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간단한 핵심 문장을</a:t>
            </a:r>
          </a:p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5650501" y="7663254"/>
            <a:ext cx="3207628" cy="989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간단한 핵심 문장을</a:t>
            </a:r>
          </a:p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4599678" y="7663254"/>
            <a:ext cx="3207628" cy="989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간단한 핵심 문장을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 제목을 입력하세요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72024" y="1867979"/>
            <a:ext cx="8426786" cy="1242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909730" y="4199051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3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내용을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549071" y="1880128"/>
            <a:ext cx="13750501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 페이지는 수치를 표현할 수 있는 페이지 입니다. 두개의 항목의 수치를 비교하는 내용을 입력해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주세요. 다양한 방법으로 그래프를 활용하셔도 좋습니다.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909730" y="6922167"/>
            <a:ext cx="10547946" cy="949433"/>
            <a:chOff x="1909730" y="6922167"/>
            <a:chExt cx="10547946" cy="9494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9730" y="6922167"/>
              <a:ext cx="10547946" cy="949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9730" y="5691954"/>
            <a:ext cx="9465891" cy="949433"/>
            <a:chOff x="1909730" y="5691954"/>
            <a:chExt cx="9465891" cy="949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9730" y="5691954"/>
              <a:ext cx="9465891" cy="949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1223" y="3729741"/>
            <a:ext cx="7009524" cy="85593"/>
            <a:chOff x="1581223" y="3729741"/>
            <a:chExt cx="7009524" cy="855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223" y="3729741"/>
              <a:ext cx="7009524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54258" y="8196323"/>
            <a:ext cx="2230579" cy="171509"/>
            <a:chOff x="5854258" y="8196323"/>
            <a:chExt cx="2230579" cy="1715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258" y="8196323"/>
              <a:ext cx="2230579" cy="17150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903039" y="8180553"/>
            <a:ext cx="5686749" cy="427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상단 두개의 막대 그래프에 대한 설명 (증가율)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268804" y="6011517"/>
            <a:ext cx="2862824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항목 입력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294796" y="7283001"/>
            <a:ext cx="2862824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항목 입력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978039" y="5944203"/>
            <a:ext cx="1641786" cy="836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68%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7043991" y="7196639"/>
            <a:ext cx="1641786" cy="836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83%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0023745" y="4199051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3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내용을 입력하세요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023745" y="6922167"/>
            <a:ext cx="9205098" cy="949433"/>
            <a:chOff x="10023745" y="6922167"/>
            <a:chExt cx="9205098" cy="9494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3745" y="6922167"/>
              <a:ext cx="9205098" cy="949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23745" y="5691954"/>
            <a:ext cx="7967002" cy="949433"/>
            <a:chOff x="10023745" y="5691954"/>
            <a:chExt cx="7967002" cy="9494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3745" y="5691954"/>
              <a:ext cx="7967002" cy="9494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95238" y="3729741"/>
            <a:ext cx="7009524" cy="85593"/>
            <a:chOff x="9695238" y="3729741"/>
            <a:chExt cx="7009524" cy="855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5238" y="3729741"/>
              <a:ext cx="7009524" cy="855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68273" y="8196323"/>
            <a:ext cx="2230579" cy="171509"/>
            <a:chOff x="13968273" y="8196323"/>
            <a:chExt cx="2230579" cy="17150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68273" y="8196323"/>
              <a:ext cx="2230579" cy="17150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0017053" y="8180553"/>
            <a:ext cx="5686749" cy="427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상단 두개의 막대 그래프에 대한 설명 (증가율)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0382819" y="6011517"/>
            <a:ext cx="2862824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Key word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0408811" y="7283001"/>
            <a:ext cx="2862824" cy="5657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Key word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2580362" y="5953727"/>
            <a:ext cx="1641786" cy="836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37%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911130" y="7196639"/>
            <a:ext cx="1641786" cy="836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51%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883991" y="4703539"/>
            <a:ext cx="5388706" cy="6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간략한 세부사항을 입력해주세요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0023745" y="4703539"/>
            <a:ext cx="5388706" cy="611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간략한 세부사항을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0747" y="5068074"/>
            <a:ext cx="3978711" cy="3104966"/>
            <a:chOff x="12790747" y="5068074"/>
            <a:chExt cx="3978711" cy="3104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0747" y="5068074"/>
              <a:ext cx="3978711" cy="31049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4414" y="5055854"/>
            <a:ext cx="4636887" cy="1465719"/>
            <a:chOff x="6824414" y="5055854"/>
            <a:chExt cx="4636887" cy="14657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4414" y="5055854"/>
              <a:ext cx="4636887" cy="14657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48818" y="5312806"/>
            <a:ext cx="4271835" cy="5710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3AA9EA"/>
                </a:solidFill>
                <a:latin typeface="에스코어 드림 4" pitchFamily="34" charset="0"/>
                <a:cs typeface="에스코어 드림 4" pitchFamily="34" charset="0"/>
              </a:rPr>
              <a:t>01 내용을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148818" y="5716185"/>
            <a:ext cx="6155556" cy="907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세부내용을 입력해주세요. 2줄 정도의 간략한 내용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이면 좋습니다.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 제목을 입력하세요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72024" y="1867979"/>
            <a:ext cx="8426786" cy="1242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549071" y="1880128"/>
            <a:ext cx="13750501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 페이지는 과정에서 결과를 도출해내는 양식입니다. 원인 &gt; 결과 &gt; 해결 / 또는 문제 &gt; 해결 &gt; 방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안 등으로 활용하시면 좋습니다.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657738" y="4515400"/>
            <a:ext cx="4156656" cy="5661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키워드 입력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657738" y="5312806"/>
            <a:ext cx="4271835" cy="5710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3AA9EA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내용을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657738" y="5716185"/>
            <a:ext cx="6155556" cy="907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세부내용을 입력해주세요. 2줄 정도의 간략한 내용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이면 좋습니다.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657738" y="6964273"/>
            <a:ext cx="4271835" cy="5710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3AA9EA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내용을 입력해주세요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57738" y="7367653"/>
            <a:ext cx="6155556" cy="907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세부내용을 입력해주세요. 2줄 정도의 간략한 내용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이면 좋습니다.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844652" y="4515400"/>
            <a:ext cx="4156656" cy="556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824414" y="6707321"/>
            <a:ext cx="4636887" cy="1465719"/>
            <a:chOff x="6824414" y="6707321"/>
            <a:chExt cx="4636887" cy="14657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4414" y="6707321"/>
              <a:ext cx="4636887" cy="146571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148818" y="6964273"/>
            <a:ext cx="4271835" cy="5710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3AA9EA"/>
                </a:solidFill>
                <a:latin typeface="에스코어 드림 4" pitchFamily="34" charset="0"/>
                <a:cs typeface="에스코어 드림 4" pitchFamily="34" charset="0"/>
              </a:rPr>
              <a:t>02 내용을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7148818" y="7367653"/>
            <a:ext cx="6155556" cy="9079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세부내용을 입력해주세요. 2줄 정도의 간략한 내용</a:t>
            </a:r>
          </a:p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이면 좋습니다.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800428" y="4515400"/>
            <a:ext cx="4156656" cy="556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키워드 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921755" y="6980971"/>
            <a:ext cx="3970764" cy="4518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233599" y="5656207"/>
            <a:ext cx="955880" cy="1137952"/>
            <a:chOff x="14233599" y="5656207"/>
            <a:chExt cx="955880" cy="11379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3599" y="5656207"/>
              <a:ext cx="955880" cy="113795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969581" y="7282669"/>
            <a:ext cx="3871126" cy="5577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FFFFFF"/>
                </a:solidFill>
                <a:latin typeface="에스코어 드림 5" pitchFamily="34" charset="0"/>
                <a:cs typeface="에스코어 드림 5" pitchFamily="34" charset="0"/>
              </a:rPr>
              <a:t>핵심 키워드 입력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164933" y="5516139"/>
            <a:ext cx="113496" cy="564195"/>
            <a:chOff x="6164933" y="5516139"/>
            <a:chExt cx="113496" cy="56419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64933" y="5516139"/>
              <a:ext cx="113496" cy="5641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64933" y="7211656"/>
            <a:ext cx="113496" cy="564195"/>
            <a:chOff x="6164933" y="7211656"/>
            <a:chExt cx="113496" cy="5641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164933" y="7211656"/>
              <a:ext cx="113496" cy="5641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52014" y="6281711"/>
            <a:ext cx="113496" cy="564195"/>
            <a:chOff x="12052014" y="6281711"/>
            <a:chExt cx="113496" cy="5641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2052014" y="6281711"/>
              <a:ext cx="113496" cy="5641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75962" y="3494373"/>
            <a:ext cx="15133791" cy="85593"/>
            <a:chOff x="1575962" y="3494373"/>
            <a:chExt cx="15133791" cy="8559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5962" y="3494373"/>
              <a:ext cx="15133791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643" y="2060669"/>
            <a:ext cx="20441495" cy="5484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900" kern="0" spc="-1200" dirty="0" smtClean="0">
                <a:solidFill>
                  <a:srgbClr val="FFFFFF"/>
                </a:solidFill>
                <a:latin typeface="Andrew Ward" pitchFamily="34" charset="0"/>
                <a:cs typeface="Andrew Ward" pitchFamily="34" charset="0"/>
              </a:rPr>
              <a:t>Thank you 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24405" y="5056950"/>
            <a:ext cx="16728085" cy="37204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100" kern="0" spc="-5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19643" y="4235347"/>
            <a:ext cx="11135811" cy="1008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200" kern="0" spc="-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발표를 들어주셔서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075595" y="621924"/>
            <a:ext cx="59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047024" y="9458806"/>
            <a:ext cx="300000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홍미리 / Hong Miri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정치외교학과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110123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1924"/>
            <a:ext cx="18839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NO. 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Intro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Intro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9643" y="4709964"/>
            <a:ext cx="10141071" cy="30073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100" kern="0" spc="-5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HELLO,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361310" y="5465345"/>
            <a:ext cx="11685714" cy="3986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 페이지는 프레젠테이션을 시작하기 전 프레젠테이션에 대해서 간단하게 소개하</a:t>
            </a:r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는 페이지 입니다. 프레젠테이션에 대한 간략한 요약문, 또는 소개글을 적어주시면 </a:t>
            </a:r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좋습니다. 이 프레젠테이션은 과제 또는 기업용 프로젝트에 활용할 수 있는</a:t>
            </a:r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프레젠테이션입니다.</a:t>
            </a:r>
          </a:p>
          <a:p>
            <a:pPr algn="r"/>
            <a:endParaRPr/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이 폰트는 에스코어드림3 입니다. 폰트 크기는 20pt 이고, 자간은 -5, 행간은 20입</a:t>
            </a:r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니다. 내용은 6줄 정도 입력해주시는게 보기 좋습니다.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00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Contents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Contents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9643" y="2996220"/>
            <a:ext cx="2112500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655021" y="3896049"/>
            <a:ext cx="2831379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/>
              <a:t>기획의도</a:t>
            </a:r>
            <a:endParaRPr lang="en-US" sz="3600" dirty="0"/>
          </a:p>
        </p:txBody>
      </p:sp>
      <p:sp>
        <p:nvSpPr>
          <p:cNvPr id="15" name="Object 15"/>
          <p:cNvSpPr txBox="1"/>
          <p:nvPr/>
        </p:nvSpPr>
        <p:spPr>
          <a:xfrm>
            <a:off x="991043" y="6148670"/>
            <a:ext cx="2198214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426421" y="7048500"/>
            <a:ext cx="2374179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세부기능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7800" y="2996220"/>
            <a:ext cx="2112500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02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744200" y="2996220"/>
            <a:ext cx="4164894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2200095"/>
            <a:ext cx="15846429" cy="85593"/>
            <a:chOff x="1219643" y="2200095"/>
            <a:chExt cx="15846429" cy="855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2200095"/>
              <a:ext cx="15846429" cy="85593"/>
            </a:xfrm>
            <a:prstGeom prst="rect">
              <a:avLst/>
            </a:prstGeom>
          </p:spPr>
        </p:pic>
      </p:grpSp>
      <p:sp>
        <p:nvSpPr>
          <p:cNvPr id="39" name="Object 14"/>
          <p:cNvSpPr txBox="1"/>
          <p:nvPr/>
        </p:nvSpPr>
        <p:spPr>
          <a:xfrm>
            <a:off x="6881318" y="3896048"/>
            <a:ext cx="4038600" cy="8664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/>
              <a:t>유사사이트 분석</a:t>
            </a:r>
            <a:endParaRPr lang="en-US" sz="3600" dirty="0"/>
          </a:p>
        </p:txBody>
      </p:sp>
      <p:sp>
        <p:nvSpPr>
          <p:cNvPr id="40" name="Object 14"/>
          <p:cNvSpPr txBox="1"/>
          <p:nvPr/>
        </p:nvSpPr>
        <p:spPr>
          <a:xfrm>
            <a:off x="12477204" y="3896049"/>
            <a:ext cx="5582198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err="1" smtClean="0"/>
              <a:t>유스케이스</a:t>
            </a:r>
            <a:r>
              <a:rPr lang="ko-KR" altLang="en-US" sz="3600" dirty="0" smtClean="0"/>
              <a:t> 다이어그램</a:t>
            </a:r>
            <a:endParaRPr lang="en-US" altLang="ko-KR" sz="3600" dirty="0" smtClean="0"/>
          </a:p>
        </p:txBody>
      </p:sp>
      <p:sp>
        <p:nvSpPr>
          <p:cNvPr id="42" name="Object 15"/>
          <p:cNvSpPr txBox="1"/>
          <p:nvPr/>
        </p:nvSpPr>
        <p:spPr>
          <a:xfrm>
            <a:off x="4965422" y="6148670"/>
            <a:ext cx="2198214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05</a:t>
            </a:r>
            <a:endParaRPr lang="en-US" dirty="0"/>
          </a:p>
        </p:txBody>
      </p:sp>
      <p:sp>
        <p:nvSpPr>
          <p:cNvPr id="43" name="Object 16"/>
          <p:cNvSpPr txBox="1"/>
          <p:nvPr/>
        </p:nvSpPr>
        <p:spPr>
          <a:xfrm>
            <a:off x="6400800" y="7048500"/>
            <a:ext cx="2374179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역할 분담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bject 15"/>
          <p:cNvSpPr txBox="1"/>
          <p:nvPr/>
        </p:nvSpPr>
        <p:spPr>
          <a:xfrm>
            <a:off x="8927822" y="6148670"/>
            <a:ext cx="2198214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06</a:t>
            </a:r>
            <a:endParaRPr lang="en-US" dirty="0"/>
          </a:p>
        </p:txBody>
      </p:sp>
      <p:sp>
        <p:nvSpPr>
          <p:cNvPr id="45" name="Object 16"/>
          <p:cNvSpPr txBox="1"/>
          <p:nvPr/>
        </p:nvSpPr>
        <p:spPr>
          <a:xfrm>
            <a:off x="10363200" y="7048500"/>
            <a:ext cx="2374179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 환경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12966422" y="6148670"/>
            <a:ext cx="2198214" cy="19115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300" kern="0" spc="-3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07</a:t>
            </a:r>
            <a:endParaRPr lang="en-US" dirty="0"/>
          </a:p>
        </p:txBody>
      </p:sp>
      <p:sp>
        <p:nvSpPr>
          <p:cNvPr id="47" name="Object 16"/>
          <p:cNvSpPr txBox="1"/>
          <p:nvPr/>
        </p:nvSpPr>
        <p:spPr>
          <a:xfrm>
            <a:off x="14401800" y="7048500"/>
            <a:ext cx="2971800" cy="6393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작업 일정표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296950"/>
            <a:ext cx="8282520" cy="74946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400" kern="0" spc="-1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6558030"/>
            <a:ext cx="10627679" cy="1347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300" kern="0" spc="-2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기획의도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01 제목을 입력하세요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8947" y="3695490"/>
            <a:ext cx="7833368" cy="174332"/>
            <a:chOff x="8098947" y="3695490"/>
            <a:chExt cx="7833368" cy="1743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098947" y="3695490"/>
              <a:ext cx="7833368" cy="1743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 제목을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52976" y="1867979"/>
            <a:ext cx="5761942" cy="2337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52976" y="3617265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62500" y="6664679"/>
            <a:ext cx="5505858" cy="28210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요. 우측 키워드 3개에 대한 간략한 설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명도 좋습니다. 키워드 갯수를 더 늘리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고 싶으면 폰트 사이즈를 줄이고 하단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에 키워드를 추가해주세요.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027484" y="2448525"/>
            <a:ext cx="12098322" cy="2475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400" kern="0" spc="-4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KEY WORD 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098947" y="5714460"/>
            <a:ext cx="7833368" cy="174332"/>
            <a:chOff x="8098947" y="5714460"/>
            <a:chExt cx="7833368" cy="1743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098947" y="5714460"/>
              <a:ext cx="7833368" cy="17433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237008" y="4467494"/>
            <a:ext cx="12098322" cy="2475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400" kern="0" spc="-4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KEY WORD 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098947" y="7758710"/>
            <a:ext cx="7833368" cy="174332"/>
            <a:chOff x="8098947" y="7758710"/>
            <a:chExt cx="7833368" cy="1743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098947" y="7758710"/>
              <a:ext cx="7833368" cy="1743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37008" y="6511744"/>
            <a:ext cx="12098322" cy="2475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400" kern="0" spc="-4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KEY WORD 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5833" y="6188627"/>
            <a:ext cx="212811" cy="23606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381548" y="6188627"/>
            <a:ext cx="212811" cy="23606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650983" y="6188627"/>
            <a:ext cx="212811" cy="23413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 제목을 입력하세요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91071" y="5677616"/>
            <a:ext cx="3998810" cy="85593"/>
            <a:chOff x="1591071" y="5677616"/>
            <a:chExt cx="3998810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591071" y="5677616"/>
              <a:ext cx="3998810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62500" y="1867979"/>
            <a:ext cx="8426786" cy="1242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562500" y="2901553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324405" y="5677616"/>
            <a:ext cx="4341667" cy="85593"/>
            <a:chOff x="6324405" y="5677616"/>
            <a:chExt cx="4341667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324405" y="5677616"/>
              <a:ext cx="4341667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19643" y="5677616"/>
            <a:ext cx="5484524" cy="85593"/>
            <a:chOff x="11219643" y="5677616"/>
            <a:chExt cx="5484524" cy="855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19643" y="5677616"/>
              <a:ext cx="5484524" cy="8559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838690" y="6113018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항목을 입력해주세요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838690" y="6599474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항목을 입력해주세요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6569255" y="6113018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내용을 입력해주세요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6628802" y="6555688"/>
            <a:ext cx="5770736" cy="9208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상단 내용에 대한 부가적인 설명을 입력해주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시면 됩니다.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628802" y="7987878"/>
            <a:ext cx="5770736" cy="6882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 내용을 입력해주세요. 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838690" y="7085931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항목을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838690" y="7572387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항목을 입력해주세요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584316" y="5199238"/>
            <a:ext cx="5122633" cy="7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내용을 입력해주세요 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483541" y="6117018"/>
            <a:ext cx="7765818" cy="18589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좌측 항목들 보다 내용이 많은 세부적인 내용을 입력해주세요.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 이 폰트는 에스코어드림 3 입니다. 폰트 크기는 18pt 이고, 자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간은 -5, 행간은 15, 장편은 100% 입니다. 글자색은 #483F6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3 입니다. 투명도는 80% 로 설정되어 있습니다.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569255" y="7572387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 항목을 입력해주세요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1483541" y="7576387"/>
            <a:ext cx="7844964" cy="15191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 좌측 항목들 보다 내용이 많은 세부적인 내용을 입력해주세요.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 이 폰트는 에스코어드림 3 입니다.  폰트 크기는 18pt 이고, 자</a:t>
            </a:r>
          </a:p>
          <a:p>
            <a:pPr algn="just"/>
            <a:r>
              <a:rPr lang="en-US" sz="21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간은 -5, 행간은 15, 장편은 100% 입니다.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6324405" y="5199238"/>
            <a:ext cx="5122633" cy="7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키워드를 입력해주세요 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1219643" y="5199238"/>
            <a:ext cx="5122633" cy="7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내용을 입력해주세요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7549071" y="2648944"/>
            <a:ext cx="13736787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입력해주세요. 이 페이지는 많은 양의 텍스트를 적을 수 있는 페이지 입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니다. 하단의 세가지 예시를 적절히 활용해주세요.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85053" y="4350214"/>
            <a:ext cx="3091071" cy="1306909"/>
            <a:chOff x="13285053" y="4350214"/>
            <a:chExt cx="3091071" cy="130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053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09713" y="4350214"/>
            <a:ext cx="3091071" cy="1306909"/>
            <a:chOff x="10209713" y="4350214"/>
            <a:chExt cx="3091071" cy="13069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9713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2147" y="4350214"/>
            <a:ext cx="3091071" cy="1306909"/>
            <a:chOff x="7132147" y="4350214"/>
            <a:chExt cx="3091071" cy="13069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147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 제목을 입력하세요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01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62500" y="1867979"/>
            <a:ext cx="5761942" cy="2337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</a:t>
            </a:r>
          </a:p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입력하세요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562500" y="3617265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562500" y="7090743"/>
            <a:ext cx="5505858" cy="2242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키워드와 그와 관련된 내용을 입력할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수 있는 페이지 입니다. 페이지에 대한 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세부내용을 입력해주세요. 우측 키워드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3개에 대한 간략한 설명도 좋습니다. 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552503" y="5996587"/>
            <a:ext cx="4493287" cy="5491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내용을 입력해주세요 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858085" y="5996587"/>
            <a:ext cx="4235181" cy="60626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내용을 입력해주세요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940384" y="5996587"/>
            <a:ext cx="4224492" cy="5491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내용을 입력해주세요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558636" y="4587337"/>
            <a:ext cx="2238095" cy="891996"/>
            <a:chOff x="7558636" y="4587337"/>
            <a:chExt cx="2238095" cy="891996"/>
          </a:xfrm>
        </p:grpSpPr>
        <p:sp>
          <p:nvSpPr>
            <p:cNvPr id="29" name="Object 29"/>
            <p:cNvSpPr txBox="1"/>
            <p:nvPr/>
          </p:nvSpPr>
          <p:spPr>
            <a:xfrm>
              <a:off x="6999112" y="4952102"/>
              <a:ext cx="3497024" cy="79084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700" kern="0" spc="-100" dirty="0" smtClean="0">
                  <a:solidFill>
                    <a:srgbClr val="FFFFFF"/>
                  </a:solidFill>
                  <a:latin typeface="배달의민족 주아" pitchFamily="34" charset="0"/>
                  <a:cs typeface="배달의민족 주아" pitchFamily="34" charset="0"/>
                </a:rPr>
                <a:t>키워드 입력</a:t>
              </a:r>
              <a:endParaRPr lang="en-US"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458703" y="4587337"/>
              <a:ext cx="2539541" cy="4764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900" kern="0" spc="-100" dirty="0" smtClean="0">
                  <a:solidFill>
                    <a:srgbClr val="FFFFFF"/>
                  </a:solidFill>
                  <a:latin typeface="배달의민족 주아" pitchFamily="34" charset="0"/>
                  <a:cs typeface="배달의민족 주아" pitchFamily="34" charset="0"/>
                </a:rPr>
                <a:t>Key word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3711541" y="4587337"/>
            <a:ext cx="2238095" cy="891996"/>
            <a:chOff x="13711541" y="4587337"/>
            <a:chExt cx="2238095" cy="891996"/>
          </a:xfrm>
        </p:grpSpPr>
        <p:sp>
          <p:nvSpPr>
            <p:cNvPr id="33" name="Object 33"/>
            <p:cNvSpPr txBox="1"/>
            <p:nvPr/>
          </p:nvSpPr>
          <p:spPr>
            <a:xfrm>
              <a:off x="13152017" y="4952102"/>
              <a:ext cx="3497024" cy="79084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700" kern="0" spc="-100" dirty="0" smtClean="0">
                  <a:solidFill>
                    <a:srgbClr val="FFFFFF"/>
                  </a:solidFill>
                  <a:latin typeface="배달의민족 주아" pitchFamily="34" charset="0"/>
                  <a:cs typeface="배달의민족 주아" pitchFamily="34" charset="0"/>
                </a:rPr>
                <a:t>키워드 입력</a:t>
              </a:r>
              <a:endParaRPr lang="en-US" dirty="0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3611609" y="4587337"/>
              <a:ext cx="2539541" cy="4764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900" kern="0" spc="-100" dirty="0" smtClean="0">
                  <a:solidFill>
                    <a:srgbClr val="FFFFFF"/>
                  </a:solidFill>
                  <a:latin typeface="배달의민족 주아" pitchFamily="34" charset="0"/>
                  <a:cs typeface="배달의민족 주아" pitchFamily="34" charset="0"/>
                </a:rPr>
                <a:t>Key word</a:t>
              </a:r>
              <a:endParaRPr lang="en-US"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27958" y="6726282"/>
            <a:ext cx="212811" cy="23413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7734713" y="6650673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7734713" y="7137129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7734713" y="7623585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7734713" y="8110042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636201" y="4587337"/>
            <a:ext cx="2238095" cy="891996"/>
            <a:chOff x="10636201" y="4587337"/>
            <a:chExt cx="2238095" cy="891996"/>
          </a:xfrm>
        </p:grpSpPr>
        <p:sp>
          <p:nvSpPr>
            <p:cNvPr id="42" name="Object 42"/>
            <p:cNvSpPr txBox="1"/>
            <p:nvPr/>
          </p:nvSpPr>
          <p:spPr>
            <a:xfrm>
              <a:off x="10076677" y="4952102"/>
              <a:ext cx="3497024" cy="79084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700" kern="0" spc="-100" dirty="0" smtClean="0">
                  <a:solidFill>
                    <a:srgbClr val="341986"/>
                  </a:solidFill>
                  <a:latin typeface="배달의민족 주아" pitchFamily="34" charset="0"/>
                  <a:cs typeface="배달의민족 주아" pitchFamily="34" charset="0"/>
                </a:rPr>
                <a:t>키워드 입력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0536269" y="4587337"/>
              <a:ext cx="2539541" cy="4764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900" kern="0" spc="-100" dirty="0" smtClean="0">
                  <a:solidFill>
                    <a:srgbClr val="341986"/>
                  </a:solidFill>
                  <a:latin typeface="배달의민족 주아" pitchFamily="34" charset="0"/>
                  <a:cs typeface="배달의민족 주아" pitchFamily="34" charset="0"/>
                </a:rPr>
                <a:t>Key word</a:t>
              </a:r>
              <a:endParaRPr lang="en-US"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724726" y="6726282"/>
            <a:ext cx="212811" cy="23413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0931481" y="6650673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0931481" y="7137129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0931481" y="7623585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0931481" y="8110042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820031" y="6726282"/>
            <a:ext cx="212811" cy="23413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</a:p>
          <a:p>
            <a:pPr algn="just"/>
            <a:endParaRPr/>
          </a:p>
          <a:p>
            <a:pPr algn="just"/>
            <a:r>
              <a:rPr lang="en-US" sz="1200" dirty="0" smtClean="0">
                <a:solidFill>
                  <a:srgbClr val="341986"/>
                </a:solidFill>
                <a:latin typeface="에스코어 드림 4" pitchFamily="34" charset="0"/>
                <a:cs typeface="에스코어 드림 4" pitchFamily="34" charset="0"/>
              </a:rPr>
              <a:t>●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4026786" y="6650673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4026786" y="7137129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4026786" y="7623585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4026786" y="8110042"/>
            <a:ext cx="3683929" cy="5045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내용을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066667" y="2648944"/>
            <a:ext cx="14085714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페이지에 대한 세부내용을 입력해주세요. 하단 키워드에 대한 부가적인 설명을 입력해주세요. 이 폰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트는 에스코어드림 3 입니다.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483F63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62500" y="1867979"/>
            <a:ext cx="8426786" cy="1242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700" kern="0" spc="-2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제목을 입력하세요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562500" y="2901553"/>
            <a:ext cx="6226786" cy="8449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핵심 문장을 입력하세요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71699" y="4691767"/>
            <a:ext cx="7276190" cy="85593"/>
            <a:chOff x="1571699" y="4691767"/>
            <a:chExt cx="7276190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699" y="4691767"/>
              <a:ext cx="7276190" cy="8559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13754" y="4948571"/>
            <a:ext cx="6879776" cy="7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핵심 키워드 입력 ( 핵심 가치 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603959" y="5768000"/>
            <a:ext cx="5759551" cy="39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600" kern="0" spc="-2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Trust</a:t>
            </a:r>
          </a:p>
          <a:p>
            <a:pPr algn="just"/>
            <a:r>
              <a:rPr lang="en-US" sz="7600" kern="0" spc="-2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Experience</a:t>
            </a:r>
          </a:p>
          <a:p>
            <a:pPr algn="just"/>
            <a:r>
              <a:rPr lang="en-US" sz="7600" kern="0" spc="-2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Integrity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549071" y="2648944"/>
            <a:ext cx="13736787" cy="1083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이 페이지는 키워드를 나열하는 페이지로 기업의 핵심 가치, 또는 핵심 키워드를 한눈에 볼 수 있</a:t>
            </a:r>
          </a:p>
          <a:p>
            <a:pPr algn="just"/>
            <a:r>
              <a:rPr lang="en-US" sz="2400" kern="0" spc="-100" dirty="0" smtClean="0">
                <a:solidFill>
                  <a:srgbClr val="483F63"/>
                </a:solidFill>
                <a:latin typeface="에스코어 드림 3" pitchFamily="34" charset="0"/>
                <a:cs typeface="에스코어 드림 3" pitchFamily="34" charset="0"/>
              </a:rPr>
              <a:t>습니다. 중요 키워드는 글자색을 다르게 설정하셔도 좋습니다.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434785" y="5887905"/>
            <a:ext cx="2176800" cy="38950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신뢰</a:t>
            </a:r>
          </a:p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경험</a:t>
            </a:r>
          </a:p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진실성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427976" y="4691767"/>
            <a:ext cx="7276190" cy="85593"/>
            <a:chOff x="9427976" y="4691767"/>
            <a:chExt cx="7276190" cy="855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76" y="4691767"/>
              <a:ext cx="7276190" cy="8559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470031" y="4948571"/>
            <a:ext cx="6879776" cy="7428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kern="0" spc="-100" dirty="0" smtClean="0">
                <a:solidFill>
                  <a:srgbClr val="341986"/>
                </a:solidFill>
                <a:latin typeface="배달의민족 주아" pitchFamily="34" charset="0"/>
                <a:cs typeface="배달의민족 주아" pitchFamily="34" charset="0"/>
              </a:rPr>
              <a:t>핵심 키워드 입력 ( 핵심 가치 )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12085" y="5768000"/>
            <a:ext cx="5786637" cy="38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600" kern="0" spc="-2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Happiness</a:t>
            </a:r>
          </a:p>
          <a:p>
            <a:pPr algn="just"/>
            <a:r>
              <a:rPr lang="en-US" sz="7600" kern="0" spc="-200" dirty="0" smtClean="0">
                <a:solidFill>
                  <a:srgbClr val="3AA9EA"/>
                </a:solidFill>
                <a:latin typeface="배달의민족 주아" pitchFamily="34" charset="0"/>
                <a:cs typeface="배달의민족 주아" pitchFamily="34" charset="0"/>
              </a:rPr>
              <a:t>Honest</a:t>
            </a:r>
          </a:p>
          <a:p>
            <a:pPr algn="just"/>
            <a:r>
              <a:rPr lang="en-US" sz="7600" kern="0" spc="-2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Priority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5291062" y="5859333"/>
            <a:ext cx="2201312" cy="3628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행복</a:t>
            </a:r>
          </a:p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정직한</a:t>
            </a:r>
          </a:p>
          <a:p>
            <a:pPr algn="just"/>
            <a:r>
              <a:rPr lang="en-US" sz="4700" kern="0" spc="-100" dirty="0" smtClean="0">
                <a:solidFill>
                  <a:srgbClr val="483F63"/>
                </a:solidFill>
                <a:latin typeface="배달의민족 주아" pitchFamily="34" charset="0"/>
                <a:cs typeface="배달의민족 주아" pitchFamily="34" charset="0"/>
              </a:rPr>
              <a:t>우선사항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60840" y="296950"/>
            <a:ext cx="8282520" cy="74946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400" kern="0" spc="-11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9643" y="6558030"/>
            <a:ext cx="10169643" cy="1347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300" kern="0" spc="-200" dirty="0" smtClean="0">
                <a:solidFill>
                  <a:srgbClr val="FFFFFF"/>
                </a:solidFill>
                <a:latin typeface="배달의민족 주아" pitchFamily="34" charset="0"/>
                <a:cs typeface="배달의민족 주아" pitchFamily="34" charset="0"/>
              </a:rPr>
              <a:t>유사사이트 분석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75595" y="9458806"/>
            <a:ext cx="1171429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373395" y="9458806"/>
            <a:ext cx="3686380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02 제목을 입력하세요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19643" y="9458806"/>
            <a:ext cx="25696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989881" y="621924"/>
            <a:ext cx="2057143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3" pitchFamily="34" charset="0"/>
                <a:cs typeface="에스코어 드림 3" pitchFamily="34" charset="0"/>
              </a:rPr>
              <a:t>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9643" y="621924"/>
            <a:ext cx="5255357" cy="4674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프로젝트 이름 / 과목명을 입력해주세요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895</Words>
  <Application>Microsoft Office PowerPoint</Application>
  <PresentationFormat>사용자 지정</PresentationFormat>
  <Paragraphs>342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이용환</cp:lastModifiedBy>
  <cp:revision>8</cp:revision>
  <dcterms:created xsi:type="dcterms:W3CDTF">2020-05-06T20:03:46Z</dcterms:created>
  <dcterms:modified xsi:type="dcterms:W3CDTF">2020-05-06T12:06:06Z</dcterms:modified>
</cp:coreProperties>
</file>