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D364-09C6-407F-A4A9-6D84BABC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2127B-432D-4EB0-A9E1-56ADBD10B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ADE5-F792-46CA-BB5A-2E5F4BEE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974E-BF79-4ED2-AE04-0AFF21E9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41A6-977C-427D-B2E8-857EDAAA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4C41-45D3-42F4-950F-1F5F7016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937FC-071F-4E52-8A39-1F045BEF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DB16-F19C-42F7-9921-1EE4B0E1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1B4F-5F86-49F7-A153-CD0DB907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66AB-068E-44D7-B79A-F4E9512F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F68FF-15DB-4E57-9699-D6EBAD7C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E6EED-BA85-40C1-AE53-96EF0744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D19B-F8F6-4C9D-B68F-F2EA651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7E80-BD04-444C-BB75-F12795F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B02C-67FF-4200-BFD2-64C9BBD4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D411-6F42-4A28-B5C7-340F954E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517E-4BBE-4CC2-8D31-77D3910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347C-D83F-48AD-9338-B2DA7C5D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942C-30BB-4158-BD9D-0E5FA555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0A16-4F80-4C30-B48D-E2F46FC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8151-9481-4CBE-86DE-A06B9AF2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EC06-FA36-48FF-96B8-AAB36D78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35C5-8894-4649-B938-ED26EC7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4FE3-6B55-4E76-A6D2-ACF31F0B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ABD7-D122-4097-94CD-3BFF322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21D-AC4F-4DA1-BE37-CD827C6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A54A-E0F0-4BE5-8BAE-99251EBD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F8E25-F1AE-4791-93D8-377E3334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D781-CA7A-4C76-948F-EF8EC557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6224-01D5-4982-A9B5-B008AC6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B83B-3515-47AA-AF16-EBA74505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6E42-DB07-4520-818F-100DADD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09A0-4C57-466B-80A2-E241DA21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2D326-B336-4727-8458-7D87C809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FB1E4-BEE0-4F40-9DE7-C7BCFCBC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D382D-1A2B-46AD-89E9-0EB9B772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FCD3-EC5B-429D-947A-285671B4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D517-3CEF-41D9-879F-118B8F00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89F1-E5B2-439A-8656-9C01EA3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DBF-F4F4-4145-80A2-5832AAFC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B81C4-F71E-4A6E-A807-8CE739F6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17143-7DB7-40CE-9C98-99675ABA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9F239-077B-4D76-9C73-6F15DAF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722C5-CC43-40F5-A8FA-EA6CA0D4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CD9E5-2467-4A0D-9A09-149D7ED6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E87E-D3D1-49B2-BFA4-3A1DA0A1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BCA2-56EF-4099-A1B8-EBEC0F57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1FC-ADD5-411D-983E-C370C9DF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063F-19DF-4813-85A5-520D2339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0089-1B92-42AA-9EFB-3314B030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6BBD-3A01-4723-8F01-93AF5167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DB46-A599-4EB8-BBEB-FB2A6C5F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E907-BBA6-4FB6-8636-BB71E557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F99EF-37C8-4F56-8010-2D5A60BC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3BED-9E65-4A17-9996-13B1BEBB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6F4E0-3BC0-4CE6-A543-2947841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4174-7836-4BF0-8136-EDE5A20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5943-E364-4BA4-BA4A-ED991A9E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742D4-D943-460C-A11A-7903B27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1688-EDBF-4026-BF54-64739C4C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B122-7336-4CE0-87D1-B17D88FD8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3A14F-56F1-4AD3-96D1-19C1390E772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39BA-94B8-406E-9410-0444B697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D1B-DE3A-4CA0-9FA7-148C7D14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6653-CDC8-464D-AE01-6D1BF66A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FA6831-DAB9-4D67-8A2A-DC8325E0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SaltyEmu 2.0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1E339DD-630F-43FF-B488-786442A4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Microservice – Stateless – Distributed Computing – Event Driven – Pluggable &amp; Performant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25560-CDFB-4382-9F0F-58F3D732D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r="6341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216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306E8-7E3C-4C02-8158-0CF6D63F84D1}"/>
              </a:ext>
            </a:extLst>
          </p:cNvPr>
          <p:cNvSpPr/>
          <p:nvPr/>
        </p:nvSpPr>
        <p:spPr>
          <a:xfrm>
            <a:off x="5175250" y="5649383"/>
            <a:ext cx="1841500" cy="115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AC735-D34F-42C5-85A7-0CC395035822}"/>
              </a:ext>
            </a:extLst>
          </p:cNvPr>
          <p:cNvSpPr/>
          <p:nvPr/>
        </p:nvSpPr>
        <p:spPr>
          <a:xfrm>
            <a:off x="5175250" y="4138083"/>
            <a:ext cx="1841500" cy="1155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16EE8-3501-4987-9F59-D9CF1124F50D}"/>
              </a:ext>
            </a:extLst>
          </p:cNvPr>
          <p:cNvSpPr/>
          <p:nvPr/>
        </p:nvSpPr>
        <p:spPr>
          <a:xfrm>
            <a:off x="4822825" y="3150658"/>
            <a:ext cx="2546350" cy="556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GameEventWorkerNode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24851-40FE-4016-9632-1EB28F852C6C}"/>
              </a:ext>
            </a:extLst>
          </p:cNvPr>
          <p:cNvSpPr/>
          <p:nvPr/>
        </p:nvSpPr>
        <p:spPr>
          <a:xfrm>
            <a:off x="589491" y="247651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B34C4-5881-48E6-801B-8A3A65A16BA4}"/>
              </a:ext>
            </a:extLst>
          </p:cNvPr>
          <p:cNvSpPr/>
          <p:nvPr/>
        </p:nvSpPr>
        <p:spPr>
          <a:xfrm>
            <a:off x="589491" y="1170517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56AD3-8CB4-4366-B49D-F93A37A1E1B4}"/>
              </a:ext>
            </a:extLst>
          </p:cNvPr>
          <p:cNvSpPr/>
          <p:nvPr/>
        </p:nvSpPr>
        <p:spPr>
          <a:xfrm>
            <a:off x="589491" y="2093383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Family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EDAED-A456-4855-9C54-ADE8B912E945}"/>
              </a:ext>
            </a:extLst>
          </p:cNvPr>
          <p:cNvSpPr/>
          <p:nvPr/>
        </p:nvSpPr>
        <p:spPr>
          <a:xfrm>
            <a:off x="9056159" y="247651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Account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B57DB-A517-42DA-B37F-7A84FD3291EF}"/>
              </a:ext>
            </a:extLst>
          </p:cNvPr>
          <p:cNvSpPr/>
          <p:nvPr/>
        </p:nvSpPr>
        <p:spPr>
          <a:xfrm>
            <a:off x="4822825" y="247651"/>
            <a:ext cx="2546350" cy="556683"/>
          </a:xfrm>
          <a:prstGeom prst="rect">
            <a:avLst/>
          </a:prstGeom>
          <a:solidFill>
            <a:srgbClr val="883E92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0F9B6-9BEE-4A9E-92E5-22F0D3FB5564}"/>
              </a:ext>
            </a:extLst>
          </p:cNvPr>
          <p:cNvSpPr/>
          <p:nvPr/>
        </p:nvSpPr>
        <p:spPr>
          <a:xfrm>
            <a:off x="9056159" y="1170517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Character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40DAA-FF2C-4565-9F70-9AFE61CEFA59}"/>
              </a:ext>
            </a:extLst>
          </p:cNvPr>
          <p:cNvSpPr/>
          <p:nvPr/>
        </p:nvSpPr>
        <p:spPr>
          <a:xfrm>
            <a:off x="9056159" y="2093382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CharacterInventory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7ED12-46B6-4A26-8D87-EC97B656C18C}"/>
              </a:ext>
            </a:extLst>
          </p:cNvPr>
          <p:cNvSpPr/>
          <p:nvPr/>
        </p:nvSpPr>
        <p:spPr>
          <a:xfrm>
            <a:off x="9056159" y="3016247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CharacterMate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84BAD-D98B-43E8-933E-77F8A9F88F8F}"/>
              </a:ext>
            </a:extLst>
          </p:cNvPr>
          <p:cNvSpPr/>
          <p:nvPr/>
        </p:nvSpPr>
        <p:spPr>
          <a:xfrm>
            <a:off x="589491" y="3016247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5F555-A92E-4C82-B255-2C44171FE237}"/>
              </a:ext>
            </a:extLst>
          </p:cNvPr>
          <p:cNvSpPr/>
          <p:nvPr/>
        </p:nvSpPr>
        <p:spPr>
          <a:xfrm>
            <a:off x="589491" y="3939111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BCF29-75D7-42F4-9AED-B50201BC1BB8}"/>
              </a:ext>
            </a:extLst>
          </p:cNvPr>
          <p:cNvSpPr/>
          <p:nvPr/>
        </p:nvSpPr>
        <p:spPr>
          <a:xfrm>
            <a:off x="589491" y="4861975"/>
            <a:ext cx="2546350" cy="5566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Data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DB573E-282C-4750-9E5F-3AEC0A822E00}"/>
              </a:ext>
            </a:extLst>
          </p:cNvPr>
          <p:cNvSpPr/>
          <p:nvPr/>
        </p:nvSpPr>
        <p:spPr>
          <a:xfrm>
            <a:off x="4822825" y="1170517"/>
            <a:ext cx="2546350" cy="556683"/>
          </a:xfrm>
          <a:prstGeom prst="rect">
            <a:avLst/>
          </a:prstGeom>
          <a:solidFill>
            <a:srgbClr val="883E92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Manager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1287C-DD09-4208-A0DB-15CE1B7F1F07}"/>
              </a:ext>
            </a:extLst>
          </p:cNvPr>
          <p:cNvSpPr/>
          <p:nvPr/>
        </p:nvSpPr>
        <p:spPr>
          <a:xfrm>
            <a:off x="9056159" y="3939110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CharaterQuicklist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3B6D04-6C73-4A6A-A969-CF8CE22CAA6E}"/>
              </a:ext>
            </a:extLst>
          </p:cNvPr>
          <p:cNvSpPr/>
          <p:nvPr/>
        </p:nvSpPr>
        <p:spPr>
          <a:xfrm>
            <a:off x="9056159" y="4861973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CharacterSkill</a:t>
            </a:r>
            <a:r>
              <a:rPr lang="en-US" dirty="0">
                <a:solidFill>
                  <a:sysClr val="windowText" lastClr="000000"/>
                </a:solidFill>
              </a:rPr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65D37-916B-4D7C-8DCD-D9F38A278F3A}"/>
              </a:ext>
            </a:extLst>
          </p:cNvPr>
          <p:cNvSpPr/>
          <p:nvPr/>
        </p:nvSpPr>
        <p:spPr>
          <a:xfrm>
            <a:off x="917044" y="5489097"/>
            <a:ext cx="1891243" cy="75141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Gameplay related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E4918A-8ECC-49A8-B1B2-CA40A440232F}"/>
              </a:ext>
            </a:extLst>
          </p:cNvPr>
          <p:cNvSpPr/>
          <p:nvPr/>
        </p:nvSpPr>
        <p:spPr>
          <a:xfrm>
            <a:off x="9385300" y="6019798"/>
            <a:ext cx="1891243" cy="75141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related services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F6509-B955-413B-A2BE-B4A938B8EA73}"/>
              </a:ext>
            </a:extLst>
          </p:cNvPr>
          <p:cNvSpPr/>
          <p:nvPr/>
        </p:nvSpPr>
        <p:spPr>
          <a:xfrm>
            <a:off x="0" y="6334780"/>
            <a:ext cx="3011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199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5F874-A1C7-4334-92B9-33EC0E3FE729}"/>
              </a:ext>
            </a:extLst>
          </p:cNvPr>
          <p:cNvSpPr/>
          <p:nvPr/>
        </p:nvSpPr>
        <p:spPr>
          <a:xfrm>
            <a:off x="325966" y="2851150"/>
            <a:ext cx="18415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677A4-E3F7-4975-AE7A-64C53121A293}"/>
              </a:ext>
            </a:extLst>
          </p:cNvPr>
          <p:cNvSpPr/>
          <p:nvPr/>
        </p:nvSpPr>
        <p:spPr>
          <a:xfrm>
            <a:off x="7861298" y="2851150"/>
            <a:ext cx="1841500" cy="1155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NB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8FC41-5363-4331-9EE1-9C7572863847}"/>
              </a:ext>
            </a:extLst>
          </p:cNvPr>
          <p:cNvSpPr/>
          <p:nvPr/>
        </p:nvSpPr>
        <p:spPr>
          <a:xfrm>
            <a:off x="10113433" y="2851150"/>
            <a:ext cx="1841500" cy="1155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387A4E-C314-49C9-96C1-60DFFE8C88DA}"/>
              </a:ext>
            </a:extLst>
          </p:cNvPr>
          <p:cNvSpPr/>
          <p:nvPr/>
        </p:nvSpPr>
        <p:spPr>
          <a:xfrm>
            <a:off x="3293533" y="28511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08D26-5941-4783-8437-392D1498E95C}"/>
              </a:ext>
            </a:extLst>
          </p:cNvPr>
          <p:cNvSpPr/>
          <p:nvPr/>
        </p:nvSpPr>
        <p:spPr>
          <a:xfrm>
            <a:off x="3293533" y="45275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A1672-65DD-4AC3-AB51-00496AF789AE}"/>
              </a:ext>
            </a:extLst>
          </p:cNvPr>
          <p:cNvSpPr/>
          <p:nvPr/>
        </p:nvSpPr>
        <p:spPr>
          <a:xfrm>
            <a:off x="3293533" y="1174750"/>
            <a:ext cx="1841500" cy="1155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242C2-5454-4DE7-B93F-5B7763C868A5}"/>
              </a:ext>
            </a:extLst>
          </p:cNvPr>
          <p:cNvSpPr/>
          <p:nvPr/>
        </p:nvSpPr>
        <p:spPr>
          <a:xfrm>
            <a:off x="3191932" y="186266"/>
            <a:ext cx="2040467" cy="601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</a:t>
            </a:r>
          </a:p>
          <a:p>
            <a:pPr algn="ctr"/>
            <a:r>
              <a:rPr lang="en-US" dirty="0"/>
              <a:t>INTERACTIONS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77BB4-9994-4E75-B992-88BF6B55B5BB}"/>
              </a:ext>
            </a:extLst>
          </p:cNvPr>
          <p:cNvSpPr/>
          <p:nvPr/>
        </p:nvSpPr>
        <p:spPr>
          <a:xfrm>
            <a:off x="10013949" y="2080684"/>
            <a:ext cx="2040467" cy="249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B7248-6C1B-434E-A207-9EAF20C06238}"/>
              </a:ext>
            </a:extLst>
          </p:cNvPr>
          <p:cNvSpPr/>
          <p:nvPr/>
        </p:nvSpPr>
        <p:spPr>
          <a:xfrm>
            <a:off x="7761814" y="2080684"/>
            <a:ext cx="2040467" cy="249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30D700-7808-4F53-8903-2160B727D3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35033" y="1752600"/>
            <a:ext cx="2760134" cy="12149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5071A78-628A-4CDD-8E99-5D44763E3D1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35033" y="3808942"/>
            <a:ext cx="2726265" cy="12964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C7CACF4-1519-4101-ABCB-4D3AB4932E0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35033" y="3429000"/>
            <a:ext cx="272626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D7D1020-D61C-4653-8319-B43F7538627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167466" y="1752600"/>
            <a:ext cx="1126067" cy="16764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3B50CD8-4964-4872-B123-669FE2005E9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167466" y="3429000"/>
            <a:ext cx="1126067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022ED0E-09ED-41BC-96FA-6732A188133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67466" y="3429000"/>
            <a:ext cx="1126067" cy="1676400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9C1368-7C34-4A1C-A9E3-A400ED76C527}"/>
              </a:ext>
            </a:extLst>
          </p:cNvPr>
          <p:cNvSpPr/>
          <p:nvPr/>
        </p:nvSpPr>
        <p:spPr>
          <a:xfrm>
            <a:off x="7508872" y="5194300"/>
            <a:ext cx="2546350" cy="5566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Character Service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EFD4606-FB02-457B-99C8-D7D362D9F0BA}"/>
              </a:ext>
            </a:extLst>
          </p:cNvPr>
          <p:cNvCxnSpPr>
            <a:stCxn id="5" idx="2"/>
            <a:endCxn id="62" idx="0"/>
          </p:cNvCxnSpPr>
          <p:nvPr/>
        </p:nvCxnSpPr>
        <p:spPr>
          <a:xfrm rot="5400000">
            <a:off x="8188323" y="4600575"/>
            <a:ext cx="1187450" cy="1"/>
          </a:xfrm>
          <a:prstGeom prst="bentConnector3">
            <a:avLst/>
          </a:prstGeom>
          <a:ln w="28575">
            <a:solidFill>
              <a:srgbClr val="883E9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2BD764-5384-4D15-A228-3BB05A7F9D0A}"/>
              </a:ext>
            </a:extLst>
          </p:cNvPr>
          <p:cNvSpPr/>
          <p:nvPr/>
        </p:nvSpPr>
        <p:spPr>
          <a:xfrm>
            <a:off x="0" y="6334780"/>
            <a:ext cx="44040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MultiService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0121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ED6BFE-9B34-4DBF-BE4B-23C6BA02F32D}"/>
              </a:ext>
            </a:extLst>
          </p:cNvPr>
          <p:cNvSpPr/>
          <p:nvPr/>
        </p:nvSpPr>
        <p:spPr>
          <a:xfrm>
            <a:off x="859873" y="2080468"/>
            <a:ext cx="2265027" cy="10234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IIpcClient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CB5C0-8AE7-4202-A4EE-F8F96EEB13A0}"/>
              </a:ext>
            </a:extLst>
          </p:cNvPr>
          <p:cNvSpPr/>
          <p:nvPr/>
        </p:nvSpPr>
        <p:spPr>
          <a:xfrm>
            <a:off x="9067100" y="2080469"/>
            <a:ext cx="2265027" cy="102345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4291D-7471-4EB1-8CFB-14A0152AAA35}"/>
              </a:ext>
            </a:extLst>
          </p:cNvPr>
          <p:cNvSpPr/>
          <p:nvPr/>
        </p:nvSpPr>
        <p:spPr>
          <a:xfrm>
            <a:off x="4963483" y="1554760"/>
            <a:ext cx="2265027" cy="378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IRouter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35A74-0A8F-4649-BE98-E4E328C28D7C}"/>
              </a:ext>
            </a:extLst>
          </p:cNvPr>
          <p:cNvSpPr/>
          <p:nvPr/>
        </p:nvSpPr>
        <p:spPr>
          <a:xfrm>
            <a:off x="4963487" y="3103925"/>
            <a:ext cx="2265027" cy="102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IIpcPacket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33EB62-D9EC-4795-BFB8-642A027FACFB}"/>
              </a:ext>
            </a:extLst>
          </p:cNvPr>
          <p:cNvSpPr/>
          <p:nvPr/>
        </p:nvSpPr>
        <p:spPr>
          <a:xfrm>
            <a:off x="4963488" y="4316835"/>
            <a:ext cx="2265027" cy="1023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IIpcRequest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B90706-0A15-4C90-82A8-3A0B0D4A6E93}"/>
              </a:ext>
            </a:extLst>
          </p:cNvPr>
          <p:cNvSpPr/>
          <p:nvPr/>
        </p:nvSpPr>
        <p:spPr>
          <a:xfrm>
            <a:off x="4963488" y="5472768"/>
            <a:ext cx="2265027" cy="1023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IIpcResponse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494C9D-580F-4763-BE21-5E5D27247DC5}"/>
              </a:ext>
            </a:extLst>
          </p:cNvPr>
          <p:cNvSpPr/>
          <p:nvPr/>
        </p:nvSpPr>
        <p:spPr>
          <a:xfrm>
            <a:off x="10050012" y="4856876"/>
            <a:ext cx="2041320" cy="4834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IIpcRequestHandler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BD15E7-93CC-42ED-B8F0-BD6283E2F70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124900" y="2592197"/>
            <a:ext cx="1838587" cy="102345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1C23860-EC7F-4951-8EDE-F99A877E516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24900" y="2592197"/>
            <a:ext cx="1838588" cy="22363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20D76A-9B5B-4465-9E72-BAB11E5CC6F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9758668" y="3544872"/>
            <a:ext cx="1752950" cy="8710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9E77508-F126-43AB-B770-EFA4C4FC1A55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 flipV="1">
            <a:off x="6096002" y="5098583"/>
            <a:ext cx="3954010" cy="1397641"/>
          </a:xfrm>
          <a:prstGeom prst="bentConnector4">
            <a:avLst>
              <a:gd name="adj1" fmla="val 35679"/>
              <a:gd name="adj2" fmla="val 11635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FC0E9FB-3033-45EB-ACCF-E84E457F0EA6}"/>
              </a:ext>
            </a:extLst>
          </p:cNvPr>
          <p:cNvSpPr/>
          <p:nvPr/>
        </p:nvSpPr>
        <p:spPr>
          <a:xfrm>
            <a:off x="4963485" y="92977"/>
            <a:ext cx="2265027" cy="10234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MessageBroker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F6BA25-BB88-46A1-B9F7-FC4490E4AD33}"/>
              </a:ext>
            </a:extLst>
          </p:cNvPr>
          <p:cNvCxnSpPr>
            <a:cxnSpLocks/>
            <a:stCxn id="9" idx="0"/>
            <a:endCxn id="65" idx="2"/>
          </p:cNvCxnSpPr>
          <p:nvPr/>
        </p:nvCxnSpPr>
        <p:spPr>
          <a:xfrm rot="16200000" flipV="1">
            <a:off x="5898161" y="2906084"/>
            <a:ext cx="395679" cy="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180233E-DD6E-4617-A3CC-8E826F439059}"/>
              </a:ext>
            </a:extLst>
          </p:cNvPr>
          <p:cNvCxnSpPr>
            <a:cxnSpLocks/>
            <a:stCxn id="6" idx="0"/>
            <a:endCxn id="49" idx="2"/>
          </p:cNvCxnSpPr>
          <p:nvPr/>
        </p:nvCxnSpPr>
        <p:spPr>
          <a:xfrm rot="5400000" flipH="1" flipV="1">
            <a:off x="5876835" y="1335596"/>
            <a:ext cx="438326" cy="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843FB08-BC6C-4CD5-BE9A-6DD168C44758}"/>
              </a:ext>
            </a:extLst>
          </p:cNvPr>
          <p:cNvCxnSpPr>
            <a:cxnSpLocks/>
            <a:stCxn id="49" idx="3"/>
            <a:endCxn id="5" idx="0"/>
          </p:cNvCxnSpPr>
          <p:nvPr/>
        </p:nvCxnSpPr>
        <p:spPr>
          <a:xfrm>
            <a:off x="7228512" y="604706"/>
            <a:ext cx="2971102" cy="14757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58C61CB-22A8-4C0D-A69A-DF472D46639D}"/>
              </a:ext>
            </a:extLst>
          </p:cNvPr>
          <p:cNvSpPr/>
          <p:nvPr/>
        </p:nvSpPr>
        <p:spPr>
          <a:xfrm>
            <a:off x="4963484" y="2329344"/>
            <a:ext cx="2265027" cy="378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ISerializer</a:t>
            </a:r>
            <a:endParaRPr lang="en-US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8B29643-90B9-4F51-B943-10548C19FC1E}"/>
              </a:ext>
            </a:extLst>
          </p:cNvPr>
          <p:cNvCxnSpPr>
            <a:cxnSpLocks/>
            <a:stCxn id="65" idx="0"/>
            <a:endCxn id="6" idx="2"/>
          </p:cNvCxnSpPr>
          <p:nvPr/>
        </p:nvCxnSpPr>
        <p:spPr>
          <a:xfrm rot="16200000" flipV="1">
            <a:off x="5898157" y="2131502"/>
            <a:ext cx="395682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DAF4FA5-CF28-409F-95D1-45A15E1AD93D}"/>
              </a:ext>
            </a:extLst>
          </p:cNvPr>
          <p:cNvCxnSpPr>
            <a:cxnSpLocks/>
            <a:stCxn id="11" idx="3"/>
            <a:endCxn id="65" idx="3"/>
          </p:cNvCxnSpPr>
          <p:nvPr/>
        </p:nvCxnSpPr>
        <p:spPr>
          <a:xfrm flipH="1" flipV="1">
            <a:off x="7228511" y="2518795"/>
            <a:ext cx="4" cy="3465702"/>
          </a:xfrm>
          <a:prstGeom prst="bentConnector3">
            <a:avLst>
              <a:gd name="adj1" fmla="val -571500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2FBFC13-3E34-4DAB-8B02-5E672BBD17BB}"/>
              </a:ext>
            </a:extLst>
          </p:cNvPr>
          <p:cNvCxnSpPr>
            <a:cxnSpLocks/>
            <a:stCxn id="49" idx="1"/>
            <a:endCxn id="4" idx="0"/>
          </p:cNvCxnSpPr>
          <p:nvPr/>
        </p:nvCxnSpPr>
        <p:spPr>
          <a:xfrm rot="10800000" flipV="1">
            <a:off x="1992387" y="604706"/>
            <a:ext cx="2971098" cy="14757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2D0470F-83C8-478D-97BD-158745DAD1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54754" y="1974902"/>
            <a:ext cx="370512" cy="288029"/>
          </a:xfrm>
          <a:prstGeom prst="bentConnector3">
            <a:avLst>
              <a:gd name="adj1" fmla="val 45471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95F567D-9FAC-4E4A-90D4-15888B10CBA4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091455" y="1120976"/>
            <a:ext cx="438327" cy="4292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F272A95-B5C5-4281-834B-C25E13ACB1EE}"/>
              </a:ext>
            </a:extLst>
          </p:cNvPr>
          <p:cNvCxnSpPr>
            <a:cxnSpLocks/>
            <a:stCxn id="65" idx="0"/>
          </p:cNvCxnSpPr>
          <p:nvPr/>
        </p:nvCxnSpPr>
        <p:spPr>
          <a:xfrm rot="16200000" flipV="1">
            <a:off x="5754143" y="1987489"/>
            <a:ext cx="395685" cy="288026"/>
          </a:xfrm>
          <a:prstGeom prst="bentConnector3">
            <a:avLst>
              <a:gd name="adj1" fmla="val 48796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7186F2D-E064-4506-8C19-7951E8026597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5661255" y="1120017"/>
            <a:ext cx="440245" cy="4292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BA946B-BEBF-4B3D-9CF6-0A091915543F}"/>
              </a:ext>
            </a:extLst>
          </p:cNvPr>
          <p:cNvSpPr/>
          <p:nvPr/>
        </p:nvSpPr>
        <p:spPr>
          <a:xfrm>
            <a:off x="7743050" y="4345146"/>
            <a:ext cx="2195109" cy="483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IIpcPacketHandler</a:t>
            </a:r>
            <a:endParaRPr lang="en-US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421572F1-9122-4712-8538-868C8809EB2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>
            <a:off x="7228512" y="604706"/>
            <a:ext cx="1838588" cy="19874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DDABC0-DA08-44C6-81C5-75A1B4BE7971}"/>
              </a:ext>
            </a:extLst>
          </p:cNvPr>
          <p:cNvCxnSpPr>
            <a:cxnSpLocks/>
            <a:stCxn id="5" idx="2"/>
            <a:endCxn id="116" idx="0"/>
          </p:cNvCxnSpPr>
          <p:nvPr/>
        </p:nvCxnSpPr>
        <p:spPr>
          <a:xfrm rot="5400000">
            <a:off x="8899500" y="3045032"/>
            <a:ext cx="1241220" cy="13590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00D40A9-4EF5-4748-8EBB-A2C0CCF6A3AB}"/>
              </a:ext>
            </a:extLst>
          </p:cNvPr>
          <p:cNvSpPr/>
          <p:nvPr/>
        </p:nvSpPr>
        <p:spPr>
          <a:xfrm>
            <a:off x="0" y="6334780"/>
            <a:ext cx="35831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IPC Communication 2.0</a:t>
            </a:r>
          </a:p>
        </p:txBody>
      </p:sp>
    </p:spTree>
    <p:extLst>
      <p:ext uri="{BB962C8B-B14F-4D97-AF65-F5344CB8AC3E}">
        <p14:creationId xmlns:p14="http://schemas.microsoft.com/office/powerpoint/2010/main" val="4415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08C8-8724-4ADA-9D61-B1B1492A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0607C-1E95-45C4-9595-1AC65367A82A}"/>
              </a:ext>
            </a:extLst>
          </p:cNvPr>
          <p:cNvSpPr/>
          <p:nvPr/>
        </p:nvSpPr>
        <p:spPr>
          <a:xfrm>
            <a:off x="4279900" y="2281767"/>
            <a:ext cx="1634066" cy="791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HashiCorp’s</a:t>
            </a:r>
            <a:r>
              <a:rPr lang="en-US" dirty="0"/>
              <a:t> Vault</a:t>
            </a:r>
          </a:p>
        </p:txBody>
      </p:sp>
    </p:spTree>
    <p:extLst>
      <p:ext uri="{BB962C8B-B14F-4D97-AF65-F5344CB8AC3E}">
        <p14:creationId xmlns:p14="http://schemas.microsoft.com/office/powerpoint/2010/main" val="27965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SaltyEmu 2.0</vt:lpstr>
      <vt:lpstr>PowerPoint Presentation</vt:lpstr>
      <vt:lpstr>PowerPoint Presentation</vt:lpstr>
      <vt:lpstr>PowerPoint Presentation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SaltyEmu 2.0</dc:title>
  <dc:creator>Valentin Gaillard</dc:creator>
  <cp:lastModifiedBy>valentin gaillard</cp:lastModifiedBy>
  <cp:revision>4</cp:revision>
  <dcterms:created xsi:type="dcterms:W3CDTF">2019-01-18T11:53:35Z</dcterms:created>
  <dcterms:modified xsi:type="dcterms:W3CDTF">2019-02-27T03:13:31Z</dcterms:modified>
</cp:coreProperties>
</file>