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73" r:id="rId4"/>
    <p:sldId id="274" r:id="rId5"/>
    <p:sldId id="275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76" r:id="rId14"/>
    <p:sldId id="266" r:id="rId15"/>
    <p:sldId id="277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68" r:id="rId24"/>
    <p:sldId id="257" r:id="rId25"/>
    <p:sldId id="267" r:id="rId26"/>
    <p:sldId id="270" r:id="rId27"/>
    <p:sldId id="27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3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8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1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4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2B4211A-120B-4326-92B7-1C979A7D3206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3D87173-136C-4EA7-AE51-CAD55001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unity/downloa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774"/>
            <a:ext cx="9144000" cy="2387600"/>
          </a:xfrm>
        </p:spPr>
        <p:txBody>
          <a:bodyPr/>
          <a:lstStyle/>
          <a:p>
            <a:r>
              <a:rPr lang="en-US" dirty="0" smtClean="0"/>
              <a:t>Intro To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Scene View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interactive sandbox where you can move and manipulate objects in your scene</a:t>
            </a:r>
            <a:endParaRPr lang="en-US" dirty="0"/>
          </a:p>
        </p:txBody>
      </p:sp>
      <p:pic>
        <p:nvPicPr>
          <p:cNvPr id="4098" name="Picture 2" descr="https://docs.unity3d.com/Documentation/Images/manual/SceneView43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97" y="2561702"/>
            <a:ext cx="6275376" cy="3673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Hierarchy View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402912" cy="4351338"/>
          </a:xfrm>
        </p:spPr>
        <p:txBody>
          <a:bodyPr/>
          <a:lstStyle/>
          <a:p>
            <a:r>
              <a:rPr lang="en-US" dirty="0" smtClean="0"/>
              <a:t>Contains a list of all the objects currently in scene</a:t>
            </a:r>
            <a:endParaRPr lang="en-US" dirty="0"/>
          </a:p>
        </p:txBody>
      </p:sp>
      <p:pic>
        <p:nvPicPr>
          <p:cNvPr id="6146" name="Picture 2" descr="https://docs.unity3d.com/Documentation/Images/manual/Hierarchy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912" y="1825625"/>
            <a:ext cx="3830888" cy="452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Inspector View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695137" cy="4351338"/>
          </a:xfrm>
        </p:spPr>
        <p:txBody>
          <a:bodyPr/>
          <a:lstStyle/>
          <a:p>
            <a:r>
              <a:rPr lang="en-US" dirty="0" smtClean="0"/>
              <a:t>Displays and allows for editing of information about the selected game object</a:t>
            </a:r>
          </a:p>
        </p:txBody>
      </p:sp>
      <p:pic>
        <p:nvPicPr>
          <p:cNvPr id="7170" name="Picture 2" descr="https://docs.unity3d.com/Documentation/Images/manual/Inspector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534319"/>
            <a:ext cx="2476500" cy="493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On Our Demo Game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The Basics of Unity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/>
              <a:t> </a:t>
            </a:r>
            <a:r>
              <a:rPr lang="en-US" dirty="0" smtClean="0"/>
              <a:t>– A container for components, does nothing by itself</a:t>
            </a:r>
          </a:p>
          <a:p>
            <a:pPr lvl="1"/>
            <a:r>
              <a:rPr lang="en-US" dirty="0" smtClean="0"/>
              <a:t>Every object in the game scene, visible or not, is contained within a </a:t>
            </a:r>
            <a:r>
              <a:rPr lang="en-US" dirty="0" err="1" smtClean="0"/>
              <a:t>GameObject</a:t>
            </a:r>
            <a:endParaRPr lang="en-US" dirty="0" smtClean="0"/>
          </a:p>
          <a:p>
            <a:r>
              <a:rPr lang="en-US" dirty="0" smtClean="0"/>
              <a:t>Component – Attached to </a:t>
            </a:r>
            <a:r>
              <a:rPr lang="en-US" dirty="0" err="1" smtClean="0"/>
              <a:t>GameObjects</a:t>
            </a:r>
            <a:r>
              <a:rPr lang="en-US" dirty="0" smtClean="0"/>
              <a:t> to give functionality/behavior (e.g. light, colliders, scripts)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s://docs.unity3d.com/Documentation/Images/manual/class-GameObject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03" y="3496426"/>
            <a:ext cx="7855851" cy="2599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What Is Our Demo?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control a sphere on a platform</a:t>
            </a:r>
          </a:p>
          <a:p>
            <a:r>
              <a:rPr lang="en-US" sz="3200" dirty="0" smtClean="0"/>
              <a:t>Enemy sphere randomly spawn</a:t>
            </a:r>
          </a:p>
          <a:p>
            <a:r>
              <a:rPr lang="en-US" sz="3200" dirty="0" smtClean="0"/>
              <a:t>Dodge the </a:t>
            </a:r>
            <a:r>
              <a:rPr lang="en-US" sz="3200" smtClean="0"/>
              <a:t>enemy sphere or else you’ll die!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652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Our Large Platform…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17" y="2335292"/>
            <a:ext cx="9487086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58584" y="1863219"/>
            <a:ext cx="359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GameObject</a:t>
            </a:r>
            <a:r>
              <a:rPr lang="en-US" dirty="0" smtClean="0"/>
              <a:t> &gt; Create Other &gt;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Platform!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9" y="2232060"/>
            <a:ext cx="9487086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775806" y="1654676"/>
            <a:ext cx="47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the plane’s position to the origin (0, 0, 0)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974475" y="2024009"/>
            <a:ext cx="0" cy="1186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450511" y="2024008"/>
            <a:ext cx="0" cy="1186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874107" y="2024008"/>
            <a:ext cx="0" cy="1186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(Directional)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directional light is a light source that shines light in one direction infinitely far away (like the sun).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92" y="2835341"/>
            <a:ext cx="8327205" cy="354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594457" y="2428916"/>
            <a:ext cx="464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GameObject</a:t>
            </a:r>
            <a:r>
              <a:rPr lang="en-US" dirty="0" smtClean="0"/>
              <a:t> &gt; Create Other &gt; Directional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Brighter!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88" y="2057400"/>
            <a:ext cx="9487086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625971" y="1365349"/>
            <a:ext cx="43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 and rotate is wherever you’d like,</a:t>
            </a:r>
          </a:p>
          <a:p>
            <a:r>
              <a:rPr lang="en-US" dirty="0" smtClean="0"/>
              <a:t>It should probably face the platform though!</a:t>
            </a:r>
          </a:p>
        </p:txBody>
      </p:sp>
    </p:spTree>
    <p:extLst>
      <p:ext uri="{BB962C8B-B14F-4D97-AF65-F5344CB8AC3E}">
        <p14:creationId xmlns:p14="http://schemas.microsoft.com/office/powerpoint/2010/main" val="16190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1277420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Before We Start…</a:t>
            </a:r>
            <a:br>
              <a:rPr lang="en-US" sz="7200" dirty="0" smtClean="0"/>
            </a:br>
            <a:r>
              <a:rPr lang="en-US" sz="7200" dirty="0" smtClean="0"/>
              <a:t>Download It!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unity3d.com/unity/download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002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Sphere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create our base sphere, so let’s create one via </a:t>
            </a:r>
            <a:r>
              <a:rPr lang="en-US" dirty="0" err="1" smtClean="0">
                <a:solidFill>
                  <a:schemeClr val="tx1"/>
                </a:solidFill>
              </a:rPr>
              <a:t>GameObjects</a:t>
            </a:r>
            <a:r>
              <a:rPr lang="en-US" dirty="0" smtClean="0">
                <a:solidFill>
                  <a:schemeClr val="tx1"/>
                </a:solidFill>
              </a:rPr>
              <a:t> &gt; Create Other &gt; Sphere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86" y="2755994"/>
            <a:ext cx="8630293" cy="3673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4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Our Sphere Have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need to add a rigid body component for our sphere so that it will behave like a rigid body</a:t>
            </a:r>
          </a:p>
          <a:p>
            <a:r>
              <a:rPr lang="en-US" dirty="0" smtClean="0"/>
              <a:t>Select the sphere and click</a:t>
            </a:r>
            <a:br>
              <a:rPr lang="en-US" dirty="0" smtClean="0"/>
            </a:br>
            <a:r>
              <a:rPr lang="en-US" dirty="0" smtClean="0"/>
              <a:t>“Add Component” in the </a:t>
            </a:r>
            <a:br>
              <a:rPr lang="en-US" dirty="0" smtClean="0"/>
            </a:br>
            <a:r>
              <a:rPr lang="en-US" dirty="0" smtClean="0"/>
              <a:t>inspector window, then </a:t>
            </a:r>
            <a:br>
              <a:rPr lang="en-US" dirty="0" smtClean="0"/>
            </a:br>
            <a:r>
              <a:rPr lang="en-US" dirty="0" smtClean="0"/>
              <a:t>search for “</a:t>
            </a:r>
            <a:r>
              <a:rPr lang="en-US" dirty="0" err="1" smtClean="0"/>
              <a:t>rigidbody</a:t>
            </a:r>
            <a:r>
              <a:rPr lang="en-US" dirty="0" smtClean="0"/>
              <a:t>” and </a:t>
            </a:r>
            <a:br>
              <a:rPr lang="en-US" dirty="0" smtClean="0"/>
            </a:br>
            <a:r>
              <a:rPr lang="en-US" dirty="0" smtClean="0"/>
              <a:t>select the </a:t>
            </a:r>
            <a:r>
              <a:rPr lang="en-US" dirty="0" err="1" smtClean="0"/>
              <a:t>RigidBody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component to attached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81" y="2946114"/>
            <a:ext cx="6702174" cy="3351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7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camera in the scene so that it is facing the platform</a:t>
            </a:r>
          </a:p>
          <a:p>
            <a:pPr lvl="1"/>
            <a:r>
              <a:rPr lang="en-US" dirty="0" smtClean="0"/>
              <a:t>Hit the play button at the top</a:t>
            </a:r>
          </a:p>
          <a:p>
            <a:pPr lvl="1"/>
            <a:r>
              <a:rPr lang="en-US" dirty="0" smtClean="0"/>
              <a:t>The ball should </a:t>
            </a:r>
            <a:br>
              <a:rPr lang="en-US" dirty="0" smtClean="0"/>
            </a:br>
            <a:r>
              <a:rPr lang="en-US" dirty="0" smtClean="0"/>
              <a:t>drop and </a:t>
            </a:r>
            <a:r>
              <a:rPr lang="en-US" dirty="0"/>
              <a:t>i</a:t>
            </a:r>
            <a:r>
              <a:rPr lang="en-US" dirty="0" smtClean="0"/>
              <a:t>t should</a:t>
            </a:r>
            <a:br>
              <a:rPr lang="en-US" dirty="0" smtClean="0"/>
            </a:br>
            <a:r>
              <a:rPr lang="en-US" dirty="0" smtClean="0"/>
              <a:t>look something </a:t>
            </a:r>
            <a:br>
              <a:rPr lang="en-US" dirty="0" smtClean="0"/>
            </a:br>
            <a:r>
              <a:rPr lang="en-US" dirty="0" smtClean="0"/>
              <a:t>like this….</a:t>
            </a:r>
          </a:p>
          <a:p>
            <a:pPr lvl="1"/>
            <a:r>
              <a:rPr lang="en-US" dirty="0" smtClean="0"/>
              <a:t>Now let’s start</a:t>
            </a:r>
            <a:br>
              <a:rPr lang="en-US" dirty="0" smtClean="0"/>
            </a:br>
            <a:r>
              <a:rPr lang="en-US" dirty="0" smtClean="0"/>
              <a:t>scripting to our</a:t>
            </a:r>
            <a:br>
              <a:rPr lang="en-US" dirty="0" smtClean="0"/>
            </a:br>
            <a:r>
              <a:rPr lang="en-US" dirty="0" smtClean="0"/>
              <a:t>ball some</a:t>
            </a:r>
            <a:br>
              <a:rPr lang="en-US" dirty="0" smtClean="0"/>
            </a:br>
            <a:r>
              <a:rPr lang="en-US" dirty="0" smtClean="0"/>
              <a:t>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77" y="3087384"/>
            <a:ext cx="8067424" cy="3413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46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What Languages?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C#, </a:t>
            </a:r>
            <a:r>
              <a:rPr lang="en-US" sz="3600" dirty="0" err="1" smtClean="0"/>
              <a:t>UnityScript</a:t>
            </a:r>
            <a:r>
              <a:rPr lang="en-US" sz="3600" dirty="0" smtClean="0"/>
              <a:t> (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), and Boo (Python-like syntax)</a:t>
            </a:r>
          </a:p>
          <a:p>
            <a:pPr lvl="1"/>
            <a:r>
              <a:rPr lang="en-US" sz="3600" dirty="0" smtClean="0"/>
              <a:t>We’ll be using C#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9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scripts attached to game objects as components  (i.e. scripts that give behaviors) must inherit from the base class </a:t>
            </a:r>
            <a:r>
              <a:rPr lang="en-US" i="1" dirty="0" err="1" smtClean="0"/>
              <a:t>Monobehavior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Scripts created in Unity will come with some boilerplate code that will inherit </a:t>
            </a:r>
            <a:r>
              <a:rPr lang="en-US" i="1" dirty="0" err="1" smtClean="0"/>
              <a:t>Monobehavior</a:t>
            </a:r>
            <a:endParaRPr lang="en-US" i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74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Monobehavior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i="1" dirty="0" err="1" smtClean="0"/>
              <a:t>Monobehavior</a:t>
            </a:r>
            <a:r>
              <a:rPr lang="en-US" i="1" dirty="0" smtClean="0"/>
              <a:t> give me</a:t>
            </a:r>
            <a:r>
              <a:rPr lang="en-US" dirty="0" smtClean="0"/>
              <a:t>?</a:t>
            </a:r>
          </a:p>
          <a:p>
            <a:pPr lvl="1"/>
            <a:r>
              <a:rPr lang="en-US" i="1" dirty="0" smtClean="0"/>
              <a:t>transform</a:t>
            </a:r>
            <a:endParaRPr lang="en-US" dirty="0"/>
          </a:p>
          <a:p>
            <a:pPr lvl="2"/>
            <a:r>
              <a:rPr lang="en-US" i="1" dirty="0" err="1" smtClean="0"/>
              <a:t>transform.position</a:t>
            </a:r>
            <a:r>
              <a:rPr lang="en-US" i="1" dirty="0" smtClean="0"/>
              <a:t> </a:t>
            </a:r>
            <a:r>
              <a:rPr lang="en-US" dirty="0" smtClean="0"/>
              <a:t>– the world position of the game object (Vector3)</a:t>
            </a:r>
          </a:p>
          <a:p>
            <a:pPr lvl="2"/>
            <a:r>
              <a:rPr lang="en-US" i="1" dirty="0" err="1" smtClean="0"/>
              <a:t>transform.rotation</a:t>
            </a:r>
            <a:r>
              <a:rPr lang="en-US" i="1" dirty="0" smtClean="0"/>
              <a:t> </a:t>
            </a:r>
            <a:r>
              <a:rPr lang="en-US" dirty="0" smtClean="0"/>
              <a:t>– the rotation of the game object (Quaternion)</a:t>
            </a:r>
          </a:p>
          <a:p>
            <a:pPr lvl="3"/>
            <a:r>
              <a:rPr lang="en-US" i="1" dirty="0" err="1" smtClean="0"/>
              <a:t>Transform.eulerAngles</a:t>
            </a:r>
            <a:r>
              <a:rPr lang="en-US" i="1" dirty="0" smtClean="0"/>
              <a:t> </a:t>
            </a:r>
            <a:r>
              <a:rPr lang="en-US" dirty="0" smtClean="0"/>
              <a:t>– the rotation of the game object (Vector3)</a:t>
            </a:r>
          </a:p>
          <a:p>
            <a:pPr lvl="2"/>
            <a:r>
              <a:rPr lang="en-US" i="1" dirty="0" err="1" smtClean="0"/>
              <a:t>transform.scale</a:t>
            </a:r>
            <a:r>
              <a:rPr lang="en-US" i="1" dirty="0" smtClean="0"/>
              <a:t> – </a:t>
            </a:r>
            <a:r>
              <a:rPr lang="en-US" dirty="0" smtClean="0"/>
              <a:t>the scale of the game object (Vector3)</a:t>
            </a:r>
          </a:p>
          <a:p>
            <a:pPr lvl="1"/>
            <a:r>
              <a:rPr lang="en-US" dirty="0" smtClean="0"/>
              <a:t>Start()</a:t>
            </a:r>
          </a:p>
          <a:p>
            <a:pPr lvl="2"/>
            <a:r>
              <a:rPr lang="en-US" dirty="0" smtClean="0"/>
              <a:t>Called only once during the scripts lifetime (use this for initialization)</a:t>
            </a:r>
          </a:p>
          <a:p>
            <a:pPr lvl="1"/>
            <a:r>
              <a:rPr lang="en-US" dirty="0" smtClean="0"/>
              <a:t>Update()</a:t>
            </a:r>
          </a:p>
          <a:p>
            <a:pPr lvl="2"/>
            <a:r>
              <a:rPr lang="en-US" dirty="0" smtClean="0"/>
              <a:t>Called every time the game updates (once per frame)</a:t>
            </a:r>
          </a:p>
        </p:txBody>
      </p:sp>
    </p:spTree>
    <p:extLst>
      <p:ext uri="{BB962C8B-B14F-4D97-AF65-F5344CB8AC3E}">
        <p14:creationId xmlns:p14="http://schemas.microsoft.com/office/powerpoint/2010/main" val="15422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Our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in the project area and go to Create &gt; C# 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80" y="2730357"/>
            <a:ext cx="7308348" cy="3654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4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New 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32" y="2057400"/>
            <a:ext cx="8077199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38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The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new to apply a force on the ball when WASD is pressed</a:t>
            </a:r>
          </a:p>
          <a:p>
            <a:endParaRPr lang="en-US" dirty="0"/>
          </a:p>
          <a:p>
            <a:r>
              <a:rPr lang="en-US" dirty="0" smtClean="0"/>
              <a:t>Let’s also nest the camera onto the sphere so that the</a:t>
            </a:r>
            <a:br>
              <a:rPr lang="en-US" dirty="0" smtClean="0"/>
            </a:br>
            <a:r>
              <a:rPr lang="en-US" dirty="0" smtClean="0"/>
              <a:t>camera will follow the player</a:t>
            </a:r>
          </a:p>
          <a:p>
            <a:pPr lvl="1"/>
            <a:r>
              <a:rPr lang="en-US" dirty="0" smtClean="0"/>
              <a:t>Make sure you lock the rotation of the sphere so the</a:t>
            </a:r>
            <a:br>
              <a:rPr lang="en-US" dirty="0" smtClean="0"/>
            </a:br>
            <a:r>
              <a:rPr lang="en-US" dirty="0" smtClean="0"/>
              <a:t>camera doesn’t start whirling around!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970" y="2467923"/>
            <a:ext cx="3952904" cy="4038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12" y="4512149"/>
            <a:ext cx="2671782" cy="1457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32" y="4535266"/>
            <a:ext cx="2771795" cy="1919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5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Why Use Unity?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Very beginner friendly</a:t>
            </a:r>
          </a:p>
          <a:p>
            <a:r>
              <a:rPr lang="en-US" sz="3200" dirty="0" smtClean="0"/>
              <a:t>Exports to all major platforms (Desktop, iOS, Android, Web, PS 3/2/Vita, Xbox 360/One, and Wii-U)</a:t>
            </a:r>
          </a:p>
          <a:p>
            <a:r>
              <a:rPr lang="en-US" sz="3200" dirty="0" smtClean="0"/>
              <a:t>No royalties</a:t>
            </a:r>
          </a:p>
          <a:p>
            <a:r>
              <a:rPr lang="en-US" sz="3200" dirty="0" smtClean="0"/>
              <a:t>Three scripting languages to choose from – C#, </a:t>
            </a:r>
            <a:r>
              <a:rPr lang="en-US" sz="3200" dirty="0" err="1" smtClean="0"/>
              <a:t>UnityScript</a:t>
            </a:r>
            <a:r>
              <a:rPr lang="en-US" sz="3200" dirty="0" smtClean="0"/>
              <a:t>, and Boo</a:t>
            </a:r>
          </a:p>
        </p:txBody>
      </p:sp>
    </p:spTree>
    <p:extLst>
      <p:ext uri="{BB962C8B-B14F-4D97-AF65-F5344CB8AC3E}">
        <p14:creationId xmlns:p14="http://schemas.microsoft.com/office/powerpoint/2010/main" val="6003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Some Enemies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need to create a </a:t>
            </a:r>
            <a:r>
              <a:rPr lang="en-US" dirty="0" err="1" smtClean="0"/>
              <a:t>spawner</a:t>
            </a:r>
            <a:r>
              <a:rPr lang="en-US" dirty="0" smtClean="0"/>
              <a:t> that spawns enemy spheres, so let’s create a new script and </a:t>
            </a:r>
            <a:r>
              <a:rPr lang="en-US" dirty="0" err="1" smtClean="0"/>
              <a:t>GameObject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Don’t forget to attach that script onto it!</a:t>
            </a:r>
          </a:p>
          <a:p>
            <a:r>
              <a:rPr lang="en-US" dirty="0" smtClean="0"/>
              <a:t>We’ll need to put some code</a:t>
            </a:r>
            <a:br>
              <a:rPr lang="en-US" dirty="0" smtClean="0"/>
            </a:br>
            <a:r>
              <a:rPr lang="en-US" dirty="0" smtClean="0"/>
              <a:t>into that script to make it</a:t>
            </a:r>
            <a:br>
              <a:rPr lang="en-US" dirty="0" smtClean="0"/>
            </a:br>
            <a:r>
              <a:rPr lang="en-US" dirty="0" smtClean="0"/>
              <a:t>spawn some enemies</a:t>
            </a:r>
          </a:p>
          <a:p>
            <a:r>
              <a:rPr lang="en-US" dirty="0" smtClean="0"/>
              <a:t>You might be wondering</a:t>
            </a:r>
            <a:br>
              <a:rPr lang="en-US" dirty="0" smtClean="0"/>
            </a:br>
            <a:r>
              <a:rPr lang="en-US" dirty="0" smtClean="0"/>
              <a:t>where we get the reference</a:t>
            </a:r>
            <a:br>
              <a:rPr lang="en-US" dirty="0" smtClean="0"/>
            </a:br>
            <a:r>
              <a:rPr lang="en-US" dirty="0" smtClean="0"/>
              <a:t>to the enemy sphere…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91" y="3029993"/>
            <a:ext cx="5202848" cy="345599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638782" y="3642189"/>
            <a:ext cx="1202076" cy="143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create a game object when the game is running, you must make a prefab of it.</a:t>
            </a:r>
            <a:endParaRPr lang="en-US" dirty="0"/>
          </a:p>
          <a:p>
            <a:pPr lvl="1"/>
            <a:r>
              <a:rPr lang="en-US" dirty="0" smtClean="0"/>
              <a:t>Create a new sphere normally</a:t>
            </a:r>
            <a:br>
              <a:rPr lang="en-US" dirty="0" smtClean="0"/>
            </a:br>
            <a:r>
              <a:rPr lang="en-US" dirty="0" smtClean="0"/>
              <a:t>and simple drag it from the</a:t>
            </a:r>
            <a:br>
              <a:rPr lang="en-US" dirty="0" smtClean="0"/>
            </a:br>
            <a:r>
              <a:rPr lang="en-US" dirty="0" smtClean="0"/>
              <a:t>Hierarchy panel to the project </a:t>
            </a:r>
            <a:br>
              <a:rPr lang="en-US" dirty="0" smtClean="0"/>
            </a:br>
            <a:r>
              <a:rPr lang="en-US" dirty="0" smtClean="0"/>
              <a:t>panel</a:t>
            </a:r>
          </a:p>
          <a:p>
            <a:r>
              <a:rPr lang="en-US" dirty="0" smtClean="0"/>
              <a:t>It should look like this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87" y="3135332"/>
            <a:ext cx="6580596" cy="3290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3991510" y="4202130"/>
            <a:ext cx="2460661" cy="1654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The Enemy 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spawn our prefab, we first need to grab a reference to it.</a:t>
            </a:r>
          </a:p>
          <a:p>
            <a:pPr lvl="1"/>
            <a:r>
              <a:rPr lang="en-US" dirty="0" smtClean="0"/>
              <a:t>If we go to our </a:t>
            </a:r>
            <a:r>
              <a:rPr lang="en-US" dirty="0" err="1" smtClean="0"/>
              <a:t>spawner</a:t>
            </a:r>
            <a:r>
              <a:rPr lang="en-US" dirty="0" smtClean="0"/>
              <a:t> script in the inspector, we see there’s an</a:t>
            </a:r>
            <a:br>
              <a:rPr lang="en-US" dirty="0" smtClean="0"/>
            </a:br>
            <a:r>
              <a:rPr lang="en-US" dirty="0" smtClean="0"/>
              <a:t>empty enemy sphere reference!</a:t>
            </a:r>
          </a:p>
          <a:p>
            <a:pPr lvl="2"/>
            <a:r>
              <a:rPr lang="en-US" dirty="0" smtClean="0"/>
              <a:t>Public variables in scripts are automatically exposed in the editor</a:t>
            </a:r>
          </a:p>
          <a:p>
            <a:r>
              <a:rPr lang="en-US" dirty="0" smtClean="0"/>
              <a:t>Let’s drag our enemy prefab into this exposed variable to make it referenced…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83" y="4076700"/>
            <a:ext cx="2786083" cy="2252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64" y="4076700"/>
            <a:ext cx="2752745" cy="2252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17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Test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everything was setup correctly, our game should be spawning spheres into existence when the game is running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83" y="2816646"/>
            <a:ext cx="6731904" cy="3629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1819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Our Enemies Do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our enemy sphere destroy the player on contact as well as move randomly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96" y="2517168"/>
            <a:ext cx="7024183" cy="40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76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build it to the Unity Web Player so we can play it on the web!</a:t>
            </a:r>
          </a:p>
          <a:p>
            <a:pPr lvl="1"/>
            <a:r>
              <a:rPr lang="en-US" dirty="0" smtClean="0"/>
              <a:t>Go to File &gt; Build Settings</a:t>
            </a:r>
          </a:p>
          <a:p>
            <a:pPr lvl="1"/>
            <a:r>
              <a:rPr lang="en-US" dirty="0" smtClean="0"/>
              <a:t>Select Web Player and build it</a:t>
            </a:r>
          </a:p>
          <a:p>
            <a:pPr lvl="1"/>
            <a:r>
              <a:rPr lang="en-US" dirty="0" smtClean="0"/>
              <a:t>Open the generated HTML file and play!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820" y="2691828"/>
            <a:ext cx="3093166" cy="2583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488019"/>
            <a:ext cx="5843082" cy="3025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848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Done!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First Project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Opening Unity…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62" y="2381237"/>
            <a:ext cx="5372139" cy="339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4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The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What’s In The Editor?</a:t>
            </a:r>
            <a:endParaRPr lang="en-US" sz="7200" dirty="0"/>
          </a:p>
        </p:txBody>
      </p:sp>
      <p:pic>
        <p:nvPicPr>
          <p:cNvPr id="2050" name="Picture 2" descr="https://docs.unity3d.com/Documentation/Images/manual/LearningtheInterface-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20" y="1825625"/>
            <a:ext cx="64857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Project Browser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place to manage and view all of your assets (e.g. scripts, models)</a:t>
            </a:r>
          </a:p>
        </p:txBody>
      </p:sp>
      <p:pic>
        <p:nvPicPr>
          <p:cNvPr id="3074" name="Picture 2" descr="https://docs.unity3d.com/Documentation/Images/manual/ProjectView40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92" y="2558716"/>
            <a:ext cx="6774615" cy="3633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Game View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 that’s rendered from the camera(s) in your game, representative of what the final game will look and play like</a:t>
            </a:r>
            <a:endParaRPr lang="en-US" dirty="0"/>
          </a:p>
        </p:txBody>
      </p:sp>
      <p:pic>
        <p:nvPicPr>
          <p:cNvPr id="5122" name="Picture 2" descr="https://docs.unity3d.com/Documentation/Images/manual/GameView40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257" y="2483732"/>
            <a:ext cx="5716646" cy="3980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1132</TotalTime>
  <Words>782</Words>
  <Application>Microsoft Office PowerPoint</Application>
  <PresentationFormat>Widescreen</PresentationFormat>
  <Paragraphs>101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Corbel</vt:lpstr>
      <vt:lpstr>Basis</vt:lpstr>
      <vt:lpstr>Intro To Unity</vt:lpstr>
      <vt:lpstr>Before We Start… Download It!</vt:lpstr>
      <vt:lpstr>Why Use Unity?</vt:lpstr>
      <vt:lpstr>Creating Our First Project</vt:lpstr>
      <vt:lpstr>After Opening Unity…</vt:lpstr>
      <vt:lpstr>Intro To The Editor</vt:lpstr>
      <vt:lpstr>What’s In The Editor?</vt:lpstr>
      <vt:lpstr>Project Browser</vt:lpstr>
      <vt:lpstr>Game View</vt:lpstr>
      <vt:lpstr>Scene View</vt:lpstr>
      <vt:lpstr>Hierarchy View</vt:lpstr>
      <vt:lpstr>Inspector View</vt:lpstr>
      <vt:lpstr>Let’s Start On Our Demo Game</vt:lpstr>
      <vt:lpstr>The Basics of Unity</vt:lpstr>
      <vt:lpstr>What Is Our Demo?</vt:lpstr>
      <vt:lpstr>Let’s Create Our Large Platform…</vt:lpstr>
      <vt:lpstr>Our Platform!</vt:lpstr>
      <vt:lpstr>Let’s Create A (Directional) Light</vt:lpstr>
      <vt:lpstr>Much Brighter!</vt:lpstr>
      <vt:lpstr>Let’s Create A Sphere</vt:lpstr>
      <vt:lpstr>Let’s Make Our Sphere Have Physics</vt:lpstr>
      <vt:lpstr>Let’s Do A Test</vt:lpstr>
      <vt:lpstr>Scripting</vt:lpstr>
      <vt:lpstr>What Languages?</vt:lpstr>
      <vt:lpstr>Monobehavior</vt:lpstr>
      <vt:lpstr>Monobehavior (continued)</vt:lpstr>
      <vt:lpstr>Let’s Create Our First Script</vt:lpstr>
      <vt:lpstr>Our New Script</vt:lpstr>
      <vt:lpstr>Let’s Add The Controls</vt:lpstr>
      <vt:lpstr>Let’s Add Some Enemies</vt:lpstr>
      <vt:lpstr>Prefabs!</vt:lpstr>
      <vt:lpstr>Referencing The Enemy Sphere</vt:lpstr>
      <vt:lpstr>Let’s Test It</vt:lpstr>
      <vt:lpstr>Let’s Make Our Enemies Do Something</vt:lpstr>
      <vt:lpstr>Let’s Build It</vt:lpstr>
      <vt:lpstr>We’re Done!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Wenjie Shi</dc:creator>
  <cp:lastModifiedBy>Wenjie Shi</cp:lastModifiedBy>
  <cp:revision>57</cp:revision>
  <dcterms:created xsi:type="dcterms:W3CDTF">2014-05-21T00:44:58Z</dcterms:created>
  <dcterms:modified xsi:type="dcterms:W3CDTF">2014-05-24T21:36:22Z</dcterms:modified>
</cp:coreProperties>
</file>