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6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3422-7BFE-B142-B4EB-CF9FB91780E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E998-22A6-4544-9082-12CAF565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" TargetMode="External"/><Relationship Id="rId3" Type="http://schemas.openxmlformats.org/officeDocument/2006/relationships/hyperlink" Target="http://www.desktop.github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Development Club – University of Washington</a:t>
            </a:r>
          </a:p>
          <a:p>
            <a:r>
              <a:rPr lang="en-US" dirty="0" smtClean="0"/>
              <a:t>10/21/15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1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www.github.com</a:t>
            </a:r>
            <a:endParaRPr lang="en-US" dirty="0" smtClean="0"/>
          </a:p>
          <a:p>
            <a:pPr lvl="1"/>
            <a:r>
              <a:rPr lang="en-US" dirty="0" smtClean="0"/>
              <a:t>Sign up for an account</a:t>
            </a:r>
          </a:p>
          <a:p>
            <a:pPr lvl="1"/>
            <a:r>
              <a:rPr lang="en-US" dirty="0" smtClean="0"/>
              <a:t>Choose the free option</a:t>
            </a:r>
          </a:p>
          <a:p>
            <a:r>
              <a:rPr lang="en-US" dirty="0" smtClean="0">
                <a:hlinkClick r:id="rId3"/>
              </a:rPr>
              <a:t>desktop.github.com</a:t>
            </a:r>
            <a:endParaRPr lang="en-US" dirty="0" smtClean="0"/>
          </a:p>
          <a:p>
            <a:pPr lvl="1"/>
            <a:r>
              <a:rPr lang="en-US" dirty="0" smtClean="0"/>
              <a:t>Download the client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6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for your code to be on the same version</a:t>
            </a:r>
          </a:p>
          <a:p>
            <a:r>
              <a:rPr lang="en-US" dirty="0" smtClean="0"/>
              <a:t>Professional companies and startups all need to maintain repositories</a:t>
            </a:r>
          </a:p>
          <a:p>
            <a:pPr lvl="1"/>
            <a:r>
              <a:rPr lang="en-US" dirty="0" smtClean="0"/>
              <a:t>This way your code stays up to date between everyone who handles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https</a:t>
            </a:r>
            <a:r>
              <a:rPr lang="nl-NL" dirty="0" smtClean="0"/>
              <a:t>://</a:t>
            </a:r>
            <a:r>
              <a:rPr lang="nl-NL" dirty="0" err="1" smtClean="0"/>
              <a:t>github.com</a:t>
            </a:r>
            <a:r>
              <a:rPr lang="nl-NL" dirty="0" smtClean="0"/>
              <a:t>/</a:t>
            </a:r>
            <a:r>
              <a:rPr lang="nl-NL" dirty="0" err="1" smtClean="0"/>
              <a:t>gamedevuw</a:t>
            </a:r>
            <a:r>
              <a:rPr lang="nl-NL" dirty="0" smtClean="0"/>
              <a:t>/</a:t>
            </a:r>
            <a:r>
              <a:rPr lang="nl-NL" dirty="0" err="1" smtClean="0"/>
              <a:t>gamedevuwtest</a:t>
            </a:r>
            <a:endParaRPr lang="en-US" dirty="0"/>
          </a:p>
        </p:txBody>
      </p:sp>
      <p:pic>
        <p:nvPicPr>
          <p:cNvPr id="4" name="Picture 3" descr="Screen Shot 2015-10-21 at 5.2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14" y="2960109"/>
            <a:ext cx="5587936" cy="3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7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repo</a:t>
            </a:r>
            <a:endParaRPr lang="en-US" dirty="0"/>
          </a:p>
        </p:txBody>
      </p:sp>
      <p:pic>
        <p:nvPicPr>
          <p:cNvPr id="6" name="Picture 5" descr="Screen Shot 2015-10-21 at 5.3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2282"/>
            <a:ext cx="7273149" cy="45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6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on </a:t>
            </a:r>
            <a:r>
              <a:rPr lang="en-US" dirty="0" err="1" smtClean="0"/>
              <a:t>GitHub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on Desktop</a:t>
            </a:r>
            <a:endParaRPr lang="en-US" dirty="0"/>
          </a:p>
        </p:txBody>
      </p:sp>
      <p:pic>
        <p:nvPicPr>
          <p:cNvPr id="4" name="Picture 3" descr="Screen Shot 2015-10-21 at 5.3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7" y="2183554"/>
            <a:ext cx="7479114" cy="46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0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the repository is shared among several members, anyone can make changes and push their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Ignore</a:t>
            </a:r>
          </a:p>
          <a:p>
            <a:pPr lvl="1"/>
            <a:r>
              <a:rPr lang="pl-PL" dirty="0" smtClean="0"/>
              <a:t>http://</a:t>
            </a:r>
            <a:r>
              <a:rPr lang="pl-PL" dirty="0" err="1" smtClean="0"/>
              <a:t>pastebin.com</a:t>
            </a:r>
            <a:r>
              <a:rPr lang="pl-PL" dirty="0" smtClean="0"/>
              <a:t>/bczJeNe4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Unity Files to the Folder we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Branches,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cover this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145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Setting up GitHub</vt:lpstr>
      <vt:lpstr>Create an Account</vt:lpstr>
      <vt:lpstr>What is a repository?</vt:lpstr>
      <vt:lpstr>Clone a repository</vt:lpstr>
      <vt:lpstr>Create a new repository</vt:lpstr>
      <vt:lpstr>Sync on GitHub Desktop</vt:lpstr>
      <vt:lpstr>Making Changes</vt:lpstr>
      <vt:lpstr>Branches, Merges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GitHub</dc:title>
  <dc:creator>William Zhou</dc:creator>
  <cp:lastModifiedBy>William Zhou</cp:lastModifiedBy>
  <cp:revision>7</cp:revision>
  <dcterms:created xsi:type="dcterms:W3CDTF">2015-10-21T23:54:48Z</dcterms:created>
  <dcterms:modified xsi:type="dcterms:W3CDTF">2015-10-22T01:21:47Z</dcterms:modified>
</cp:coreProperties>
</file>