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ableauProject_JalenClaytor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F6EB523-DD44-4A49-A087-AC87D47EF21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TableauProject_JalenClaytor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E58F08F6-588F-4480-B50F-D3A26DF9376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3/8/2025 10:12:55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Y Sales (Category)" id="2" name="slide2">
            <a:extLst>
              <a:ext uri="{FF2B5EF4-FFF2-40B4-BE49-F238E27FC236}">
                <a16:creationId xmlns:a16="http://schemas.microsoft.com/office/drawing/2014/main" id="{CF806624-C707-4ECA-A5E9-7EFF7FD43E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802" y="0"/>
            <a:ext cx="56503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Y Sales (Sub Category)" id="3" name="slide3">
            <a:extLst>
              <a:ext uri="{FF2B5EF4-FFF2-40B4-BE49-F238E27FC236}">
                <a16:creationId xmlns:a16="http://schemas.microsoft.com/office/drawing/2014/main" id="{D9CFE6DE-9832-410D-B603-A93AAC557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78" y="0"/>
            <a:ext cx="5677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4" name="slide4">
            <a:extLst>
              <a:ext uri="{FF2B5EF4-FFF2-40B4-BE49-F238E27FC236}">
                <a16:creationId xmlns:a16="http://schemas.microsoft.com/office/drawing/2014/main" id="{FA73D2C5-0771-4266-9027-26A5C0A2C5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5" name="slide5">
            <a:extLst>
              <a:ext uri="{FF2B5EF4-FFF2-40B4-BE49-F238E27FC236}">
                <a16:creationId xmlns:a16="http://schemas.microsoft.com/office/drawing/2014/main" id="{93E2E4AA-A1C6-45DD-8C34-B77F09EDB3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2025-03-08T22:12:55Z</dcterms:created>
  <dcterms:modified xsi:type="dcterms:W3CDTF">2025-03-08T22:12:55Z</dcterms:modified>
</cp:coreProperties>
</file>