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4F5"/>
    <a:srgbClr val="EF8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9E3-252F-40A4-8725-3AB3ACC9904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9BB-3B8C-4AB0-A7AF-FCF5A3A6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9E3-252F-40A4-8725-3AB3ACC9904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9BB-3B8C-4AB0-A7AF-FCF5A3A6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9E3-252F-40A4-8725-3AB3ACC9904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9BB-3B8C-4AB0-A7AF-FCF5A3A6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0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9E3-252F-40A4-8725-3AB3ACC9904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9BB-3B8C-4AB0-A7AF-FCF5A3A6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9E3-252F-40A4-8725-3AB3ACC9904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9BB-3B8C-4AB0-A7AF-FCF5A3A6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9E3-252F-40A4-8725-3AB3ACC9904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9BB-3B8C-4AB0-A7AF-FCF5A3A6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0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9E3-252F-40A4-8725-3AB3ACC9904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9BB-3B8C-4AB0-A7AF-FCF5A3A6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9E3-252F-40A4-8725-3AB3ACC9904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9BB-3B8C-4AB0-A7AF-FCF5A3A6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2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9E3-252F-40A4-8725-3AB3ACC9904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9BB-3B8C-4AB0-A7AF-FCF5A3A6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0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9E3-252F-40A4-8725-3AB3ACC9904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9BB-3B8C-4AB0-A7AF-FCF5A3A6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9E3-252F-40A4-8725-3AB3ACC9904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9BB-3B8C-4AB0-A7AF-FCF5A3A6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0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A99E3-252F-40A4-8725-3AB3ACC9904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29BB-3B8C-4AB0-A7AF-FCF5A3A6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0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.png"/><Relationship Id="rId21" Type="http://schemas.openxmlformats.org/officeDocument/2006/relationships/image" Target="../media/image2.png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20" Type="http://schemas.openxmlformats.org/officeDocument/2006/relationships/image" Target="../media/image60.sv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.png"/><Relationship Id="rId32" Type="http://schemas.openxmlformats.org/officeDocument/2006/relationships/image" Target="../media/image13.png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31" Type="http://schemas.openxmlformats.org/officeDocument/2006/relationships/image" Target="../media/image12.png"/><Relationship Id="rId22" Type="http://schemas.openxmlformats.org/officeDocument/2006/relationships/image" Target="../media/image3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.png"/><Relationship Id="rId21" Type="http://schemas.openxmlformats.org/officeDocument/2006/relationships/image" Target="../media/image2.png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20" Type="http://schemas.openxmlformats.org/officeDocument/2006/relationships/image" Target="../media/image60.sv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.png"/><Relationship Id="rId32" Type="http://schemas.openxmlformats.org/officeDocument/2006/relationships/image" Target="../media/image13.png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31" Type="http://schemas.openxmlformats.org/officeDocument/2006/relationships/image" Target="../media/image12.png"/><Relationship Id="rId22" Type="http://schemas.openxmlformats.org/officeDocument/2006/relationships/image" Target="../media/image3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07332" y="78056"/>
            <a:ext cx="1073150" cy="716732"/>
            <a:chOff x="4983465" y="3837450"/>
            <a:chExt cx="1073150" cy="716732"/>
          </a:xfrm>
        </p:grpSpPr>
        <p:pic>
          <p:nvPicPr>
            <p:cNvPr id="4" name="Graphic 22">
              <a:extLst>
                <a:ext uri="{FF2B5EF4-FFF2-40B4-BE49-F238E27FC236}">
                  <a16:creationId xmlns:a16="http://schemas.microsoft.com/office/drawing/2014/main" id="{8ABF4DC3-21DD-F148-976A-E2C78367A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5285090" y="383745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39">
              <a:extLst>
                <a:ext uri="{FF2B5EF4-FFF2-40B4-BE49-F238E27FC236}">
                  <a16:creationId xmlns:a16="http://schemas.microsoft.com/office/drawing/2014/main" id="{AC9D78F5-1A22-844B-8801-818696526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3465" y="4292572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93040" y="919474"/>
            <a:ext cx="11852102" cy="5872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" y="91947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351011" y="1298863"/>
            <a:ext cx="11544502" cy="540950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(Sydney)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1" y="129886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523239" y="1741140"/>
            <a:ext cx="11164455" cy="48924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5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" y="174114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2042232" y="2155430"/>
            <a:ext cx="1403350" cy="718810"/>
            <a:chOff x="182390" y="3999116"/>
            <a:chExt cx="1403350" cy="718810"/>
          </a:xfrm>
        </p:grpSpPr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2A41A9AD-85DE-E54B-99BA-B213E09A7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90" y="4456316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18" name="Graphic 10">
              <a:extLst>
                <a:ext uri="{FF2B5EF4-FFF2-40B4-BE49-F238E27FC236}">
                  <a16:creationId xmlns:a16="http://schemas.microsoft.com/office/drawing/2014/main" id="{9706C417-0A05-234F-806E-00A9C8166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595" y="39991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3493207" y="2062061"/>
            <a:ext cx="1339850" cy="905549"/>
            <a:chOff x="1626783" y="4112338"/>
            <a:chExt cx="1339850" cy="9055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8F50B0-3CC5-6149-A90E-790D5475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783" y="4587000"/>
              <a:ext cx="1339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21" name="Graphic 8">
              <a:extLst>
                <a:ext uri="{FF2B5EF4-FFF2-40B4-BE49-F238E27FC236}">
                  <a16:creationId xmlns:a16="http://schemas.microsoft.com/office/drawing/2014/main" id="{11AB9C77-EA26-5445-B85A-8D1CDE2A9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105" y="41123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81211" y="3486963"/>
            <a:ext cx="7016374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4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11" y="34853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81211" y="5029038"/>
            <a:ext cx="7016374" cy="156362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11" y="502745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818529" y="3001979"/>
            <a:ext cx="1765300" cy="35567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ap-southeast-2a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742435" y="3012559"/>
            <a:ext cx="1765300" cy="354618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ap-southeast-2c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80482" y="3012559"/>
            <a:ext cx="1765300" cy="35461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ap-southeast-2b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632455" y="5406898"/>
            <a:ext cx="2243137" cy="1097193"/>
            <a:chOff x="9358089" y="2769194"/>
            <a:chExt cx="2243137" cy="1097193"/>
          </a:xfrm>
        </p:grpSpPr>
        <p:pic>
          <p:nvPicPr>
            <p:cNvPr id="34" name="Graphic 7">
              <a:extLst>
                <a:ext uri="{FF2B5EF4-FFF2-40B4-BE49-F238E27FC236}">
                  <a16:creationId xmlns:a16="http://schemas.microsoft.com/office/drawing/2014/main" id="{8B907A20-E53F-2D49-8F51-489E8BF24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7389" y="2769194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9">
              <a:extLst>
                <a:ext uri="{FF2B5EF4-FFF2-40B4-BE49-F238E27FC236}">
                  <a16:creationId xmlns:a16="http://schemas.microsoft.com/office/drawing/2014/main" id="{829A0811-AEFF-5944-B217-8AB8B320C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8089" y="3466277"/>
              <a:ext cx="22431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en-US" sz="10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Aurora</a:t>
              </a:r>
            </a:p>
            <a:p>
              <a:pPr algn="ctr" eaLnBrk="1" hangingPunct="1"/>
              <a:r>
                <a:rPr lang="en-US" altLang="en-US" sz="10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Cluster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712282" y="4614697"/>
            <a:ext cx="2292350" cy="941717"/>
            <a:chOff x="9342764" y="4590343"/>
            <a:chExt cx="2292350" cy="941717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633BC3DF-5160-6843-B872-94C5C92E5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0001" y="4590343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11">
              <a:extLst>
                <a:ext uri="{FF2B5EF4-FFF2-40B4-BE49-F238E27FC236}">
                  <a16:creationId xmlns:a16="http://schemas.microsoft.com/office/drawing/2014/main" id="{BBEC601B-D650-7947-9D7F-6579E2990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2764" y="5285839"/>
              <a:ext cx="22923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612049" y="3777282"/>
            <a:ext cx="9221178" cy="1175197"/>
          </a:xfrm>
          <a:prstGeom prst="rect">
            <a:avLst/>
          </a:prstGeom>
          <a:noFill/>
          <a:ln w="12700">
            <a:solidFill>
              <a:srgbClr val="EF840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027829" y="4000138"/>
            <a:ext cx="1220787" cy="726748"/>
            <a:chOff x="1027829" y="4126839"/>
            <a:chExt cx="1220787" cy="726748"/>
          </a:xfrm>
        </p:grpSpPr>
        <p:sp>
          <p:nvSpPr>
            <p:cNvPr id="42" name="TextBox 28">
              <a:extLst>
                <a:ext uri="{FF2B5EF4-FFF2-40B4-BE49-F238E27FC236}">
                  <a16:creationId xmlns:a16="http://schemas.microsoft.com/office/drawing/2014/main" id="{C9C3BBDD-CB0C-1444-8BF0-2826BF181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829" y="4591977"/>
              <a:ext cx="122078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pic>
          <p:nvPicPr>
            <p:cNvPr id="43" name="Graphic 38">
              <a:extLst>
                <a:ext uri="{FF2B5EF4-FFF2-40B4-BE49-F238E27FC236}">
                  <a16:creationId xmlns:a16="http://schemas.microsoft.com/office/drawing/2014/main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254" y="412683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6104433" y="4000138"/>
            <a:ext cx="1220787" cy="726748"/>
            <a:chOff x="1027829" y="4126839"/>
            <a:chExt cx="1220787" cy="726748"/>
          </a:xfrm>
        </p:grpSpPr>
        <p:sp>
          <p:nvSpPr>
            <p:cNvPr id="46" name="TextBox 28">
              <a:extLst>
                <a:ext uri="{FF2B5EF4-FFF2-40B4-BE49-F238E27FC236}">
                  <a16:creationId xmlns:a16="http://schemas.microsoft.com/office/drawing/2014/main" id="{C9C3BBDD-CB0C-1444-8BF0-2826BF181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829" y="4591977"/>
              <a:ext cx="122078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pic>
          <p:nvPicPr>
            <p:cNvPr id="47" name="Graphic 38">
              <a:extLst>
                <a:ext uri="{FF2B5EF4-FFF2-40B4-BE49-F238E27FC236}">
                  <a16:creationId xmlns:a16="http://schemas.microsoft.com/office/drawing/2014/main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254" y="412683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Group 47"/>
          <p:cNvGrpSpPr/>
          <p:nvPr/>
        </p:nvGrpSpPr>
        <p:grpSpPr>
          <a:xfrm>
            <a:off x="3566131" y="4000138"/>
            <a:ext cx="1220787" cy="726748"/>
            <a:chOff x="1027829" y="4126839"/>
            <a:chExt cx="1220787" cy="726748"/>
          </a:xfrm>
        </p:grpSpPr>
        <p:sp>
          <p:nvSpPr>
            <p:cNvPr id="49" name="TextBox 28">
              <a:extLst>
                <a:ext uri="{FF2B5EF4-FFF2-40B4-BE49-F238E27FC236}">
                  <a16:creationId xmlns:a16="http://schemas.microsoft.com/office/drawing/2014/main" id="{C9C3BBDD-CB0C-1444-8BF0-2826BF181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829" y="4591977"/>
              <a:ext cx="122078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pic>
          <p:nvPicPr>
            <p:cNvPr id="50" name="Graphic 38">
              <a:extLst>
                <a:ext uri="{FF2B5EF4-FFF2-40B4-BE49-F238E27FC236}">
                  <a16:creationId xmlns:a16="http://schemas.microsoft.com/office/drawing/2014/main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254" y="412683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Group 52"/>
          <p:cNvGrpSpPr/>
          <p:nvPr/>
        </p:nvGrpSpPr>
        <p:grpSpPr>
          <a:xfrm>
            <a:off x="7600656" y="3811370"/>
            <a:ext cx="2290762" cy="1162110"/>
            <a:chOff x="7301396" y="3994253"/>
            <a:chExt cx="2290762" cy="1162110"/>
          </a:xfrm>
        </p:grpSpPr>
        <p:pic>
          <p:nvPicPr>
            <p:cNvPr id="51" name="Graphic 18">
              <a:extLst>
                <a:ext uri="{FF2B5EF4-FFF2-40B4-BE49-F238E27FC236}">
                  <a16:creationId xmlns:a16="http://schemas.microsoft.com/office/drawing/2014/main" id="{BF37C822-FC3E-9E4A-BB66-12AA7CB10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1333" y="399425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24">
              <a:extLst>
                <a:ext uri="{FF2B5EF4-FFF2-40B4-BE49-F238E27FC236}">
                  <a16:creationId xmlns:a16="http://schemas.microsoft.com/office/drawing/2014/main" id="{92360CF8-FE05-D047-8299-36B10F874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1396" y="4756253"/>
              <a:ext cx="22907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 Container Service (Amazon ECS)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692593" y="5331867"/>
            <a:ext cx="8734040" cy="1140555"/>
          </a:xfrm>
          <a:prstGeom prst="rect">
            <a:avLst/>
          </a:prstGeom>
          <a:noFill/>
          <a:ln w="12700">
            <a:solidFill>
              <a:srgbClr val="4D74F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882572" y="5456556"/>
            <a:ext cx="1511300" cy="888087"/>
            <a:chOff x="7501629" y="1880405"/>
            <a:chExt cx="1511300" cy="888087"/>
          </a:xfrm>
        </p:grpSpPr>
        <p:sp>
          <p:nvSpPr>
            <p:cNvPr id="59" name="TextBox 21">
              <a:extLst>
                <a:ext uri="{FF2B5EF4-FFF2-40B4-BE49-F238E27FC236}">
                  <a16:creationId xmlns:a16="http://schemas.microsoft.com/office/drawing/2014/main" id="{F0154AD1-D878-6E43-A52D-CF192168D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1629" y="2337605"/>
              <a:ext cx="15113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 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 (Writer)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" name="Graphic 23">
              <a:extLst>
                <a:ext uri="{FF2B5EF4-FFF2-40B4-BE49-F238E27FC236}">
                  <a16:creationId xmlns:a16="http://schemas.microsoft.com/office/drawing/2014/main" id="{6C7F2A04-6606-F843-89BB-7B833BB63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679" y="188040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3424295" y="5456556"/>
            <a:ext cx="1511300" cy="888087"/>
            <a:chOff x="9145449" y="2114416"/>
            <a:chExt cx="1511300" cy="888087"/>
          </a:xfrm>
        </p:grpSpPr>
        <p:sp>
          <p:nvSpPr>
            <p:cNvPr id="61" name="TextBox 21">
              <a:extLst>
                <a:ext uri="{FF2B5EF4-FFF2-40B4-BE49-F238E27FC236}">
                  <a16:creationId xmlns:a16="http://schemas.microsoft.com/office/drawing/2014/main" id="{F0154AD1-D878-6E43-A52D-CF192168D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5449" y="2571616"/>
              <a:ext cx="15113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 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 (Reader)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Graphic 23">
              <a:extLst>
                <a:ext uri="{FF2B5EF4-FFF2-40B4-BE49-F238E27FC236}">
                  <a16:creationId xmlns:a16="http://schemas.microsoft.com/office/drawing/2014/main" id="{6C7F2A04-6606-F843-89BB-7B833BB63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499" y="21144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2746920" y="813948"/>
            <a:ext cx="0" cy="124811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3074699" y="2302812"/>
            <a:ext cx="7159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rot="5400000" flipH="1">
            <a:off x="5967285" y="864046"/>
            <a:ext cx="1338938" cy="421647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rot="5400000" flipH="1">
            <a:off x="9835331" y="3580616"/>
            <a:ext cx="330912" cy="164866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AB463B32-97C4-5947-BC9B-DB77CF5E096E}"/>
              </a:ext>
            </a:extLst>
          </p:cNvPr>
          <p:cNvSpPr/>
          <p:nvPr/>
        </p:nvSpPr>
        <p:spPr>
          <a:xfrm rot="10800000" flipH="1">
            <a:off x="9176457" y="5544541"/>
            <a:ext cx="1654411" cy="26187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25060" y="5507332"/>
            <a:ext cx="1644650" cy="857310"/>
            <a:chOff x="9469106" y="2124421"/>
            <a:chExt cx="1644650" cy="857310"/>
          </a:xfrm>
        </p:grpSpPr>
        <p:sp>
          <p:nvSpPr>
            <p:cNvPr id="66" name="TextBox 25">
              <a:extLst>
                <a:ext uri="{FF2B5EF4-FFF2-40B4-BE49-F238E27FC236}">
                  <a16:creationId xmlns:a16="http://schemas.microsoft.com/office/drawing/2014/main" id="{4CA924F5-12E8-464A-9D9C-0918B0D44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9106" y="2581621"/>
              <a:ext cx="1644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 Endpoint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Graphic 29">
              <a:extLst>
                <a:ext uri="{FF2B5EF4-FFF2-40B4-BE49-F238E27FC236}">
                  <a16:creationId xmlns:a16="http://schemas.microsoft.com/office/drawing/2014/main" id="{DF374AA9-67DD-1D48-BAA9-9D147448D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2831" y="212442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484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07332" y="78056"/>
            <a:ext cx="1073150" cy="716732"/>
            <a:chOff x="4983465" y="3837450"/>
            <a:chExt cx="1073150" cy="716732"/>
          </a:xfrm>
        </p:grpSpPr>
        <p:pic>
          <p:nvPicPr>
            <p:cNvPr id="4" name="Graphic 22">
              <a:extLst>
                <a:ext uri="{FF2B5EF4-FFF2-40B4-BE49-F238E27FC236}">
                  <a16:creationId xmlns:a16="http://schemas.microsoft.com/office/drawing/2014/main" id="{8ABF4DC3-21DD-F148-976A-E2C78367A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5285090" y="383745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39">
              <a:extLst>
                <a:ext uri="{FF2B5EF4-FFF2-40B4-BE49-F238E27FC236}">
                  <a16:creationId xmlns:a16="http://schemas.microsoft.com/office/drawing/2014/main" id="{AC9D78F5-1A22-844B-8801-818696526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3465" y="4292572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93040" y="919474"/>
            <a:ext cx="11852102" cy="5872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" y="91947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351011" y="1298863"/>
            <a:ext cx="11544502" cy="540950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(Sydney)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1" y="129886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523239" y="1741140"/>
            <a:ext cx="11164455" cy="48924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5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" y="174114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2042232" y="2155430"/>
            <a:ext cx="1403350" cy="718810"/>
            <a:chOff x="182390" y="3999116"/>
            <a:chExt cx="1403350" cy="718810"/>
          </a:xfrm>
        </p:grpSpPr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2A41A9AD-85DE-E54B-99BA-B213E09A7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90" y="4456316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18" name="Graphic 10">
              <a:extLst>
                <a:ext uri="{FF2B5EF4-FFF2-40B4-BE49-F238E27FC236}">
                  <a16:creationId xmlns:a16="http://schemas.microsoft.com/office/drawing/2014/main" id="{9706C417-0A05-234F-806E-00A9C8166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595" y="39991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3493207" y="2062061"/>
            <a:ext cx="1339850" cy="905549"/>
            <a:chOff x="1626783" y="4112338"/>
            <a:chExt cx="1339850" cy="9055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8F50B0-3CC5-6149-A90E-790D5475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783" y="4587000"/>
              <a:ext cx="1339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21" name="Graphic 8">
              <a:extLst>
                <a:ext uri="{FF2B5EF4-FFF2-40B4-BE49-F238E27FC236}">
                  <a16:creationId xmlns:a16="http://schemas.microsoft.com/office/drawing/2014/main" id="{11AB9C77-EA26-5445-B85A-8D1CDE2A9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105" y="41123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81211" y="3486963"/>
            <a:ext cx="7016374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4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11" y="34853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81211" y="5029038"/>
            <a:ext cx="7016374" cy="156362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11" y="502745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818529" y="3001979"/>
            <a:ext cx="1765300" cy="35567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ap-southeast-2a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742435" y="3012559"/>
            <a:ext cx="1765300" cy="354618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ap-southeast-2c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80482" y="3012559"/>
            <a:ext cx="1765300" cy="35461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ap-southeast-2b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632455" y="5406898"/>
            <a:ext cx="2243137" cy="1097193"/>
            <a:chOff x="9358089" y="2769194"/>
            <a:chExt cx="2243137" cy="1097193"/>
          </a:xfrm>
        </p:grpSpPr>
        <p:pic>
          <p:nvPicPr>
            <p:cNvPr id="34" name="Graphic 7">
              <a:extLst>
                <a:ext uri="{FF2B5EF4-FFF2-40B4-BE49-F238E27FC236}">
                  <a16:creationId xmlns:a16="http://schemas.microsoft.com/office/drawing/2014/main" id="{8B907A20-E53F-2D49-8F51-489E8BF24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7389" y="2769194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9">
              <a:extLst>
                <a:ext uri="{FF2B5EF4-FFF2-40B4-BE49-F238E27FC236}">
                  <a16:creationId xmlns:a16="http://schemas.microsoft.com/office/drawing/2014/main" id="{829A0811-AEFF-5944-B217-8AB8B320C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8089" y="3466277"/>
              <a:ext cx="22431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en-US" sz="10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Aurora</a:t>
              </a:r>
            </a:p>
            <a:p>
              <a:pPr algn="ctr" eaLnBrk="1" hangingPunct="1"/>
              <a:r>
                <a:rPr lang="en-US" altLang="en-US" sz="10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Cluster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712282" y="4614697"/>
            <a:ext cx="2292350" cy="941717"/>
            <a:chOff x="9342764" y="4590343"/>
            <a:chExt cx="2292350" cy="941717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633BC3DF-5160-6843-B872-94C5C92E5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0001" y="4590343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11">
              <a:extLst>
                <a:ext uri="{FF2B5EF4-FFF2-40B4-BE49-F238E27FC236}">
                  <a16:creationId xmlns:a16="http://schemas.microsoft.com/office/drawing/2014/main" id="{BBEC601B-D650-7947-9D7F-6579E2990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2764" y="5285839"/>
              <a:ext cx="22923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612049" y="3777282"/>
            <a:ext cx="9221178" cy="1175197"/>
          </a:xfrm>
          <a:prstGeom prst="rect">
            <a:avLst/>
          </a:prstGeom>
          <a:noFill/>
          <a:ln w="12700">
            <a:solidFill>
              <a:srgbClr val="EF840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027829" y="4000138"/>
            <a:ext cx="1220787" cy="726748"/>
            <a:chOff x="1027829" y="4126839"/>
            <a:chExt cx="1220787" cy="726748"/>
          </a:xfrm>
        </p:grpSpPr>
        <p:sp>
          <p:nvSpPr>
            <p:cNvPr id="42" name="TextBox 28">
              <a:extLst>
                <a:ext uri="{FF2B5EF4-FFF2-40B4-BE49-F238E27FC236}">
                  <a16:creationId xmlns:a16="http://schemas.microsoft.com/office/drawing/2014/main" id="{C9C3BBDD-CB0C-1444-8BF0-2826BF181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829" y="4591977"/>
              <a:ext cx="122078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pic>
          <p:nvPicPr>
            <p:cNvPr id="43" name="Graphic 38">
              <a:extLst>
                <a:ext uri="{FF2B5EF4-FFF2-40B4-BE49-F238E27FC236}">
                  <a16:creationId xmlns:a16="http://schemas.microsoft.com/office/drawing/2014/main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254" y="412683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6104433" y="4000138"/>
            <a:ext cx="1220787" cy="726748"/>
            <a:chOff x="1027829" y="4126839"/>
            <a:chExt cx="1220787" cy="726748"/>
          </a:xfrm>
        </p:grpSpPr>
        <p:sp>
          <p:nvSpPr>
            <p:cNvPr id="46" name="TextBox 28">
              <a:extLst>
                <a:ext uri="{FF2B5EF4-FFF2-40B4-BE49-F238E27FC236}">
                  <a16:creationId xmlns:a16="http://schemas.microsoft.com/office/drawing/2014/main" id="{C9C3BBDD-CB0C-1444-8BF0-2826BF181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829" y="4591977"/>
              <a:ext cx="122078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pic>
          <p:nvPicPr>
            <p:cNvPr id="47" name="Graphic 38">
              <a:extLst>
                <a:ext uri="{FF2B5EF4-FFF2-40B4-BE49-F238E27FC236}">
                  <a16:creationId xmlns:a16="http://schemas.microsoft.com/office/drawing/2014/main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254" y="412683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Group 47"/>
          <p:cNvGrpSpPr/>
          <p:nvPr/>
        </p:nvGrpSpPr>
        <p:grpSpPr>
          <a:xfrm>
            <a:off x="3566131" y="4000138"/>
            <a:ext cx="1220787" cy="726748"/>
            <a:chOff x="1027829" y="4126839"/>
            <a:chExt cx="1220787" cy="726748"/>
          </a:xfrm>
        </p:grpSpPr>
        <p:sp>
          <p:nvSpPr>
            <p:cNvPr id="49" name="TextBox 28">
              <a:extLst>
                <a:ext uri="{FF2B5EF4-FFF2-40B4-BE49-F238E27FC236}">
                  <a16:creationId xmlns:a16="http://schemas.microsoft.com/office/drawing/2014/main" id="{C9C3BBDD-CB0C-1444-8BF0-2826BF181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829" y="4591977"/>
              <a:ext cx="122078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pic>
          <p:nvPicPr>
            <p:cNvPr id="50" name="Graphic 38">
              <a:extLst>
                <a:ext uri="{FF2B5EF4-FFF2-40B4-BE49-F238E27FC236}">
                  <a16:creationId xmlns:a16="http://schemas.microsoft.com/office/drawing/2014/main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254" y="412683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Group 52"/>
          <p:cNvGrpSpPr/>
          <p:nvPr/>
        </p:nvGrpSpPr>
        <p:grpSpPr>
          <a:xfrm>
            <a:off x="7600656" y="3811370"/>
            <a:ext cx="2290762" cy="1162110"/>
            <a:chOff x="7301396" y="3994253"/>
            <a:chExt cx="2290762" cy="1162110"/>
          </a:xfrm>
        </p:grpSpPr>
        <p:pic>
          <p:nvPicPr>
            <p:cNvPr id="51" name="Graphic 18">
              <a:extLst>
                <a:ext uri="{FF2B5EF4-FFF2-40B4-BE49-F238E27FC236}">
                  <a16:creationId xmlns:a16="http://schemas.microsoft.com/office/drawing/2014/main" id="{BF37C822-FC3E-9E4A-BB66-12AA7CB10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1333" y="399425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24">
              <a:extLst>
                <a:ext uri="{FF2B5EF4-FFF2-40B4-BE49-F238E27FC236}">
                  <a16:creationId xmlns:a16="http://schemas.microsoft.com/office/drawing/2014/main" id="{92360CF8-FE05-D047-8299-36B10F874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1396" y="4756253"/>
              <a:ext cx="22907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 Container Service (Amazon ECS)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692593" y="5331867"/>
            <a:ext cx="8734040" cy="1140555"/>
          </a:xfrm>
          <a:prstGeom prst="rect">
            <a:avLst/>
          </a:prstGeom>
          <a:noFill/>
          <a:ln w="12700">
            <a:solidFill>
              <a:srgbClr val="4D74F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882572" y="5456556"/>
            <a:ext cx="1511300" cy="888087"/>
            <a:chOff x="7501629" y="1880405"/>
            <a:chExt cx="1511300" cy="888087"/>
          </a:xfrm>
        </p:grpSpPr>
        <p:sp>
          <p:nvSpPr>
            <p:cNvPr id="59" name="TextBox 21">
              <a:extLst>
                <a:ext uri="{FF2B5EF4-FFF2-40B4-BE49-F238E27FC236}">
                  <a16:creationId xmlns:a16="http://schemas.microsoft.com/office/drawing/2014/main" id="{F0154AD1-D878-6E43-A52D-CF192168D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1629" y="2337605"/>
              <a:ext cx="15113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 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 (Writer)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" name="Graphic 23">
              <a:extLst>
                <a:ext uri="{FF2B5EF4-FFF2-40B4-BE49-F238E27FC236}">
                  <a16:creationId xmlns:a16="http://schemas.microsoft.com/office/drawing/2014/main" id="{6C7F2A04-6606-F843-89BB-7B833BB63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679" y="188040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3424295" y="5456556"/>
            <a:ext cx="1511300" cy="888087"/>
            <a:chOff x="9145449" y="2114416"/>
            <a:chExt cx="1511300" cy="888087"/>
          </a:xfrm>
        </p:grpSpPr>
        <p:sp>
          <p:nvSpPr>
            <p:cNvPr id="61" name="TextBox 21">
              <a:extLst>
                <a:ext uri="{FF2B5EF4-FFF2-40B4-BE49-F238E27FC236}">
                  <a16:creationId xmlns:a16="http://schemas.microsoft.com/office/drawing/2014/main" id="{F0154AD1-D878-6E43-A52D-CF192168D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5449" y="2571616"/>
              <a:ext cx="15113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 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 (Reader)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Graphic 23">
              <a:extLst>
                <a:ext uri="{FF2B5EF4-FFF2-40B4-BE49-F238E27FC236}">
                  <a16:creationId xmlns:a16="http://schemas.microsoft.com/office/drawing/2014/main" id="{6C7F2A04-6606-F843-89BB-7B833BB63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499" y="21144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2746920" y="813948"/>
            <a:ext cx="0" cy="124811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3074699" y="2302812"/>
            <a:ext cx="7159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rot="5400000" flipH="1">
            <a:off x="5967285" y="864046"/>
            <a:ext cx="1338938" cy="421647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rot="5400000" flipH="1">
            <a:off x="9835331" y="3580616"/>
            <a:ext cx="330912" cy="164866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AB463B32-97C4-5947-BC9B-DB77CF5E096E}"/>
              </a:ext>
            </a:extLst>
          </p:cNvPr>
          <p:cNvSpPr/>
          <p:nvPr/>
        </p:nvSpPr>
        <p:spPr>
          <a:xfrm rot="10800000" flipH="1">
            <a:off x="9176457" y="5544541"/>
            <a:ext cx="1654411" cy="26187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168303" y="1804719"/>
            <a:ext cx="4572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8822462" y="2693438"/>
            <a:ext cx="4572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0148480" y="3733577"/>
            <a:ext cx="4572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919880" y="5864098"/>
            <a:ext cx="4572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25060" y="5507332"/>
            <a:ext cx="1644650" cy="857310"/>
            <a:chOff x="9469106" y="2124421"/>
            <a:chExt cx="1644650" cy="857310"/>
          </a:xfrm>
        </p:grpSpPr>
        <p:sp>
          <p:nvSpPr>
            <p:cNvPr id="66" name="TextBox 25">
              <a:extLst>
                <a:ext uri="{FF2B5EF4-FFF2-40B4-BE49-F238E27FC236}">
                  <a16:creationId xmlns:a16="http://schemas.microsoft.com/office/drawing/2014/main" id="{4CA924F5-12E8-464A-9D9C-0918B0D44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9106" y="2581621"/>
              <a:ext cx="1644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 Endpoint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Graphic 29">
              <a:extLst>
                <a:ext uri="{FF2B5EF4-FFF2-40B4-BE49-F238E27FC236}">
                  <a16:creationId xmlns:a16="http://schemas.microsoft.com/office/drawing/2014/main" id="{DF374AA9-67DD-1D48-BAA9-9D147448D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2831" y="212442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537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2021-05-17T15:22:07Z</dcterms:created>
  <dcterms:modified xsi:type="dcterms:W3CDTF">2021-05-17T15:45:03Z</dcterms:modified>
</cp:coreProperties>
</file>