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4" r:id="rId3"/>
    <p:sldId id="257" r:id="rId4"/>
    <p:sldId id="258" r:id="rId5"/>
    <p:sldId id="259" r:id="rId6"/>
    <p:sldId id="262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logo yavirac">
            <a:extLst>
              <a:ext uri="{FF2B5EF4-FFF2-40B4-BE49-F238E27FC236}">
                <a16:creationId xmlns:a16="http://schemas.microsoft.com/office/drawing/2014/main" id="{2EDFFCCF-0D61-4217-B76C-01B5C15B1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24" y="107324"/>
            <a:ext cx="1498040" cy="110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04969B8F-BE8A-4F53-8840-9D125C233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3347671"/>
          </a:xfrm>
        </p:spPr>
        <p:txBody>
          <a:bodyPr>
            <a:normAutofit/>
          </a:bodyPr>
          <a:lstStyle/>
          <a:p>
            <a:r>
              <a:rPr lang="es-ES" sz="4000" dirty="0"/>
              <a:t>Instituto Tecnológico Superior de turismo y patrimonio “Yavirac”</a:t>
            </a:r>
          </a:p>
        </p:txBody>
      </p:sp>
    </p:spTree>
    <p:extLst>
      <p:ext uri="{BB962C8B-B14F-4D97-AF65-F5344CB8AC3E}">
        <p14:creationId xmlns:p14="http://schemas.microsoft.com/office/powerpoint/2010/main" val="241805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9A0D4-2358-4F67-BF9E-762EB7D2F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02276"/>
            <a:ext cx="9291215" cy="4964069"/>
          </a:xfrm>
        </p:spPr>
        <p:txBody>
          <a:bodyPr/>
          <a:lstStyle/>
          <a:p>
            <a:r>
              <a:rPr lang="es-ES" dirty="0"/>
              <a:t>Lumen Rutas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252BD5-7D0D-4FD9-83BC-239A3B40A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2" t="384" r="23023" b="7052"/>
          <a:stretch/>
        </p:blipFill>
        <p:spPr>
          <a:xfrm>
            <a:off x="797168" y="1107831"/>
            <a:ext cx="10333893" cy="549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0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15BB17-4CC1-4B10-88E2-19C212833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50762"/>
            <a:ext cx="9291215" cy="5015584"/>
          </a:xfrm>
        </p:spPr>
        <p:txBody>
          <a:bodyPr/>
          <a:lstStyle/>
          <a:p>
            <a:r>
              <a:rPr lang="es-ES" dirty="0"/>
              <a:t>Angular </a:t>
            </a:r>
            <a:r>
              <a:rPr lang="es-ES" dirty="0" err="1"/>
              <a:t>environment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3527F7-5ABE-4B25-906C-D48826913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9" t="8974" r="28106" b="6828"/>
          <a:stretch/>
        </p:blipFill>
        <p:spPr>
          <a:xfrm>
            <a:off x="896815" y="1266092"/>
            <a:ext cx="9843606" cy="529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DF1A1-061E-4A8B-B697-634C3153A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99246"/>
            <a:ext cx="9291215" cy="5067100"/>
          </a:xfrm>
        </p:spPr>
        <p:txBody>
          <a:bodyPr/>
          <a:lstStyle/>
          <a:p>
            <a:r>
              <a:rPr lang="es-ES" dirty="0"/>
              <a:t>Angular servicio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B23DAA-5855-4ACA-8B66-199C6F625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1" t="8204" r="48343" b="14872"/>
          <a:stretch/>
        </p:blipFill>
        <p:spPr>
          <a:xfrm>
            <a:off x="1283678" y="1183370"/>
            <a:ext cx="9161583" cy="52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4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AE337C-AAA4-4295-8AD1-5888E6A41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76518"/>
            <a:ext cx="9291215" cy="4989827"/>
          </a:xfrm>
        </p:spPr>
        <p:txBody>
          <a:bodyPr/>
          <a:lstStyle/>
          <a:p>
            <a:r>
              <a:rPr lang="es-ES" dirty="0"/>
              <a:t>Angular </a:t>
            </a:r>
            <a:r>
              <a:rPr lang="es-ES" dirty="0" err="1"/>
              <a:t>Component</a:t>
            </a:r>
            <a:r>
              <a:rPr lang="es-ES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01D753-2EF6-4888-AB26-D8A34BB65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2" t="6948" r="31516" b="2308"/>
          <a:stretch/>
        </p:blipFill>
        <p:spPr>
          <a:xfrm>
            <a:off x="1125413" y="1529861"/>
            <a:ext cx="9291215" cy="516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48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E794C5-4BEE-4CA4-9E55-D5C31DC91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72" y="547540"/>
            <a:ext cx="9291215" cy="3450613"/>
          </a:xfrm>
        </p:spPr>
        <p:txBody>
          <a:bodyPr/>
          <a:lstStyle/>
          <a:p>
            <a:r>
              <a:rPr lang="es-ES" dirty="0"/>
              <a:t>Angular </a:t>
            </a:r>
            <a:r>
              <a:rPr lang="es-ES" dirty="0" err="1"/>
              <a:t>Html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76C856-C1FF-4A05-A123-F8FCD085E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8" t="6155" r="5396" b="7983"/>
          <a:stretch/>
        </p:blipFill>
        <p:spPr>
          <a:xfrm>
            <a:off x="541809" y="949569"/>
            <a:ext cx="10378237" cy="56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03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E1662-CFDF-4CB2-A1C3-57FA0FF5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4900822"/>
          </a:xfrm>
        </p:spPr>
        <p:txBody>
          <a:bodyPr>
            <a:normAutofit/>
          </a:bodyPr>
          <a:lstStyle/>
          <a:p>
            <a:r>
              <a:rPr lang="es-ES" sz="6000" dirty="0"/>
              <a:t>Gracias por su atención </a:t>
            </a:r>
          </a:p>
        </p:txBody>
      </p:sp>
      <p:pic>
        <p:nvPicPr>
          <p:cNvPr id="3074" name="Picture 2" descr="Resultado de imagen para logo github">
            <a:extLst>
              <a:ext uri="{FF2B5EF4-FFF2-40B4-BE49-F238E27FC236}">
                <a16:creationId xmlns:a16="http://schemas.microsoft.com/office/drawing/2014/main" id="{79E9B405-6D03-475A-A698-07AAEBAEA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123" y="4336960"/>
            <a:ext cx="2192629" cy="219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44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E3B9719-E0CF-4907-B699-5703905DA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902" y="375566"/>
            <a:ext cx="10885509" cy="4492647"/>
          </a:xfrm>
        </p:spPr>
        <p:txBody>
          <a:bodyPr>
            <a:normAutofit/>
          </a:bodyPr>
          <a:lstStyle/>
          <a:p>
            <a:r>
              <a:rPr lang="es-ES" sz="2400" b="1" dirty="0"/>
              <a:t>Proyecto: RD-</a:t>
            </a:r>
            <a:r>
              <a:rPr lang="es-ES" sz="2400" b="1" dirty="0" err="1"/>
              <a:t>Tikets</a:t>
            </a:r>
            <a:endParaRPr lang="es-ES" sz="2400" b="1" dirty="0"/>
          </a:p>
          <a:p>
            <a:r>
              <a:rPr lang="es-ES" sz="2400" b="1" dirty="0"/>
              <a:t>Reserva de Asientos de autobús</a:t>
            </a:r>
          </a:p>
          <a:p>
            <a:pPr algn="l"/>
            <a:r>
              <a:rPr lang="es-ES" sz="2400" b="1" dirty="0"/>
              <a:t>Integrantes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400" dirty="0"/>
              <a:t>Rojas Juan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400" dirty="0"/>
              <a:t>Chamba Ana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400" dirty="0"/>
              <a:t>Cedeño Roger</a:t>
            </a:r>
          </a:p>
          <a:p>
            <a:pPr algn="l"/>
            <a:endParaRPr lang="es-E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dirty="0"/>
              <a:t>Segundo Semestre</a:t>
            </a:r>
          </a:p>
        </p:txBody>
      </p:sp>
    </p:spTree>
    <p:extLst>
      <p:ext uri="{BB962C8B-B14F-4D97-AF65-F5344CB8AC3E}">
        <p14:creationId xmlns:p14="http://schemas.microsoft.com/office/powerpoint/2010/main" val="131581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/>
              <a:t>Objetivo general</a:t>
            </a:r>
            <a:br>
              <a:rPr lang="es-EC" b="1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sz="2400" dirty="0"/>
              <a:t>Brindar un servicio de reserva de boletos para un respectivo asiento de un autobús a través de un sistema vía Web el cual pueda registrar la información del cliente y este realizar su respectiva reserva.</a:t>
            </a:r>
            <a:endParaRPr lang="es-ES" sz="2400" dirty="0"/>
          </a:p>
          <a:p>
            <a:pPr marL="0" indent="0" algn="just">
              <a:buNone/>
            </a:pPr>
            <a:endParaRPr lang="es-EC" sz="2800" dirty="0"/>
          </a:p>
        </p:txBody>
      </p:sp>
      <p:pic>
        <p:nvPicPr>
          <p:cNvPr id="5" name="Imagen 4" descr="Imagen que contiene árbol, exterior, carretera, cielo&#10;&#10;Descripción generada automáticamente">
            <a:extLst>
              <a:ext uri="{FF2B5EF4-FFF2-40B4-BE49-F238E27FC236}">
                <a16:creationId xmlns:a16="http://schemas.microsoft.com/office/drawing/2014/main" id="{C17BC552-E8D4-4E0D-B333-398C68335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818" y="3956538"/>
            <a:ext cx="3649627" cy="205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6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/>
              <a:t>Objetivos específicos</a:t>
            </a:r>
            <a:br>
              <a:rPr lang="es-EC" b="1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5636" y="1689160"/>
            <a:ext cx="9291215" cy="4045434"/>
          </a:xfrm>
        </p:spPr>
        <p:txBody>
          <a:bodyPr>
            <a:normAutofit/>
          </a:bodyPr>
          <a:lstStyle/>
          <a:p>
            <a:pPr lvl="0"/>
            <a:r>
              <a:rPr lang="es-ES" sz="2400" dirty="0"/>
              <a:t>Analizar los requerimientos y necesidades del usuario con el fin de otorgar un buen servicio al momento de realizar la reserva. </a:t>
            </a:r>
          </a:p>
          <a:p>
            <a:pPr lvl="0"/>
            <a:r>
              <a:rPr lang="es-ES" sz="2400" dirty="0"/>
              <a:t>Diseñar una página web interactiva e intuitiva que permita realizar la reserva de boletos para un asiento de un bus.</a:t>
            </a:r>
            <a:endParaRPr lang="es-EC" sz="2400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2285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18" y="602116"/>
            <a:ext cx="2935333" cy="246834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556" y="522499"/>
            <a:ext cx="2538004" cy="26275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465" y="669049"/>
            <a:ext cx="3201887" cy="2401415"/>
          </a:xfrm>
          <a:prstGeom prst="rect">
            <a:avLst/>
          </a:prstGeom>
        </p:spPr>
      </p:pic>
      <p:pic>
        <p:nvPicPr>
          <p:cNvPr id="1028" name="Picture 4" descr="Resultado de imagen para html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18" y="3555029"/>
            <a:ext cx="4648743" cy="248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387" y="3669573"/>
            <a:ext cx="4735335" cy="155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6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la imagen para logo `postman">
            <a:extLst>
              <a:ext uri="{FF2B5EF4-FFF2-40B4-BE49-F238E27FC236}">
                <a16:creationId xmlns:a16="http://schemas.microsoft.com/office/drawing/2014/main" id="{1253FBF1-C19B-4AAF-9358-0A0B3E92D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56" y="270457"/>
            <a:ext cx="2662342" cy="23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logo composer">
            <a:extLst>
              <a:ext uri="{FF2B5EF4-FFF2-40B4-BE49-F238E27FC236}">
                <a16:creationId xmlns:a16="http://schemas.microsoft.com/office/drawing/2014/main" id="{9238F367-3A33-4B67-978E-2F65F7720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568" y="270457"/>
            <a:ext cx="2071611" cy="254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logo visual code">
            <a:extLst>
              <a:ext uri="{FF2B5EF4-FFF2-40B4-BE49-F238E27FC236}">
                <a16:creationId xmlns:a16="http://schemas.microsoft.com/office/drawing/2014/main" id="{E3EA9B0C-5345-416D-BD43-6C2B2D493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193" y="380465"/>
            <a:ext cx="23336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logo pgadmin">
            <a:extLst>
              <a:ext uri="{FF2B5EF4-FFF2-40B4-BE49-F238E27FC236}">
                <a16:creationId xmlns:a16="http://schemas.microsoft.com/office/drawing/2014/main" id="{840B9AAF-156A-4EF4-B129-11248D20B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6" y="3649685"/>
            <a:ext cx="39338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logo starUml">
            <a:extLst>
              <a:ext uri="{FF2B5EF4-FFF2-40B4-BE49-F238E27FC236}">
                <a16:creationId xmlns:a16="http://schemas.microsoft.com/office/drawing/2014/main" id="{AA3B1F7D-D0E7-4959-BFDA-5EEA968E3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041" y="554247"/>
            <a:ext cx="2676711" cy="254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nodejs">
            <a:extLst>
              <a:ext uri="{FF2B5EF4-FFF2-40B4-BE49-F238E27FC236}">
                <a16:creationId xmlns:a16="http://schemas.microsoft.com/office/drawing/2014/main" id="{221DF09C-CEE0-4EFE-B274-2CBB71E54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306" y="3203485"/>
            <a:ext cx="20097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n para logo github">
            <a:extLst>
              <a:ext uri="{FF2B5EF4-FFF2-40B4-BE49-F238E27FC236}">
                <a16:creationId xmlns:a16="http://schemas.microsoft.com/office/drawing/2014/main" id="{5FF61827-0901-48AE-ADDC-B0A8806C4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767" y="3794346"/>
            <a:ext cx="2192629" cy="219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2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Resumen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pPr algn="just"/>
            <a:r>
              <a:rPr lang="es-ES" dirty="0"/>
              <a:t>Reducir los tiempos de espera y  de vida de los usuarios</a:t>
            </a:r>
          </a:p>
          <a:p>
            <a:pPr algn="just"/>
            <a:r>
              <a:rPr lang="es-ES" dirty="0"/>
              <a:t>El usuario visualizará la información acerca de los buses, el destino, y  registrar la fecha de la reserva.</a:t>
            </a:r>
          </a:p>
          <a:p>
            <a:pPr algn="just"/>
            <a:r>
              <a:rPr lang="es-ES" dirty="0"/>
              <a:t>Interfaz Amigable con el usuario.</a:t>
            </a:r>
          </a:p>
          <a:p>
            <a:pPr algn="just"/>
            <a:endParaRPr lang="es-ES" dirty="0"/>
          </a:p>
          <a:p>
            <a:pPr algn="just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6868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2D0AF3-94B9-4587-8749-C637E7983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540914"/>
            <a:ext cx="9291215" cy="4964068"/>
          </a:xfrm>
        </p:spPr>
        <p:txBody>
          <a:bodyPr/>
          <a:lstStyle/>
          <a:p>
            <a:r>
              <a:rPr lang="es-ES" dirty="0"/>
              <a:t>Lumen Controladores 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00CD8F-C66B-460E-AEF5-80843DCAF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9" t="5899" r="2671" b="2821"/>
          <a:stretch/>
        </p:blipFill>
        <p:spPr>
          <a:xfrm>
            <a:off x="517308" y="1090245"/>
            <a:ext cx="10596170" cy="54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6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ADB55-5FEF-4E1C-B409-67858AEFB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40914"/>
            <a:ext cx="9291215" cy="4925432"/>
          </a:xfrm>
        </p:spPr>
        <p:txBody>
          <a:bodyPr/>
          <a:lstStyle/>
          <a:p>
            <a:r>
              <a:rPr lang="es-ES" dirty="0"/>
              <a:t>Lumen migraciones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D04D0A-CE81-4909-98DA-58F08370F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" t="7887" r="22542" b="2820"/>
          <a:stretch/>
        </p:blipFill>
        <p:spPr>
          <a:xfrm>
            <a:off x="508963" y="1072661"/>
            <a:ext cx="11255145" cy="553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854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71</TotalTime>
  <Words>167</Words>
  <Application>Microsoft Office PowerPoint</Application>
  <PresentationFormat>Panorámica</PresentationFormat>
  <Paragraphs>27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Rockwell</vt:lpstr>
      <vt:lpstr>Gallery</vt:lpstr>
      <vt:lpstr>Instituto Tecnológico Superior de turismo y patrimonio “Yavirac”</vt:lpstr>
      <vt:lpstr>Presentación de PowerPoint</vt:lpstr>
      <vt:lpstr>Objetivo general </vt:lpstr>
      <vt:lpstr>Objetivos específicos </vt:lpstr>
      <vt:lpstr>Presentación de PowerPoint</vt:lpstr>
      <vt:lpstr>Presentación de PowerPoint</vt:lpstr>
      <vt:lpstr>Resumen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Belen</dc:creator>
  <cp:lastModifiedBy>Omar Cedeño</cp:lastModifiedBy>
  <cp:revision>12</cp:revision>
  <dcterms:created xsi:type="dcterms:W3CDTF">2019-02-05T19:59:46Z</dcterms:created>
  <dcterms:modified xsi:type="dcterms:W3CDTF">2019-02-13T04:25:15Z</dcterms:modified>
</cp:coreProperties>
</file>