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D9CD2-A058-4D83-8A8C-750AE954B12F}"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ES"/>
        </a:p>
      </dgm:t>
    </dgm:pt>
    <dgm:pt modelId="{EACB9785-664F-4F90-A680-46913B23FD32}">
      <dgm:prSet phldrT="[Texto]"/>
      <dgm:spPr/>
      <dgm:t>
        <a:bodyPr/>
        <a:lstStyle/>
        <a:p>
          <a:r>
            <a:rPr lang="es-EC" b="1" i="0" dirty="0" smtClean="0"/>
            <a:t>RAZONES PARA CREAR UNA PÁGINA WEB</a:t>
          </a:r>
          <a:endParaRPr lang="es-ES" dirty="0"/>
        </a:p>
      </dgm:t>
    </dgm:pt>
    <dgm:pt modelId="{3C3D36A7-FB94-4342-B0B0-B5B39B2FD8DD}" type="parTrans" cxnId="{34B8D53A-C00A-412F-B38B-918723085DFA}">
      <dgm:prSet/>
      <dgm:spPr/>
      <dgm:t>
        <a:bodyPr/>
        <a:lstStyle/>
        <a:p>
          <a:endParaRPr lang="es-ES"/>
        </a:p>
      </dgm:t>
    </dgm:pt>
    <dgm:pt modelId="{82202A87-20A9-42AB-9448-4DC5C8C87E6D}" type="sibTrans" cxnId="{34B8D53A-C00A-412F-B38B-918723085DFA}">
      <dgm:prSet/>
      <dgm:spPr/>
      <dgm:t>
        <a:bodyPr/>
        <a:lstStyle/>
        <a:p>
          <a:endParaRPr lang="es-ES"/>
        </a:p>
      </dgm:t>
    </dgm:pt>
    <dgm:pt modelId="{E537E10D-443E-4801-9BDD-428DC48D9FBF}">
      <dgm:prSet phldrT="[Texto]" custT="1"/>
      <dgm:spPr/>
      <dgm:t>
        <a:bodyPr/>
        <a:lstStyle/>
        <a:p>
          <a:r>
            <a:rPr lang="es-EC" sz="2800" b="1" i="0" dirty="0" smtClean="0"/>
            <a:t>Aumenta el reconocimiento de una marca.</a:t>
          </a:r>
          <a:endParaRPr lang="es-ES" sz="2800" dirty="0"/>
        </a:p>
      </dgm:t>
    </dgm:pt>
    <dgm:pt modelId="{67EA9235-157D-4A31-92DC-8A319BAEA951}" type="parTrans" cxnId="{FBA8B385-8AE0-450E-9FB4-FB270B5CC673}">
      <dgm:prSet/>
      <dgm:spPr/>
      <dgm:t>
        <a:bodyPr/>
        <a:lstStyle/>
        <a:p>
          <a:endParaRPr lang="es-ES"/>
        </a:p>
      </dgm:t>
    </dgm:pt>
    <dgm:pt modelId="{ED14CEE7-6C08-4AD0-94CE-698D2A533C6F}" type="sibTrans" cxnId="{FBA8B385-8AE0-450E-9FB4-FB270B5CC673}">
      <dgm:prSet/>
      <dgm:spPr/>
      <dgm:t>
        <a:bodyPr/>
        <a:lstStyle/>
        <a:p>
          <a:endParaRPr lang="es-ES"/>
        </a:p>
      </dgm:t>
    </dgm:pt>
    <dgm:pt modelId="{60E0CD30-6405-4669-AFE7-55E9D630C518}">
      <dgm:prSet phldrT="[Texto]" custT="1"/>
      <dgm:spPr/>
      <dgm:t>
        <a:bodyPr/>
        <a:lstStyle/>
        <a:p>
          <a:r>
            <a:rPr lang="es-EC" sz="2800" b="1" i="0" dirty="0" smtClean="0"/>
            <a:t>Atrae más clientes</a:t>
          </a:r>
          <a:endParaRPr lang="es-ES" sz="2800" dirty="0"/>
        </a:p>
      </dgm:t>
    </dgm:pt>
    <dgm:pt modelId="{36BB64BF-CDFA-4075-BB4E-4B608EE6AC50}" type="parTrans" cxnId="{40115ED3-CA19-494A-8B12-7407F160FEB6}">
      <dgm:prSet/>
      <dgm:spPr/>
      <dgm:t>
        <a:bodyPr/>
        <a:lstStyle/>
        <a:p>
          <a:endParaRPr lang="es-ES"/>
        </a:p>
      </dgm:t>
    </dgm:pt>
    <dgm:pt modelId="{45294AA4-F2A2-41FE-97E2-DCA8D18E95BF}" type="sibTrans" cxnId="{40115ED3-CA19-494A-8B12-7407F160FEB6}">
      <dgm:prSet/>
      <dgm:spPr/>
      <dgm:t>
        <a:bodyPr/>
        <a:lstStyle/>
        <a:p>
          <a:endParaRPr lang="es-ES"/>
        </a:p>
      </dgm:t>
    </dgm:pt>
    <dgm:pt modelId="{ED1934BE-E56A-438E-92D6-C3D84CDE2CC8}">
      <dgm:prSet phldrT="[Texto]" custT="1"/>
      <dgm:spPr/>
      <dgm:t>
        <a:bodyPr/>
        <a:lstStyle/>
        <a:p>
          <a:r>
            <a:rPr lang="es-EC" sz="2800" b="1" i="0" dirty="0" smtClean="0"/>
            <a:t>Permite llegar a más mercados</a:t>
          </a:r>
          <a:endParaRPr lang="es-ES" sz="2800" dirty="0"/>
        </a:p>
      </dgm:t>
    </dgm:pt>
    <dgm:pt modelId="{49E2DEDF-11FD-4E7C-9F72-B7DA0CE8FFA6}" type="parTrans" cxnId="{30D02A08-1EDA-44A8-B9F4-5B71920D039C}">
      <dgm:prSet/>
      <dgm:spPr/>
      <dgm:t>
        <a:bodyPr/>
        <a:lstStyle/>
        <a:p>
          <a:endParaRPr lang="es-ES"/>
        </a:p>
      </dgm:t>
    </dgm:pt>
    <dgm:pt modelId="{B20932B9-21EA-4426-AB44-E339A3783A5A}" type="sibTrans" cxnId="{30D02A08-1EDA-44A8-B9F4-5B71920D039C}">
      <dgm:prSet/>
      <dgm:spPr/>
      <dgm:t>
        <a:bodyPr/>
        <a:lstStyle/>
        <a:p>
          <a:endParaRPr lang="es-ES"/>
        </a:p>
      </dgm:t>
    </dgm:pt>
    <dgm:pt modelId="{44DE86D5-13FF-42E5-96F1-3A7E2238863C}">
      <dgm:prSet phldrT="[Texto]" custT="1"/>
      <dgm:spPr/>
      <dgm:t>
        <a:bodyPr/>
        <a:lstStyle/>
        <a:p>
          <a:r>
            <a:rPr lang="es-EC" sz="2800" b="1" i="0" dirty="0" smtClean="0"/>
            <a:t>Acelera el crecimiento de una marca</a:t>
          </a:r>
          <a:endParaRPr lang="es-ES" sz="2800" dirty="0"/>
        </a:p>
      </dgm:t>
    </dgm:pt>
    <dgm:pt modelId="{30CEDD5B-A3D5-465F-A72C-3AB152C6EE35}" type="parTrans" cxnId="{9B53D65C-1AF2-40BC-9CE3-64E59CE8BB3D}">
      <dgm:prSet/>
      <dgm:spPr/>
      <dgm:t>
        <a:bodyPr/>
        <a:lstStyle/>
        <a:p>
          <a:endParaRPr lang="es-ES"/>
        </a:p>
      </dgm:t>
    </dgm:pt>
    <dgm:pt modelId="{0A8668EE-C0F4-4D6F-A0CF-256D7E1592EB}" type="sibTrans" cxnId="{9B53D65C-1AF2-40BC-9CE3-64E59CE8BB3D}">
      <dgm:prSet/>
      <dgm:spPr/>
      <dgm:t>
        <a:bodyPr/>
        <a:lstStyle/>
        <a:p>
          <a:endParaRPr lang="es-ES"/>
        </a:p>
      </dgm:t>
    </dgm:pt>
    <dgm:pt modelId="{260BD858-ECC2-4EF2-8D4B-059AC205A8AF}" type="pres">
      <dgm:prSet presAssocID="{1B6D9CD2-A058-4D83-8A8C-750AE954B12F}" presName="diagram" presStyleCnt="0">
        <dgm:presLayoutVars>
          <dgm:chMax val="1"/>
          <dgm:dir/>
          <dgm:animLvl val="ctr"/>
          <dgm:resizeHandles val="exact"/>
        </dgm:presLayoutVars>
      </dgm:prSet>
      <dgm:spPr/>
      <dgm:t>
        <a:bodyPr/>
        <a:lstStyle/>
        <a:p>
          <a:endParaRPr lang="es-ES"/>
        </a:p>
      </dgm:t>
    </dgm:pt>
    <dgm:pt modelId="{FACDB3D8-357D-4ECC-8CE7-54F178F76DDD}" type="pres">
      <dgm:prSet presAssocID="{1B6D9CD2-A058-4D83-8A8C-750AE954B12F}" presName="matrix" presStyleCnt="0"/>
      <dgm:spPr/>
    </dgm:pt>
    <dgm:pt modelId="{108C1082-8CF9-483F-B74A-05932389C22D}" type="pres">
      <dgm:prSet presAssocID="{1B6D9CD2-A058-4D83-8A8C-750AE954B12F}" presName="tile1" presStyleLbl="node1" presStyleIdx="0" presStyleCnt="4"/>
      <dgm:spPr/>
      <dgm:t>
        <a:bodyPr/>
        <a:lstStyle/>
        <a:p>
          <a:endParaRPr lang="es-ES"/>
        </a:p>
      </dgm:t>
    </dgm:pt>
    <dgm:pt modelId="{D994127E-0B46-4E8D-A513-5A6EB8D081AD}" type="pres">
      <dgm:prSet presAssocID="{1B6D9CD2-A058-4D83-8A8C-750AE954B12F}" presName="tile1text" presStyleLbl="node1" presStyleIdx="0" presStyleCnt="4">
        <dgm:presLayoutVars>
          <dgm:chMax val="0"/>
          <dgm:chPref val="0"/>
          <dgm:bulletEnabled val="1"/>
        </dgm:presLayoutVars>
      </dgm:prSet>
      <dgm:spPr/>
      <dgm:t>
        <a:bodyPr/>
        <a:lstStyle/>
        <a:p>
          <a:endParaRPr lang="es-ES"/>
        </a:p>
      </dgm:t>
    </dgm:pt>
    <dgm:pt modelId="{AA70E5D2-7ECB-47D8-BF37-E5B387B8FC73}" type="pres">
      <dgm:prSet presAssocID="{1B6D9CD2-A058-4D83-8A8C-750AE954B12F}" presName="tile2" presStyleLbl="node1" presStyleIdx="1" presStyleCnt="4" custLinFactNeighborX="4" custLinFactNeighborY="-3787"/>
      <dgm:spPr/>
      <dgm:t>
        <a:bodyPr/>
        <a:lstStyle/>
        <a:p>
          <a:endParaRPr lang="es-ES"/>
        </a:p>
      </dgm:t>
    </dgm:pt>
    <dgm:pt modelId="{9A308D24-3286-4D8F-8056-75C1DA2C8D89}" type="pres">
      <dgm:prSet presAssocID="{1B6D9CD2-A058-4D83-8A8C-750AE954B12F}" presName="tile2text" presStyleLbl="node1" presStyleIdx="1" presStyleCnt="4">
        <dgm:presLayoutVars>
          <dgm:chMax val="0"/>
          <dgm:chPref val="0"/>
          <dgm:bulletEnabled val="1"/>
        </dgm:presLayoutVars>
      </dgm:prSet>
      <dgm:spPr/>
      <dgm:t>
        <a:bodyPr/>
        <a:lstStyle/>
        <a:p>
          <a:endParaRPr lang="es-ES"/>
        </a:p>
      </dgm:t>
    </dgm:pt>
    <dgm:pt modelId="{79B70EA0-C969-42CC-918A-435A28028470}" type="pres">
      <dgm:prSet presAssocID="{1B6D9CD2-A058-4D83-8A8C-750AE954B12F}" presName="tile3" presStyleLbl="node1" presStyleIdx="2" presStyleCnt="4"/>
      <dgm:spPr/>
      <dgm:t>
        <a:bodyPr/>
        <a:lstStyle/>
        <a:p>
          <a:endParaRPr lang="es-ES"/>
        </a:p>
      </dgm:t>
    </dgm:pt>
    <dgm:pt modelId="{418B2926-4EA1-43C4-8CB4-54CF0F8C0E54}" type="pres">
      <dgm:prSet presAssocID="{1B6D9CD2-A058-4D83-8A8C-750AE954B12F}" presName="tile3text" presStyleLbl="node1" presStyleIdx="2" presStyleCnt="4">
        <dgm:presLayoutVars>
          <dgm:chMax val="0"/>
          <dgm:chPref val="0"/>
          <dgm:bulletEnabled val="1"/>
        </dgm:presLayoutVars>
      </dgm:prSet>
      <dgm:spPr/>
      <dgm:t>
        <a:bodyPr/>
        <a:lstStyle/>
        <a:p>
          <a:endParaRPr lang="es-ES"/>
        </a:p>
      </dgm:t>
    </dgm:pt>
    <dgm:pt modelId="{B892C060-F363-4A80-93B6-C3625169683A}" type="pres">
      <dgm:prSet presAssocID="{1B6D9CD2-A058-4D83-8A8C-750AE954B12F}" presName="tile4" presStyleLbl="node1" presStyleIdx="3" presStyleCnt="4"/>
      <dgm:spPr/>
      <dgm:t>
        <a:bodyPr/>
        <a:lstStyle/>
        <a:p>
          <a:endParaRPr lang="es-ES"/>
        </a:p>
      </dgm:t>
    </dgm:pt>
    <dgm:pt modelId="{10AB8B3C-CA61-4F84-9ABA-4A4BB42A7CF3}" type="pres">
      <dgm:prSet presAssocID="{1B6D9CD2-A058-4D83-8A8C-750AE954B12F}" presName="tile4text" presStyleLbl="node1" presStyleIdx="3" presStyleCnt="4">
        <dgm:presLayoutVars>
          <dgm:chMax val="0"/>
          <dgm:chPref val="0"/>
          <dgm:bulletEnabled val="1"/>
        </dgm:presLayoutVars>
      </dgm:prSet>
      <dgm:spPr/>
      <dgm:t>
        <a:bodyPr/>
        <a:lstStyle/>
        <a:p>
          <a:endParaRPr lang="es-ES"/>
        </a:p>
      </dgm:t>
    </dgm:pt>
    <dgm:pt modelId="{B2DD1045-B4D6-4CAF-AABB-9ABEF4DD9957}" type="pres">
      <dgm:prSet presAssocID="{1B6D9CD2-A058-4D83-8A8C-750AE954B12F}" presName="centerTile" presStyleLbl="fgShp" presStyleIdx="0" presStyleCnt="1">
        <dgm:presLayoutVars>
          <dgm:chMax val="0"/>
          <dgm:chPref val="0"/>
        </dgm:presLayoutVars>
      </dgm:prSet>
      <dgm:spPr/>
      <dgm:t>
        <a:bodyPr/>
        <a:lstStyle/>
        <a:p>
          <a:endParaRPr lang="es-ES"/>
        </a:p>
      </dgm:t>
    </dgm:pt>
  </dgm:ptLst>
  <dgm:cxnLst>
    <dgm:cxn modelId="{CDEC50D6-81DE-451B-84E8-742F8B336D3A}" type="presOf" srcId="{1B6D9CD2-A058-4D83-8A8C-750AE954B12F}" destId="{260BD858-ECC2-4EF2-8D4B-059AC205A8AF}" srcOrd="0" destOrd="0" presId="urn:microsoft.com/office/officeart/2005/8/layout/matrix1"/>
    <dgm:cxn modelId="{9B53D65C-1AF2-40BC-9CE3-64E59CE8BB3D}" srcId="{EACB9785-664F-4F90-A680-46913B23FD32}" destId="{44DE86D5-13FF-42E5-96F1-3A7E2238863C}" srcOrd="3" destOrd="0" parTransId="{30CEDD5B-A3D5-465F-A72C-3AB152C6EE35}" sibTransId="{0A8668EE-C0F4-4D6F-A0CF-256D7E1592EB}"/>
    <dgm:cxn modelId="{40115ED3-CA19-494A-8B12-7407F160FEB6}" srcId="{EACB9785-664F-4F90-A680-46913B23FD32}" destId="{60E0CD30-6405-4669-AFE7-55E9D630C518}" srcOrd="1" destOrd="0" parTransId="{36BB64BF-CDFA-4075-BB4E-4B608EE6AC50}" sibTransId="{45294AA4-F2A2-41FE-97E2-DCA8D18E95BF}"/>
    <dgm:cxn modelId="{8E8F85EF-133C-4AA7-8E59-C286023D6F56}" type="presOf" srcId="{44DE86D5-13FF-42E5-96F1-3A7E2238863C}" destId="{B892C060-F363-4A80-93B6-C3625169683A}" srcOrd="0" destOrd="0" presId="urn:microsoft.com/office/officeart/2005/8/layout/matrix1"/>
    <dgm:cxn modelId="{D9899C08-DA18-48D5-88CA-2CCC100A204F}" type="presOf" srcId="{60E0CD30-6405-4669-AFE7-55E9D630C518}" destId="{9A308D24-3286-4D8F-8056-75C1DA2C8D89}" srcOrd="1" destOrd="0" presId="urn:microsoft.com/office/officeart/2005/8/layout/matrix1"/>
    <dgm:cxn modelId="{7D4F2809-1C7E-4039-B214-59C4E9B8ACA1}" type="presOf" srcId="{E537E10D-443E-4801-9BDD-428DC48D9FBF}" destId="{D994127E-0B46-4E8D-A513-5A6EB8D081AD}" srcOrd="1" destOrd="0" presId="urn:microsoft.com/office/officeart/2005/8/layout/matrix1"/>
    <dgm:cxn modelId="{FCD81C99-E7B5-42EC-B9CE-72D1EFCC7485}" type="presOf" srcId="{E537E10D-443E-4801-9BDD-428DC48D9FBF}" destId="{108C1082-8CF9-483F-B74A-05932389C22D}" srcOrd="0" destOrd="0" presId="urn:microsoft.com/office/officeart/2005/8/layout/matrix1"/>
    <dgm:cxn modelId="{37609097-9410-4076-B6A5-E38818B6DA6E}" type="presOf" srcId="{EACB9785-664F-4F90-A680-46913B23FD32}" destId="{B2DD1045-B4D6-4CAF-AABB-9ABEF4DD9957}" srcOrd="0" destOrd="0" presId="urn:microsoft.com/office/officeart/2005/8/layout/matrix1"/>
    <dgm:cxn modelId="{6032CA5C-2B0D-4E98-9CC0-8DF1A7BDA69F}" type="presOf" srcId="{44DE86D5-13FF-42E5-96F1-3A7E2238863C}" destId="{10AB8B3C-CA61-4F84-9ABA-4A4BB42A7CF3}" srcOrd="1" destOrd="0" presId="urn:microsoft.com/office/officeart/2005/8/layout/matrix1"/>
    <dgm:cxn modelId="{F031752F-9EC6-4610-AEC3-19656A077A35}" type="presOf" srcId="{60E0CD30-6405-4669-AFE7-55E9D630C518}" destId="{AA70E5D2-7ECB-47D8-BF37-E5B387B8FC73}" srcOrd="0" destOrd="0" presId="urn:microsoft.com/office/officeart/2005/8/layout/matrix1"/>
    <dgm:cxn modelId="{72E6505D-89F5-4970-81ED-6CFD7043B424}" type="presOf" srcId="{ED1934BE-E56A-438E-92D6-C3D84CDE2CC8}" destId="{418B2926-4EA1-43C4-8CB4-54CF0F8C0E54}" srcOrd="1" destOrd="0" presId="urn:microsoft.com/office/officeart/2005/8/layout/matrix1"/>
    <dgm:cxn modelId="{30D02A08-1EDA-44A8-B9F4-5B71920D039C}" srcId="{EACB9785-664F-4F90-A680-46913B23FD32}" destId="{ED1934BE-E56A-438E-92D6-C3D84CDE2CC8}" srcOrd="2" destOrd="0" parTransId="{49E2DEDF-11FD-4E7C-9F72-B7DA0CE8FFA6}" sibTransId="{B20932B9-21EA-4426-AB44-E339A3783A5A}"/>
    <dgm:cxn modelId="{FBA8B385-8AE0-450E-9FB4-FB270B5CC673}" srcId="{EACB9785-664F-4F90-A680-46913B23FD32}" destId="{E537E10D-443E-4801-9BDD-428DC48D9FBF}" srcOrd="0" destOrd="0" parTransId="{67EA9235-157D-4A31-92DC-8A319BAEA951}" sibTransId="{ED14CEE7-6C08-4AD0-94CE-698D2A533C6F}"/>
    <dgm:cxn modelId="{BADB5457-8395-4D36-993A-1F69D1A15007}" type="presOf" srcId="{ED1934BE-E56A-438E-92D6-C3D84CDE2CC8}" destId="{79B70EA0-C969-42CC-918A-435A28028470}" srcOrd="0" destOrd="0" presId="urn:microsoft.com/office/officeart/2005/8/layout/matrix1"/>
    <dgm:cxn modelId="{34B8D53A-C00A-412F-B38B-918723085DFA}" srcId="{1B6D9CD2-A058-4D83-8A8C-750AE954B12F}" destId="{EACB9785-664F-4F90-A680-46913B23FD32}" srcOrd="0" destOrd="0" parTransId="{3C3D36A7-FB94-4342-B0B0-B5B39B2FD8DD}" sibTransId="{82202A87-20A9-42AB-9448-4DC5C8C87E6D}"/>
    <dgm:cxn modelId="{AE5CA5AB-2A66-4431-8D53-A4E64A4BF176}" type="presParOf" srcId="{260BD858-ECC2-4EF2-8D4B-059AC205A8AF}" destId="{FACDB3D8-357D-4ECC-8CE7-54F178F76DDD}" srcOrd="0" destOrd="0" presId="urn:microsoft.com/office/officeart/2005/8/layout/matrix1"/>
    <dgm:cxn modelId="{371B1541-9978-492F-840A-E85369D2082E}" type="presParOf" srcId="{FACDB3D8-357D-4ECC-8CE7-54F178F76DDD}" destId="{108C1082-8CF9-483F-B74A-05932389C22D}" srcOrd="0" destOrd="0" presId="urn:microsoft.com/office/officeart/2005/8/layout/matrix1"/>
    <dgm:cxn modelId="{A9E919CF-97E9-462D-8728-07ABA976EAF7}" type="presParOf" srcId="{FACDB3D8-357D-4ECC-8CE7-54F178F76DDD}" destId="{D994127E-0B46-4E8D-A513-5A6EB8D081AD}" srcOrd="1" destOrd="0" presId="urn:microsoft.com/office/officeart/2005/8/layout/matrix1"/>
    <dgm:cxn modelId="{0CF1428A-24CB-4281-9B08-C5B0636F9233}" type="presParOf" srcId="{FACDB3D8-357D-4ECC-8CE7-54F178F76DDD}" destId="{AA70E5D2-7ECB-47D8-BF37-E5B387B8FC73}" srcOrd="2" destOrd="0" presId="urn:microsoft.com/office/officeart/2005/8/layout/matrix1"/>
    <dgm:cxn modelId="{E4ED27F0-F8B2-4B7D-B679-E5E5CA4F7D12}" type="presParOf" srcId="{FACDB3D8-357D-4ECC-8CE7-54F178F76DDD}" destId="{9A308D24-3286-4D8F-8056-75C1DA2C8D89}" srcOrd="3" destOrd="0" presId="urn:microsoft.com/office/officeart/2005/8/layout/matrix1"/>
    <dgm:cxn modelId="{8DEEC8A4-CB00-4FC1-9B19-099AC37919F1}" type="presParOf" srcId="{FACDB3D8-357D-4ECC-8CE7-54F178F76DDD}" destId="{79B70EA0-C969-42CC-918A-435A28028470}" srcOrd="4" destOrd="0" presId="urn:microsoft.com/office/officeart/2005/8/layout/matrix1"/>
    <dgm:cxn modelId="{231E02C8-3317-4632-9BE9-A16C762D3E87}" type="presParOf" srcId="{FACDB3D8-357D-4ECC-8CE7-54F178F76DDD}" destId="{418B2926-4EA1-43C4-8CB4-54CF0F8C0E54}" srcOrd="5" destOrd="0" presId="urn:microsoft.com/office/officeart/2005/8/layout/matrix1"/>
    <dgm:cxn modelId="{61DD6527-0137-455B-88A9-F7AB3E7BF185}" type="presParOf" srcId="{FACDB3D8-357D-4ECC-8CE7-54F178F76DDD}" destId="{B892C060-F363-4A80-93B6-C3625169683A}" srcOrd="6" destOrd="0" presId="urn:microsoft.com/office/officeart/2005/8/layout/matrix1"/>
    <dgm:cxn modelId="{D56BDFF6-FC42-4ACE-BCBB-6344BF09242A}" type="presParOf" srcId="{FACDB3D8-357D-4ECC-8CE7-54F178F76DDD}" destId="{10AB8B3C-CA61-4F84-9ABA-4A4BB42A7CF3}" srcOrd="7" destOrd="0" presId="urn:microsoft.com/office/officeart/2005/8/layout/matrix1"/>
    <dgm:cxn modelId="{61B4D3FA-A85A-47AA-B342-65E56649890C}" type="presParOf" srcId="{260BD858-ECC2-4EF2-8D4B-059AC205A8AF}" destId="{B2DD1045-B4D6-4CAF-AABB-9ABEF4DD9957}"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C1082-8CF9-483F-B74A-05932389C22D}">
      <dsp:nvSpPr>
        <dsp:cNvPr id="0" name=""/>
        <dsp:cNvSpPr/>
      </dsp:nvSpPr>
      <dsp:spPr>
        <a:xfrm rot="16200000">
          <a:off x="1351869" y="-1351869"/>
          <a:ext cx="2288744" cy="4992483"/>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s-EC" sz="2800" b="1" i="0" kern="1200" dirty="0" smtClean="0"/>
            <a:t>Aumenta el reconocimiento de una marca.</a:t>
          </a:r>
          <a:endParaRPr lang="es-ES" sz="2800" kern="1200" dirty="0"/>
        </a:p>
      </dsp:txBody>
      <dsp:txXfrm rot="5400000">
        <a:off x="0" y="0"/>
        <a:ext cx="4992483" cy="1716558"/>
      </dsp:txXfrm>
    </dsp:sp>
    <dsp:sp modelId="{AA70E5D2-7ECB-47D8-BF37-E5B387B8FC73}">
      <dsp:nvSpPr>
        <dsp:cNvPr id="0" name=""/>
        <dsp:cNvSpPr/>
      </dsp:nvSpPr>
      <dsp:spPr>
        <a:xfrm>
          <a:off x="4992483" y="0"/>
          <a:ext cx="4992483" cy="2288744"/>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s-EC" sz="2800" b="1" i="0" kern="1200" dirty="0" smtClean="0"/>
            <a:t>Atrae más clientes</a:t>
          </a:r>
          <a:endParaRPr lang="es-ES" sz="2800" kern="1200" dirty="0"/>
        </a:p>
      </dsp:txBody>
      <dsp:txXfrm>
        <a:off x="4992483" y="0"/>
        <a:ext cx="4992483" cy="1716558"/>
      </dsp:txXfrm>
    </dsp:sp>
    <dsp:sp modelId="{79B70EA0-C969-42CC-918A-435A28028470}">
      <dsp:nvSpPr>
        <dsp:cNvPr id="0" name=""/>
        <dsp:cNvSpPr/>
      </dsp:nvSpPr>
      <dsp:spPr>
        <a:xfrm rot="10800000">
          <a:off x="0" y="2288744"/>
          <a:ext cx="4992483" cy="2288744"/>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s-EC" sz="2800" b="1" i="0" kern="1200" dirty="0" smtClean="0"/>
            <a:t>Permite llegar a más mercados</a:t>
          </a:r>
          <a:endParaRPr lang="es-ES" sz="2800" kern="1200" dirty="0"/>
        </a:p>
      </dsp:txBody>
      <dsp:txXfrm rot="10800000">
        <a:off x="0" y="2860930"/>
        <a:ext cx="4992483" cy="1716558"/>
      </dsp:txXfrm>
    </dsp:sp>
    <dsp:sp modelId="{B892C060-F363-4A80-93B6-C3625169683A}">
      <dsp:nvSpPr>
        <dsp:cNvPr id="0" name=""/>
        <dsp:cNvSpPr/>
      </dsp:nvSpPr>
      <dsp:spPr>
        <a:xfrm rot="5400000">
          <a:off x="6344353" y="936874"/>
          <a:ext cx="2288744" cy="4992483"/>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s-EC" sz="2800" b="1" i="0" kern="1200" dirty="0" smtClean="0"/>
            <a:t>Acelera el crecimiento de una marca</a:t>
          </a:r>
          <a:endParaRPr lang="es-ES" sz="2800" kern="1200" dirty="0"/>
        </a:p>
      </dsp:txBody>
      <dsp:txXfrm rot="-5400000">
        <a:off x="4992484" y="2860930"/>
        <a:ext cx="4992483" cy="1716558"/>
      </dsp:txXfrm>
    </dsp:sp>
    <dsp:sp modelId="{B2DD1045-B4D6-4CAF-AABB-9ABEF4DD9957}">
      <dsp:nvSpPr>
        <dsp:cNvPr id="0" name=""/>
        <dsp:cNvSpPr/>
      </dsp:nvSpPr>
      <dsp:spPr>
        <a:xfrm>
          <a:off x="3494738" y="1716558"/>
          <a:ext cx="2995490" cy="1144372"/>
        </a:xfrm>
        <a:prstGeom prst="roundRect">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C" sz="2100" b="1" i="0" kern="1200" dirty="0" smtClean="0"/>
            <a:t>RAZONES PARA CREAR UNA PÁGINA WEB</a:t>
          </a:r>
          <a:endParaRPr lang="es-ES" sz="2100" kern="1200" dirty="0"/>
        </a:p>
      </dsp:txBody>
      <dsp:txXfrm>
        <a:off x="3550602" y="1772422"/>
        <a:ext cx="2883762" cy="1032644"/>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smtClean="0"/>
              <a:t>Haga clic en el icono para agregar una imagen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2/5/2019</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Objetivo general</a:t>
            </a:r>
            <a:r>
              <a:rPr lang="es-EC" b="1" dirty="0"/>
              <a:t/>
            </a:r>
            <a:br>
              <a:rPr lang="es-EC" b="1" dirty="0"/>
            </a:br>
            <a:endParaRPr lang="es-EC" dirty="0"/>
          </a:p>
        </p:txBody>
      </p:sp>
      <p:sp>
        <p:nvSpPr>
          <p:cNvPr id="3" name="Marcador de contenido 2"/>
          <p:cNvSpPr>
            <a:spLocks noGrp="1"/>
          </p:cNvSpPr>
          <p:nvPr>
            <p:ph idx="1"/>
          </p:nvPr>
        </p:nvSpPr>
        <p:spPr/>
        <p:txBody>
          <a:bodyPr>
            <a:normAutofit/>
          </a:bodyPr>
          <a:lstStyle/>
          <a:p>
            <a:pPr algn="just"/>
            <a:r>
              <a:rPr lang="es-ES" sz="2800" dirty="0" smtClean="0"/>
              <a:t>Desarrollar </a:t>
            </a:r>
            <a:r>
              <a:rPr lang="es-ES" sz="2800" dirty="0"/>
              <a:t>una aplicación web con herramientas de desarrollo de software, que faciliten la reserva online de un boleto de autobús.</a:t>
            </a:r>
            <a:endParaRPr lang="es-EC" sz="2800" dirty="0"/>
          </a:p>
        </p:txBody>
      </p:sp>
    </p:spTree>
    <p:extLst>
      <p:ext uri="{BB962C8B-B14F-4D97-AF65-F5344CB8AC3E}">
        <p14:creationId xmlns:p14="http://schemas.microsoft.com/office/powerpoint/2010/main" val="1498760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Objetivos específicos</a:t>
            </a:r>
            <a:r>
              <a:rPr lang="es-EC" b="1" dirty="0"/>
              <a:t/>
            </a:r>
            <a:br>
              <a:rPr lang="es-EC" b="1" dirty="0"/>
            </a:br>
            <a:endParaRPr lang="es-EC" dirty="0"/>
          </a:p>
        </p:txBody>
      </p:sp>
      <p:sp>
        <p:nvSpPr>
          <p:cNvPr id="3" name="Marcador de contenido 2"/>
          <p:cNvSpPr>
            <a:spLocks noGrp="1"/>
          </p:cNvSpPr>
          <p:nvPr>
            <p:ph idx="1"/>
          </p:nvPr>
        </p:nvSpPr>
        <p:spPr>
          <a:xfrm>
            <a:off x="1255636" y="1689160"/>
            <a:ext cx="9291215" cy="4045434"/>
          </a:xfrm>
        </p:spPr>
        <p:txBody>
          <a:bodyPr>
            <a:normAutofit fontScale="92500" lnSpcReduction="20000"/>
          </a:bodyPr>
          <a:lstStyle/>
          <a:p>
            <a:pPr lvl="0"/>
            <a:r>
              <a:rPr lang="es-ES" sz="3200" dirty="0" smtClean="0"/>
              <a:t>Analizar </a:t>
            </a:r>
            <a:r>
              <a:rPr lang="es-ES" sz="3200" dirty="0"/>
              <a:t>los requerimientos y necesidades del usuario con el fin de otorgar un buen servicio al momento de realizar la reserva. </a:t>
            </a:r>
            <a:endParaRPr lang="es-EC" sz="3200" dirty="0"/>
          </a:p>
          <a:p>
            <a:pPr lvl="0"/>
            <a:r>
              <a:rPr lang="es-ES" sz="3200" dirty="0"/>
              <a:t>Diseñar una página web interactiva e intuitiva que permita realizar la reserva de boletos para buses la cual especifique el número de boletos que estén disponibles en el momento de la reserva que desee el usuario efectuar</a:t>
            </a:r>
            <a:r>
              <a:rPr lang="es-ES" sz="2400" dirty="0"/>
              <a:t>.</a:t>
            </a:r>
            <a:endParaRPr lang="es-EC" sz="2400" dirty="0"/>
          </a:p>
          <a:p>
            <a:endParaRPr lang="es-EC" dirty="0"/>
          </a:p>
        </p:txBody>
      </p:sp>
    </p:spTree>
    <p:extLst>
      <p:ext uri="{BB962C8B-B14F-4D97-AF65-F5344CB8AC3E}">
        <p14:creationId xmlns:p14="http://schemas.microsoft.com/office/powerpoint/2010/main" val="2822859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774518" y="602116"/>
            <a:ext cx="2935333" cy="2468348"/>
          </a:xfrm>
          <a:prstGeom prst="rect">
            <a:avLst/>
          </a:prstGeom>
        </p:spPr>
      </p:pic>
      <p:pic>
        <p:nvPicPr>
          <p:cNvPr id="6" name="Imagen 5"/>
          <p:cNvPicPr>
            <a:picLocks noChangeAspect="1"/>
          </p:cNvPicPr>
          <p:nvPr/>
        </p:nvPicPr>
        <p:blipFill>
          <a:blip r:embed="rId3"/>
          <a:stretch>
            <a:fillRect/>
          </a:stretch>
        </p:blipFill>
        <p:spPr>
          <a:xfrm>
            <a:off x="4228556" y="522499"/>
            <a:ext cx="2538004" cy="2627581"/>
          </a:xfrm>
          <a:prstGeom prst="rect">
            <a:avLst/>
          </a:prstGeom>
        </p:spPr>
      </p:pic>
      <p:pic>
        <p:nvPicPr>
          <p:cNvPr id="7" name="Imagen 6"/>
          <p:cNvPicPr>
            <a:picLocks noChangeAspect="1"/>
          </p:cNvPicPr>
          <p:nvPr/>
        </p:nvPicPr>
        <p:blipFill>
          <a:blip r:embed="rId4"/>
          <a:stretch>
            <a:fillRect/>
          </a:stretch>
        </p:blipFill>
        <p:spPr>
          <a:xfrm>
            <a:off x="7699465" y="669049"/>
            <a:ext cx="3201887" cy="2401415"/>
          </a:xfrm>
          <a:prstGeom prst="rect">
            <a:avLst/>
          </a:prstGeom>
        </p:spPr>
      </p:pic>
      <p:pic>
        <p:nvPicPr>
          <p:cNvPr id="1028" name="Picture 4" descr="Resultado de imagen para html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 y="3555029"/>
            <a:ext cx="4648743" cy="2482114"/>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6"/>
          <a:stretch>
            <a:fillRect/>
          </a:stretch>
        </p:blipFill>
        <p:spPr>
          <a:xfrm>
            <a:off x="6423387" y="3669573"/>
            <a:ext cx="4735335" cy="1555569"/>
          </a:xfrm>
          <a:prstGeom prst="rect">
            <a:avLst/>
          </a:prstGeom>
        </p:spPr>
      </p:pic>
    </p:spTree>
    <p:extLst>
      <p:ext uri="{BB962C8B-B14F-4D97-AF65-F5344CB8AC3E}">
        <p14:creationId xmlns:p14="http://schemas.microsoft.com/office/powerpoint/2010/main" val="263646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ES" dirty="0" smtClean="0"/>
          </a:p>
          <a:p>
            <a:pPr algn="just"/>
            <a:r>
              <a:rPr lang="es-ES" dirty="0" smtClean="0"/>
              <a:t>El </a:t>
            </a:r>
            <a:r>
              <a:rPr lang="es-ES" dirty="0"/>
              <a:t>sistema permite reservar boletos para los asientos de un bus de transporte en el cual los usuarios podrán registrarse, elegir el destino, fecha y hora de salida y el número de asientos que desee adquirir, una vez hecha la reserva el usuario se le informará que su reserva fue exitosa. </a:t>
            </a:r>
            <a:endParaRPr lang="es-EC" dirty="0"/>
          </a:p>
          <a:p>
            <a:endParaRPr lang="es-EC" dirty="0"/>
          </a:p>
        </p:txBody>
      </p:sp>
    </p:spTree>
    <p:extLst>
      <p:ext uri="{BB962C8B-B14F-4D97-AF65-F5344CB8AC3E}">
        <p14:creationId xmlns:p14="http://schemas.microsoft.com/office/powerpoint/2010/main" val="206868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014717734"/>
              </p:ext>
            </p:extLst>
          </p:nvPr>
        </p:nvGraphicFramePr>
        <p:xfrm>
          <a:off x="757646" y="888274"/>
          <a:ext cx="9984967" cy="45774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stretch>
            <a:fillRect/>
          </a:stretch>
        </p:blipFill>
        <p:spPr>
          <a:xfrm>
            <a:off x="7387046" y="2198369"/>
            <a:ext cx="3716382" cy="1762078"/>
          </a:xfrm>
          <a:prstGeom prst="rect">
            <a:avLst/>
          </a:prstGeom>
        </p:spPr>
      </p:pic>
      <p:pic>
        <p:nvPicPr>
          <p:cNvPr id="6" name="Imagen 5"/>
          <p:cNvPicPr>
            <a:picLocks noChangeAspect="1"/>
          </p:cNvPicPr>
          <p:nvPr/>
        </p:nvPicPr>
        <p:blipFill>
          <a:blip r:embed="rId8"/>
          <a:stretch>
            <a:fillRect/>
          </a:stretch>
        </p:blipFill>
        <p:spPr>
          <a:xfrm>
            <a:off x="396831" y="2498078"/>
            <a:ext cx="3518670" cy="1462369"/>
          </a:xfrm>
          <a:prstGeom prst="rect">
            <a:avLst/>
          </a:prstGeom>
        </p:spPr>
      </p:pic>
    </p:spTree>
    <p:extLst>
      <p:ext uri="{BB962C8B-B14F-4D97-AF65-F5344CB8AC3E}">
        <p14:creationId xmlns:p14="http://schemas.microsoft.com/office/powerpoint/2010/main" val="22711791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TM10001114[[fn=Galería]]</Template>
  <TotalTime>18</TotalTime>
  <Words>168</Words>
  <Application>Microsoft Office PowerPoint</Application>
  <PresentationFormat>Panorámica</PresentationFormat>
  <Paragraphs>12</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Rockwell</vt:lpstr>
      <vt:lpstr>Gallery</vt:lpstr>
      <vt:lpstr>Objetivo general </vt:lpstr>
      <vt:lpstr>Objetivos específicos </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Belen</dc:creator>
  <cp:lastModifiedBy>David Rojas</cp:lastModifiedBy>
  <cp:revision>4</cp:revision>
  <dcterms:created xsi:type="dcterms:W3CDTF">2019-02-05T19:59:46Z</dcterms:created>
  <dcterms:modified xsi:type="dcterms:W3CDTF">2019-02-06T03:32:38Z</dcterms:modified>
</cp:coreProperties>
</file>