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bin" ContentType="application/vnd.ms-office.activeX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activeX/activeX1.xml" ContentType="application/vnd.ms-office.activeX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B9BD5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47" d="100"/>
          <a:sy n="47" d="100"/>
        </p:scale>
        <p:origin x="-744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3333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6-12-22T22:31:53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2216 13423 0,'0'0'187,"25"0"-187,0 0 32,50-50-1,-50 50-31,24-50 15,-24 50 1,0-25-16,0 0 0,0 25 31,0-25-31,-25 25 31,50-50-15,-25 26-16,49-26 16,-24 0-1,-25 50-15,0-25 0,0 0 16,0 0-1,25-25-15,-25 26 16,24-1 0,-49 25 30,25 0-30,0-50-16,0 50 16,25-50-16,-25 50 15,25-25 1,-26 0-16,26-25 15,-50 50-15,25-24 16,-25 24 31,50-25-47,-25 0 15,0 25 1,0-50-16,-25 50 0,49-50 31,-49 25-15</inkml:trace>
  <inkml:trace contextRef="#ctx0" brushRef="#br0" timeOffset="1500">2241 13398 0,'0'0'47,"0"-25"-47,0 25 31,0-50-31,0 25 16,0-50-16,0 75 16,0-49-1,25-1-15,0 25 16,-25 0-1,0 25-15,0-100 78,0 100-78,0-49 16,0-1 0,0 0-1,25 50-15,-25-25 63,25 0-48,-25-25 32,25 50-47,-25-25 16</inkml:trace>
  <inkml:trace contextRef="#ctx0" brushRef="#br0" timeOffset="5460">2241 13522 0,'0'0'390,"50"0"-375,25 0 1,-75 0 15,25 0-31,-1 0 16,1 0-1,0 0 1,0 0 15,0 0 0,0 0-31,0 0 16,0 0-1,-25 0 1,50 0 405,-1 0-405,-49 0-16,25 0 15,-25 0 48,25 0-63,25 0 15,0 0-15,-25 0 16,-25-25 0,25 0-16,0 25 78,-1 0-63,1-25 1</inkml:trace>
  <inkml:trace contextRef="#ctx0" brushRef="#br0" timeOffset="8652">2291 13447 0,'0'0'390,"50"0"-375,-50 0-15,0 0 437,0 25-437,0 0 31,0 0 0,0-25-15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3333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6-12-22T22:31:53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2216 13423 0,'0'0'187,"25"0"-187,0 0 32,50-50-1,-50 50-31,24-50 15,-24 50 1,0-25-16,0 0 0,0 25 31,0-25-31,-25 25 31,50-50-15,-25 26-16,49-26 16,-24 0-1,-25 50-15,0-25 0,0 0 16,0 0-1,25-25-15,-25 26 16,24-1 0,-49 25 30,25 0-30,0-50-16,0 50 16,25-50-16,-25 50 15,25-25 1,-26 0-16,26-25 15,-50 50-15,25-24 16,-25 24 31,50-25-47,-25 0 15,0 25 1,0-50-16,-25 50 0,49-50 31,-49 25-15</inkml:trace>
  <inkml:trace contextRef="#ctx0" brushRef="#br0" timeOffset="1500">2241 13398 0,'0'0'47,"0"-25"-47,0 25 31,0-50-31,0 25 16,0-50-16,0 75 16,0-49-1,25-1-15,0 25 16,-25 0-1,0 25-15,0-100 78,0 100-78,0-49 16,0-1 0,0 0-1,25 50-15,-25-25 63,25 0-48,-25-25 32,25 50-47,-25-25 16</inkml:trace>
  <inkml:trace contextRef="#ctx0" brushRef="#br0" timeOffset="5460">2241 13522 0,'0'0'390,"50"0"-375,25 0 1,-75 0 15,25 0-31,-1 0 16,1 0-1,0 0 1,0 0 15,0 0 0,0 0-31,0 0 16,0 0-1,-25 0 1,50 0 405,-1 0-405,-49 0-16,25 0 15,-25 0 48,25 0-63,25 0 15,0 0-15,-25 0 16,-25-25 0,25 0-16,0 25 78,-1 0-63,1-25 1</inkml:trace>
  <inkml:trace contextRef="#ctx0" brushRef="#br0" timeOffset="8652">2291 13447 0,'0'0'390,"50"0"-375,-50 0-15,0 0 437,0 25-437,0 0 31,0 0 0,0-25-15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3333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6-12-22T22:31:53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2216 13423 0,'0'0'187,"25"0"-187,0 0 32,50-50-1,-50 50-31,24-50 15,-24 50 1,0-25-16,0 0 0,0 25 31,0-25-31,-25 25 31,50-50-15,-25 26-16,49-26 16,-24 0-1,-25 50-15,0-25 0,0 0 16,0 0-1,25-25-15,-25 26 16,24-1 0,-49 25 30,25 0-30,0-50-16,0 50 16,25-50-16,-25 50 15,25-25 1,-26 0-16,26-25 15,-50 50-15,25-24 16,-25 24 31,50-25-47,-25 0 15,0 25 1,0-50-16,-25 50 0,49-50 31,-49 25-15</inkml:trace>
  <inkml:trace contextRef="#ctx0" brushRef="#br0" timeOffset="1500">2241 13398 0,'0'0'47,"0"-25"-47,0 25 31,0-50-31,0 25 16,0-50-16,0 75 16,0-49-1,25-1-15,0 25 16,-25 0-1,0 25-15,0-100 78,0 100-78,0-49 16,0-1 0,0 0-1,25 50-15,-25-25 63,25 0-48,-25-25 32,25 50-47,-25-25 16</inkml:trace>
  <inkml:trace contextRef="#ctx0" brushRef="#br0" timeOffset="5460">2241 13522 0,'0'0'390,"50"0"-375,25 0 1,-75 0 15,25 0-31,-1 0 16,1 0-1,0 0 1,0 0 15,0 0 0,0 0-31,0 0 16,0 0-1,-25 0 1,50 0 405,-1 0-405,-49 0-16,25 0 15,-25 0 48,25 0-63,25 0 15,0 0-15,-25 0 16,-25-25 0,25 0-16,0 25 78,-1 0-63,1-25 1</inkml:trace>
  <inkml:trace contextRef="#ctx0" brushRef="#br0" timeOffset="8652">2291 13447 0,'0'0'390,"50"0"-375,-50 0-15,0 0 437,0 25-437,0 0 31,0 0 0,0-25-15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664-8652-4987-A564-6AD754A37A9A}" type="datetimeFigureOut">
              <a:rPr lang="es-AR" smtClean="0"/>
              <a:t>07/03/2018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743B-B8CA-4B7E-87D9-D24D9BEFBF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744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664-8652-4987-A564-6AD754A37A9A}" type="datetimeFigureOut">
              <a:rPr lang="es-AR" smtClean="0"/>
              <a:t>07/03/2018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743B-B8CA-4B7E-87D9-D24D9BEFBF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558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664-8652-4987-A564-6AD754A37A9A}" type="datetimeFigureOut">
              <a:rPr lang="es-AR" smtClean="0"/>
              <a:t>07/03/2018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743B-B8CA-4B7E-87D9-D24D9BEFBF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15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664-8652-4987-A564-6AD754A37A9A}" type="datetimeFigureOut">
              <a:rPr lang="es-AR" smtClean="0"/>
              <a:t>07/03/2018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743B-B8CA-4B7E-87D9-D24D9BEFBF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747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664-8652-4987-A564-6AD754A37A9A}" type="datetimeFigureOut">
              <a:rPr lang="es-AR" smtClean="0"/>
              <a:t>07/03/2018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743B-B8CA-4B7E-87D9-D24D9BEFBF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570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664-8652-4987-A564-6AD754A37A9A}" type="datetimeFigureOut">
              <a:rPr lang="es-AR" smtClean="0"/>
              <a:t>07/03/2018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743B-B8CA-4B7E-87D9-D24D9BEFBF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13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664-8652-4987-A564-6AD754A37A9A}" type="datetimeFigureOut">
              <a:rPr lang="es-AR" smtClean="0"/>
              <a:t>07/03/2018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743B-B8CA-4B7E-87D9-D24D9BEFBF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71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664-8652-4987-A564-6AD754A37A9A}" type="datetimeFigureOut">
              <a:rPr lang="es-AR" smtClean="0"/>
              <a:t>07/03/2018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743B-B8CA-4B7E-87D9-D24D9BEFBF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919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664-8652-4987-A564-6AD754A37A9A}" type="datetimeFigureOut">
              <a:rPr lang="es-AR" smtClean="0"/>
              <a:t>07/03/2018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743B-B8CA-4B7E-87D9-D24D9BEFBF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183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664-8652-4987-A564-6AD754A37A9A}" type="datetimeFigureOut">
              <a:rPr lang="es-AR" smtClean="0"/>
              <a:t>07/03/2018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743B-B8CA-4B7E-87D9-D24D9BEFBF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004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664-8652-4987-A564-6AD754A37A9A}" type="datetimeFigureOut">
              <a:rPr lang="es-AR" smtClean="0"/>
              <a:t>07/03/2018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743B-B8CA-4B7E-87D9-D24D9BEFBF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01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E664-8652-4987-A564-6AD754A37A9A}" type="datetimeFigureOut">
              <a:rPr lang="es-AR" smtClean="0"/>
              <a:t>07/03/2018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C743B-B8CA-4B7E-87D9-D24D9BEFBF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401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0.xml"/><Relationship Id="rId7" Type="http://schemas.openxmlformats.org/officeDocument/2006/relationships/slide" Target="slide2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image" Target="../media/image6.png"/><Relationship Id="rId7" Type="http://schemas.openxmlformats.org/officeDocument/2006/relationships/slide" Target="slide2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27.xml"/><Relationship Id="rId5" Type="http://schemas.openxmlformats.org/officeDocument/2006/relationships/slide" Target="slide19.xml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12" Type="http://schemas.openxmlformats.org/officeDocument/2006/relationships/image" Target="../media/image11.emf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6.png"/><Relationship Id="rId11" Type="http://schemas.openxmlformats.org/officeDocument/2006/relationships/customXml" Target="../ink/ink1.xml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3.jpg"/><Relationship Id="rId9" Type="http://schemas.openxmlformats.org/officeDocument/2006/relationships/image" Target="../media/image2.png"/><Relationship Id="rId1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2.xml"/><Relationship Id="rId18" Type="http://schemas.openxmlformats.org/officeDocument/2006/relationships/slide" Target="slide26.xml"/><Relationship Id="rId3" Type="http://schemas.openxmlformats.org/officeDocument/2006/relationships/video" Target="../media/media2.mp4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2.png"/><Relationship Id="rId2" Type="http://schemas.microsoft.com/office/2007/relationships/media" Target="../media/media2.mp4"/><Relationship Id="rId16" Type="http://schemas.openxmlformats.org/officeDocument/2006/relationships/image" Target="../media/image11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g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13.png"/><Relationship Id="rId10" Type="http://schemas.openxmlformats.org/officeDocument/2006/relationships/slide" Target="slide19.xml"/><Relationship Id="rId19" Type="http://schemas.openxmlformats.org/officeDocument/2006/relationships/image" Target="../media/image15.wmf"/><Relationship Id="rId4" Type="http://schemas.openxmlformats.org/officeDocument/2006/relationships/control" Target="../activeX/activeX1.xml"/><Relationship Id="rId9" Type="http://schemas.openxmlformats.org/officeDocument/2006/relationships/image" Target="../media/image7.png"/><Relationship Id="rId14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12" Type="http://schemas.openxmlformats.org/officeDocument/2006/relationships/image" Target="../media/image11.emf"/><Relationship Id="rId2" Type="http://schemas.openxmlformats.org/officeDocument/2006/relationships/video" Target="../media/media2.mp4"/><Relationship Id="rId16" Type="http://schemas.openxmlformats.org/officeDocument/2006/relationships/slide" Target="slide24.xml"/><Relationship Id="rId1" Type="http://schemas.microsoft.com/office/2007/relationships/media" Target="../media/media2.mp4"/><Relationship Id="rId6" Type="http://schemas.openxmlformats.org/officeDocument/2006/relationships/image" Target="../media/image6.png"/><Relationship Id="rId11" Type="http://schemas.openxmlformats.org/officeDocument/2006/relationships/customXml" Target="../ink/ink3.xml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10.png"/><Relationship Id="rId4" Type="http://schemas.openxmlformats.org/officeDocument/2006/relationships/image" Target="../media/image3.jpg"/><Relationship Id="rId9" Type="http://schemas.openxmlformats.org/officeDocument/2006/relationships/image" Target="../media/image2.png"/><Relationship Id="rId1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0.xml"/><Relationship Id="rId7" Type="http://schemas.openxmlformats.org/officeDocument/2006/relationships/slide" Target="slide2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4.xml"/><Relationship Id="rId10" Type="http://schemas.openxmlformats.org/officeDocument/2006/relationships/slide" Target="slide28.xml"/><Relationship Id="rId4" Type="http://schemas.openxmlformats.org/officeDocument/2006/relationships/image" Target="../media/image5.png"/><Relationship Id="rId9" Type="http://schemas.openxmlformats.org/officeDocument/2006/relationships/slide" Target="slide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3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3.jpg"/><Relationship Id="rId9" Type="http://schemas.openxmlformats.org/officeDocument/2006/relationships/slide" Target="slide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0.xml"/><Relationship Id="rId7" Type="http://schemas.openxmlformats.org/officeDocument/2006/relationships/slide" Target="slide2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4.xml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slide" Target="slide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Starting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eBox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8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990"/>
    </mc:Choice>
    <mc:Fallback xmlns="">
      <p:transition spd="slow" advClick="0" advTm="399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windows xp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68" y="2545950"/>
            <a:ext cx="979040" cy="86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hlinkClick r:id="" action="ppaction://hlinkshowjump?jump=nextslide"/>
          </p:cNvPr>
          <p:cNvSpPr/>
          <p:nvPr/>
        </p:nvSpPr>
        <p:spPr>
          <a:xfrm>
            <a:off x="4989950" y="2480439"/>
            <a:ext cx="1288473" cy="106303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hlinkClick r:id="" action="ppaction://hlinkshowjump?jump=nextslide"/>
          </p:cNvPr>
          <p:cNvSpPr txBox="1"/>
          <p:nvPr/>
        </p:nvSpPr>
        <p:spPr>
          <a:xfrm>
            <a:off x="4887027" y="354347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Administrator</a:t>
            </a:r>
            <a:endParaRPr lang="es-AR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34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990"/>
    </mc:Choice>
    <mc:Fallback xmlns="">
      <p:transition spd="slow" advClick="0" advTm="39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windows xp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68" y="2545950"/>
            <a:ext cx="979040" cy="86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4949547" y="3485967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Logging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in…</a:t>
            </a:r>
            <a:endParaRPr lang="es-A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65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990"/>
    </mc:Choice>
    <mc:Fallback xmlns="">
      <p:transition spd="slow" advClick="0" advTm="39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windows xp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68" y="2545950"/>
            <a:ext cx="979040" cy="86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4068576" y="3485967"/>
            <a:ext cx="313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Starting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Group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Policy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Service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…</a:t>
            </a:r>
            <a:endParaRPr lang="es-A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70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990"/>
    </mc:Choice>
    <mc:Fallback xmlns="">
      <p:transition spd="slow" advClick="0" advTm="399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windows xp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68" y="2545950"/>
            <a:ext cx="979040" cy="86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759556" y="3485967"/>
            <a:ext cx="374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Waiting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for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Bobcat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Updates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Service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…</a:t>
            </a:r>
            <a:endParaRPr lang="es-A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80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990"/>
    </mc:Choice>
    <mc:Fallback xmlns="">
      <p:transition spd="slow" advClick="0" advTm="399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windows xp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68" y="2545950"/>
            <a:ext cx="979040" cy="86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4396083" y="3485967"/>
            <a:ext cx="247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Waiting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for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.net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Server…</a:t>
            </a:r>
            <a:endParaRPr lang="es-A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20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990"/>
    </mc:Choice>
    <mc:Fallback xmlns="">
      <p:transition spd="slow" advClick="0" advTm="399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windows xp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68" y="2545950"/>
            <a:ext cx="979040" cy="86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4949572" y="3485967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Logging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in…</a:t>
            </a:r>
            <a:endParaRPr lang="es-A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88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990"/>
    </mc:Choice>
    <mc:Fallback xmlns="">
      <p:transition spd="slow" advClick="0" advTm="399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windows xp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68" y="2545950"/>
            <a:ext cx="979040" cy="86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7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392562" y="6273225"/>
            <a:ext cx="3799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BubbleSoft 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Bindows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Codenamed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“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Bobcat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”</a:t>
            </a:r>
          </a:p>
          <a:p>
            <a:pPr algn="r"/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Official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version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. </a:t>
            </a:r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Build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4076</a:t>
            </a:r>
            <a:endParaRPr lang="es-A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08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990"/>
    </mc:Choice>
    <mc:Fallback xmlns="">
      <p:transition spd="slow" advClick="0" advTm="399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392562" y="6273225"/>
            <a:ext cx="3799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BubbleSoft 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Bindows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Codenamed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“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Bobcat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”</a:t>
            </a:r>
          </a:p>
          <a:p>
            <a:pPr algn="r"/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Official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version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. </a:t>
            </a:r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Build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4076</a:t>
            </a:r>
            <a:endParaRPr lang="es-A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Consolas" panose="020B0609020204030204" pitchFamily="49" charset="0"/>
            </a:endParaRPr>
          </a:p>
        </p:txBody>
      </p:sp>
      <p:pic>
        <p:nvPicPr>
          <p:cNvPr id="2" name="Windows Vista Beta 1 Startup sound (Animated)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792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6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990"/>
    </mc:Choice>
    <mc:Fallback xmlns="">
      <p:transition spd="slow" advClick="0" advTm="39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392562" y="5717552"/>
            <a:ext cx="3799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BubbleSoft 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Bindows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Codenamed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“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Bobcat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”</a:t>
            </a:r>
          </a:p>
          <a:p>
            <a:pPr algn="r"/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Official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version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. </a:t>
            </a:r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Build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4076</a:t>
            </a:r>
            <a:endParaRPr lang="es-A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" y="6302327"/>
            <a:ext cx="12192000" cy="555674"/>
          </a:xfrm>
          <a:prstGeom prst="rect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Forma libre 6">
            <a:hlinkClick r:id="rId3" action="ppaction://hlinksldjump"/>
          </p:cNvPr>
          <p:cNvSpPr/>
          <p:nvPr/>
        </p:nvSpPr>
        <p:spPr>
          <a:xfrm>
            <a:off x="0" y="6302327"/>
            <a:ext cx="1645919" cy="555673"/>
          </a:xfrm>
          <a:custGeom>
            <a:avLst/>
            <a:gdLst>
              <a:gd name="connsiteX0" fmla="*/ 0 w 1645919"/>
              <a:gd name="connsiteY0" fmla="*/ 0 h 555673"/>
              <a:gd name="connsiteX1" fmla="*/ 254234 w 1645919"/>
              <a:gd name="connsiteY1" fmla="*/ 0 h 555673"/>
              <a:gd name="connsiteX2" fmla="*/ 309490 w 1645919"/>
              <a:gd name="connsiteY2" fmla="*/ 0 h 555673"/>
              <a:gd name="connsiteX3" fmla="*/ 1405752 w 1645919"/>
              <a:gd name="connsiteY3" fmla="*/ 0 h 555673"/>
              <a:gd name="connsiteX4" fmla="*/ 1645919 w 1645919"/>
              <a:gd name="connsiteY4" fmla="*/ 240167 h 555673"/>
              <a:gd name="connsiteX5" fmla="*/ 1645919 w 1645919"/>
              <a:gd name="connsiteY5" fmla="*/ 315506 h 555673"/>
              <a:gd name="connsiteX6" fmla="*/ 1405752 w 1645919"/>
              <a:gd name="connsiteY6" fmla="*/ 555673 h 555673"/>
              <a:gd name="connsiteX7" fmla="*/ 309490 w 1645919"/>
              <a:gd name="connsiteY7" fmla="*/ 555673 h 555673"/>
              <a:gd name="connsiteX8" fmla="*/ 254234 w 1645919"/>
              <a:gd name="connsiteY8" fmla="*/ 555673 h 555673"/>
              <a:gd name="connsiteX9" fmla="*/ 0 w 1645919"/>
              <a:gd name="connsiteY9" fmla="*/ 555673 h 55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5919" h="555673">
                <a:moveTo>
                  <a:pt x="0" y="0"/>
                </a:moveTo>
                <a:lnTo>
                  <a:pt x="254234" y="0"/>
                </a:lnTo>
                <a:lnTo>
                  <a:pt x="309490" y="0"/>
                </a:lnTo>
                <a:lnTo>
                  <a:pt x="1405752" y="0"/>
                </a:lnTo>
                <a:cubicBezTo>
                  <a:pt x="1538393" y="0"/>
                  <a:pt x="1645919" y="107526"/>
                  <a:pt x="1645919" y="240167"/>
                </a:cubicBezTo>
                <a:lnTo>
                  <a:pt x="1645919" y="315506"/>
                </a:lnTo>
                <a:cubicBezTo>
                  <a:pt x="1645919" y="448147"/>
                  <a:pt x="1538393" y="555673"/>
                  <a:pt x="1405752" y="555673"/>
                </a:cubicBezTo>
                <a:lnTo>
                  <a:pt x="309490" y="555673"/>
                </a:lnTo>
                <a:lnTo>
                  <a:pt x="254234" y="555673"/>
                </a:lnTo>
                <a:lnTo>
                  <a:pt x="0" y="55567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74" name="Picture 2" descr="Resultado de imagen para windows white logo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3" y="6291069"/>
            <a:ext cx="566931" cy="56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n relacionada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4" y="127983"/>
            <a:ext cx="733067" cy="73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hlinkClick r:id="rId5" action="ppaction://hlinksldjump"/>
          </p:cNvPr>
          <p:cNvSpPr txBox="1"/>
          <p:nvPr/>
        </p:nvSpPr>
        <p:spPr>
          <a:xfrm>
            <a:off x="-31932" y="861050"/>
            <a:ext cx="170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Support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 </a:t>
            </a:r>
            <a:r>
              <a:rPr lang="es-A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Bobcat</a:t>
            </a:r>
            <a:endParaRPr lang="es-A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</p:txBody>
      </p:sp>
      <p:pic>
        <p:nvPicPr>
          <p:cNvPr id="12" name="Picture 2" descr="Resultado de imagen para windows notepad icon 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52" y="1265563"/>
            <a:ext cx="950849" cy="95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hlinkClick r:id="rId7" action="ppaction://hlinksldjump"/>
          </p:cNvPr>
          <p:cNvSpPr txBox="1"/>
          <p:nvPr/>
        </p:nvSpPr>
        <p:spPr>
          <a:xfrm>
            <a:off x="140503" y="2216412"/>
            <a:ext cx="1518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Notes of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the</a:t>
            </a:r>
            <a:endParaRPr lang="es-A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  <a:p>
            <a:pPr algn="ctr"/>
            <a:r>
              <a:rPr lang="es-A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l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astest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release</a:t>
            </a:r>
            <a:endParaRPr lang="es-A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  <a:p>
            <a:pPr algn="ctr"/>
            <a:r>
              <a:rPr lang="es-A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o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f </a:t>
            </a:r>
            <a:r>
              <a:rPr lang="es-A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Bobcat</a:t>
            </a:r>
            <a:endParaRPr lang="es-A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9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262511" y="2250831"/>
            <a:ext cx="31493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5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eBox</a:t>
            </a:r>
            <a:endParaRPr lang="es-AR" sz="1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131546" y="3851269"/>
            <a:ext cx="34113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Copyright © 2014-2017 </a:t>
            </a:r>
            <a:r>
              <a:rPr lang="es-AR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eBox</a:t>
            </a:r>
            <a:r>
              <a:rPr lang="es-A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Corporation</a:t>
            </a:r>
            <a:r>
              <a:rPr lang="es-A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es-A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Copyright © 2009-2017 BubbleSoft &amp; PC.</a:t>
            </a:r>
          </a:p>
          <a:p>
            <a:pPr algn="ctr"/>
            <a:r>
              <a:rPr lang="es-AR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The</a:t>
            </a:r>
            <a:r>
              <a:rPr lang="es-A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sz="1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best</a:t>
            </a:r>
            <a:r>
              <a:rPr lang="es-A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Virtual Machine Manager.</a:t>
            </a:r>
            <a:endParaRPr lang="es-A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54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990"/>
    </mc:Choice>
    <mc:Fallback xmlns="">
      <p:transition spd="slow" advClick="0" advTm="399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4" y="127983"/>
            <a:ext cx="733067" cy="73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-31932" y="861050"/>
            <a:ext cx="1701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Support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 </a:t>
            </a:r>
            <a:r>
              <a:rPr lang="es-A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Bobcat</a:t>
            </a:r>
            <a:endParaRPr lang="es-A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</p:txBody>
      </p:sp>
      <p:pic>
        <p:nvPicPr>
          <p:cNvPr id="2050" name="Picture 2" descr="Resultado de imagen para windows notepad ic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52" y="1265563"/>
            <a:ext cx="950849" cy="95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40503" y="2216412"/>
            <a:ext cx="1518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Notes of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the</a:t>
            </a:r>
            <a:endParaRPr lang="es-A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  <a:p>
            <a:pPr algn="ctr"/>
            <a:r>
              <a:rPr lang="es-A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l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astest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release</a:t>
            </a:r>
            <a:endParaRPr lang="es-A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  <a:p>
            <a:pPr algn="ctr"/>
            <a:r>
              <a:rPr lang="es-A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o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f </a:t>
            </a:r>
            <a:r>
              <a:rPr lang="es-A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Bobcat</a:t>
            </a:r>
            <a:endParaRPr lang="es-A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</p:txBody>
      </p:sp>
      <p:sp>
        <p:nvSpPr>
          <p:cNvPr id="21" name="Forma libre 20"/>
          <p:cNvSpPr/>
          <p:nvPr/>
        </p:nvSpPr>
        <p:spPr>
          <a:xfrm>
            <a:off x="0" y="601299"/>
            <a:ext cx="5125792" cy="5684141"/>
          </a:xfrm>
          <a:custGeom>
            <a:avLst/>
            <a:gdLst>
              <a:gd name="connsiteX0" fmla="*/ 145983 w 5125792"/>
              <a:gd name="connsiteY0" fmla="*/ 0 h 5684141"/>
              <a:gd name="connsiteX1" fmla="*/ 4979809 w 5125792"/>
              <a:gd name="connsiteY1" fmla="*/ 0 h 5684141"/>
              <a:gd name="connsiteX2" fmla="*/ 5125792 w 5125792"/>
              <a:gd name="connsiteY2" fmla="*/ 145983 h 5684141"/>
              <a:gd name="connsiteX3" fmla="*/ 5125792 w 5125792"/>
              <a:gd name="connsiteY3" fmla="*/ 5311189 h 5684141"/>
              <a:gd name="connsiteX4" fmla="*/ 5125792 w 5125792"/>
              <a:gd name="connsiteY4" fmla="*/ 5538158 h 5684141"/>
              <a:gd name="connsiteX5" fmla="*/ 5125792 w 5125792"/>
              <a:gd name="connsiteY5" fmla="*/ 5684141 h 5684141"/>
              <a:gd name="connsiteX6" fmla="*/ 4979809 w 5125792"/>
              <a:gd name="connsiteY6" fmla="*/ 5684141 h 5684141"/>
              <a:gd name="connsiteX7" fmla="*/ 145983 w 5125792"/>
              <a:gd name="connsiteY7" fmla="*/ 5684141 h 5684141"/>
              <a:gd name="connsiteX8" fmla="*/ 0 w 5125792"/>
              <a:gd name="connsiteY8" fmla="*/ 5684141 h 5684141"/>
              <a:gd name="connsiteX9" fmla="*/ 0 w 5125792"/>
              <a:gd name="connsiteY9" fmla="*/ 5538158 h 5684141"/>
              <a:gd name="connsiteX10" fmla="*/ 0 w 5125792"/>
              <a:gd name="connsiteY10" fmla="*/ 5311189 h 5684141"/>
              <a:gd name="connsiteX11" fmla="*/ 0 w 5125792"/>
              <a:gd name="connsiteY11" fmla="*/ 145983 h 5684141"/>
              <a:gd name="connsiteX12" fmla="*/ 145983 w 5125792"/>
              <a:gd name="connsiteY12" fmla="*/ 0 h 568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25792" h="5684141">
                <a:moveTo>
                  <a:pt x="145983" y="0"/>
                </a:moveTo>
                <a:lnTo>
                  <a:pt x="4979809" y="0"/>
                </a:lnTo>
                <a:cubicBezTo>
                  <a:pt x="5060433" y="0"/>
                  <a:pt x="5125792" y="65359"/>
                  <a:pt x="5125792" y="145983"/>
                </a:cubicBezTo>
                <a:lnTo>
                  <a:pt x="5125792" y="5311189"/>
                </a:lnTo>
                <a:lnTo>
                  <a:pt x="5125792" y="5538158"/>
                </a:lnTo>
                <a:lnTo>
                  <a:pt x="5125792" y="5684141"/>
                </a:lnTo>
                <a:lnTo>
                  <a:pt x="4979809" y="5684141"/>
                </a:lnTo>
                <a:lnTo>
                  <a:pt x="145983" y="5684141"/>
                </a:lnTo>
                <a:lnTo>
                  <a:pt x="0" y="5684141"/>
                </a:lnTo>
                <a:lnTo>
                  <a:pt x="0" y="5538158"/>
                </a:lnTo>
                <a:lnTo>
                  <a:pt x="0" y="5311189"/>
                </a:lnTo>
                <a:lnTo>
                  <a:pt x="0" y="145983"/>
                </a:lnTo>
                <a:cubicBezTo>
                  <a:pt x="0" y="65359"/>
                  <a:pt x="65359" y="0"/>
                  <a:pt x="145983" y="0"/>
                </a:cubicBezTo>
                <a:close/>
              </a:path>
            </a:pathLst>
          </a:custGeom>
          <a:solidFill>
            <a:schemeClr val="accent1">
              <a:lumMod val="75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Rectángulo 1"/>
          <p:cNvSpPr/>
          <p:nvPr/>
        </p:nvSpPr>
        <p:spPr>
          <a:xfrm>
            <a:off x="1" y="6302327"/>
            <a:ext cx="12192000" cy="555674"/>
          </a:xfrm>
          <a:prstGeom prst="rect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Forma libre 6">
            <a:hlinkClick r:id="rId5" action="ppaction://hlinksldjump"/>
          </p:cNvPr>
          <p:cNvSpPr/>
          <p:nvPr/>
        </p:nvSpPr>
        <p:spPr>
          <a:xfrm>
            <a:off x="0" y="6302327"/>
            <a:ext cx="1645919" cy="555673"/>
          </a:xfrm>
          <a:custGeom>
            <a:avLst/>
            <a:gdLst>
              <a:gd name="connsiteX0" fmla="*/ 0 w 1645919"/>
              <a:gd name="connsiteY0" fmla="*/ 0 h 555673"/>
              <a:gd name="connsiteX1" fmla="*/ 254234 w 1645919"/>
              <a:gd name="connsiteY1" fmla="*/ 0 h 555673"/>
              <a:gd name="connsiteX2" fmla="*/ 309490 w 1645919"/>
              <a:gd name="connsiteY2" fmla="*/ 0 h 555673"/>
              <a:gd name="connsiteX3" fmla="*/ 1405752 w 1645919"/>
              <a:gd name="connsiteY3" fmla="*/ 0 h 555673"/>
              <a:gd name="connsiteX4" fmla="*/ 1645919 w 1645919"/>
              <a:gd name="connsiteY4" fmla="*/ 240167 h 555673"/>
              <a:gd name="connsiteX5" fmla="*/ 1645919 w 1645919"/>
              <a:gd name="connsiteY5" fmla="*/ 315506 h 555673"/>
              <a:gd name="connsiteX6" fmla="*/ 1405752 w 1645919"/>
              <a:gd name="connsiteY6" fmla="*/ 555673 h 555673"/>
              <a:gd name="connsiteX7" fmla="*/ 309490 w 1645919"/>
              <a:gd name="connsiteY7" fmla="*/ 555673 h 555673"/>
              <a:gd name="connsiteX8" fmla="*/ 254234 w 1645919"/>
              <a:gd name="connsiteY8" fmla="*/ 555673 h 555673"/>
              <a:gd name="connsiteX9" fmla="*/ 0 w 1645919"/>
              <a:gd name="connsiteY9" fmla="*/ 555673 h 55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5919" h="555673">
                <a:moveTo>
                  <a:pt x="0" y="0"/>
                </a:moveTo>
                <a:lnTo>
                  <a:pt x="254234" y="0"/>
                </a:lnTo>
                <a:lnTo>
                  <a:pt x="309490" y="0"/>
                </a:lnTo>
                <a:lnTo>
                  <a:pt x="1405752" y="0"/>
                </a:lnTo>
                <a:cubicBezTo>
                  <a:pt x="1538393" y="0"/>
                  <a:pt x="1645919" y="107526"/>
                  <a:pt x="1645919" y="240167"/>
                </a:cubicBezTo>
                <a:lnTo>
                  <a:pt x="1645919" y="315506"/>
                </a:lnTo>
                <a:cubicBezTo>
                  <a:pt x="1645919" y="448147"/>
                  <a:pt x="1538393" y="555673"/>
                  <a:pt x="1405752" y="555673"/>
                </a:cubicBezTo>
                <a:lnTo>
                  <a:pt x="309490" y="555673"/>
                </a:lnTo>
                <a:lnTo>
                  <a:pt x="254234" y="555673"/>
                </a:lnTo>
                <a:lnTo>
                  <a:pt x="0" y="55567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Picture 2" descr="Resultado de imagen para windows white logo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3" y="6291069"/>
            <a:ext cx="566931" cy="56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hlinkClick r:id="rId7" action="ppaction://hlinksldjump"/>
          </p:cNvPr>
          <p:cNvSpPr/>
          <p:nvPr/>
        </p:nvSpPr>
        <p:spPr>
          <a:xfrm>
            <a:off x="140504" y="698862"/>
            <a:ext cx="542076" cy="53151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>
            <a:hlinkClick r:id="rId7" action="ppaction://hlinksldjump"/>
          </p:cNvPr>
          <p:cNvSpPr txBox="1"/>
          <p:nvPr/>
        </p:nvSpPr>
        <p:spPr>
          <a:xfrm>
            <a:off x="672315" y="552048"/>
            <a:ext cx="373531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9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Administrator</a:t>
            </a:r>
            <a:endParaRPr lang="es-AR" sz="49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40503" y="1299163"/>
            <a:ext cx="3272398" cy="4877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CuadroTexto 15">
            <a:hlinkClick r:id="rId8" action="ppaction://hlinksldjump"/>
          </p:cNvPr>
          <p:cNvSpPr txBox="1"/>
          <p:nvPr/>
        </p:nvSpPr>
        <p:spPr>
          <a:xfrm>
            <a:off x="3553404" y="5912488"/>
            <a:ext cx="1398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Turn</a:t>
            </a:r>
            <a:r>
              <a:rPr lang="es-AR" sz="1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off </a:t>
            </a:r>
            <a:r>
              <a:rPr lang="es-AR" sz="1200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computer</a:t>
            </a:r>
            <a:endParaRPr lang="es-AR" sz="1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2" name="Picture 4" descr="Resultado de imagen para windows control panel icon 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25" y="1240937"/>
            <a:ext cx="950849" cy="95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hlinkClick r:id="rId9" action="ppaction://hlinksldjump"/>
          </p:cNvPr>
          <p:cNvSpPr txBox="1"/>
          <p:nvPr/>
        </p:nvSpPr>
        <p:spPr>
          <a:xfrm>
            <a:off x="1051257" y="1370027"/>
            <a:ext cx="1861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Preferences</a:t>
            </a:r>
            <a:endParaRPr lang="es-A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  <a:p>
            <a:r>
              <a:rPr lang="es-AR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Customize</a:t>
            </a:r>
            <a:r>
              <a:rPr lang="es-A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 </a:t>
            </a:r>
            <a:r>
              <a:rPr lang="es-AR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your</a:t>
            </a:r>
            <a:r>
              <a:rPr lang="es-A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 </a:t>
            </a:r>
            <a:r>
              <a:rPr lang="es-AR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computer</a:t>
            </a:r>
            <a:r>
              <a:rPr lang="es-A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.</a:t>
            </a:r>
            <a:endParaRPr lang="es-A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</p:txBody>
      </p:sp>
      <p:sp>
        <p:nvSpPr>
          <p:cNvPr id="3" name="CuadroTexto 2">
            <a:hlinkClick r:id="rId11" action="ppaction://hlinksldjump"/>
          </p:cNvPr>
          <p:cNvSpPr txBox="1"/>
          <p:nvPr/>
        </p:nvSpPr>
        <p:spPr>
          <a:xfrm>
            <a:off x="237027" y="2170246"/>
            <a:ext cx="3072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Quick </a:t>
            </a:r>
            <a:r>
              <a:rPr lang="es-A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Start</a:t>
            </a:r>
            <a:endParaRPr lang="es-A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8392562" y="5717552"/>
            <a:ext cx="3799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BubbleSoft 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Bindows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Codenamed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“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Bobcat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”</a:t>
            </a:r>
          </a:p>
          <a:p>
            <a:pPr algn="r"/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Official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version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. </a:t>
            </a:r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Build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4076</a:t>
            </a:r>
            <a:endParaRPr lang="es-A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47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392562" y="5717552"/>
            <a:ext cx="3799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BubbleSoft 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Bindows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Codenamed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“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Bobcat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”</a:t>
            </a:r>
          </a:p>
          <a:p>
            <a:pPr algn="r"/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Official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version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. </a:t>
            </a:r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Build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4074</a:t>
            </a:r>
            <a:endParaRPr lang="es-A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" y="6302327"/>
            <a:ext cx="12192000" cy="555674"/>
          </a:xfrm>
          <a:prstGeom prst="rect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Forma libre 6"/>
          <p:cNvSpPr/>
          <p:nvPr/>
        </p:nvSpPr>
        <p:spPr>
          <a:xfrm>
            <a:off x="0" y="6302327"/>
            <a:ext cx="1645919" cy="555673"/>
          </a:xfrm>
          <a:custGeom>
            <a:avLst/>
            <a:gdLst>
              <a:gd name="connsiteX0" fmla="*/ 0 w 1645919"/>
              <a:gd name="connsiteY0" fmla="*/ 0 h 555673"/>
              <a:gd name="connsiteX1" fmla="*/ 254234 w 1645919"/>
              <a:gd name="connsiteY1" fmla="*/ 0 h 555673"/>
              <a:gd name="connsiteX2" fmla="*/ 309490 w 1645919"/>
              <a:gd name="connsiteY2" fmla="*/ 0 h 555673"/>
              <a:gd name="connsiteX3" fmla="*/ 1405752 w 1645919"/>
              <a:gd name="connsiteY3" fmla="*/ 0 h 555673"/>
              <a:gd name="connsiteX4" fmla="*/ 1645919 w 1645919"/>
              <a:gd name="connsiteY4" fmla="*/ 240167 h 555673"/>
              <a:gd name="connsiteX5" fmla="*/ 1645919 w 1645919"/>
              <a:gd name="connsiteY5" fmla="*/ 315506 h 555673"/>
              <a:gd name="connsiteX6" fmla="*/ 1405752 w 1645919"/>
              <a:gd name="connsiteY6" fmla="*/ 555673 h 555673"/>
              <a:gd name="connsiteX7" fmla="*/ 309490 w 1645919"/>
              <a:gd name="connsiteY7" fmla="*/ 555673 h 555673"/>
              <a:gd name="connsiteX8" fmla="*/ 254234 w 1645919"/>
              <a:gd name="connsiteY8" fmla="*/ 555673 h 555673"/>
              <a:gd name="connsiteX9" fmla="*/ 0 w 1645919"/>
              <a:gd name="connsiteY9" fmla="*/ 555673 h 55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5919" h="555673">
                <a:moveTo>
                  <a:pt x="0" y="0"/>
                </a:moveTo>
                <a:lnTo>
                  <a:pt x="254234" y="0"/>
                </a:lnTo>
                <a:lnTo>
                  <a:pt x="309490" y="0"/>
                </a:lnTo>
                <a:lnTo>
                  <a:pt x="1405752" y="0"/>
                </a:lnTo>
                <a:cubicBezTo>
                  <a:pt x="1538393" y="0"/>
                  <a:pt x="1645919" y="107526"/>
                  <a:pt x="1645919" y="240167"/>
                </a:cubicBezTo>
                <a:lnTo>
                  <a:pt x="1645919" y="315506"/>
                </a:lnTo>
                <a:cubicBezTo>
                  <a:pt x="1645919" y="448147"/>
                  <a:pt x="1538393" y="555673"/>
                  <a:pt x="1405752" y="555673"/>
                </a:cubicBezTo>
                <a:lnTo>
                  <a:pt x="309490" y="555673"/>
                </a:lnTo>
                <a:lnTo>
                  <a:pt x="254234" y="555673"/>
                </a:lnTo>
                <a:lnTo>
                  <a:pt x="0" y="55567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74" name="Picture 2" descr="Resultado de imagen para windows whit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3" y="6291069"/>
            <a:ext cx="566931" cy="56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n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4" y="127983"/>
            <a:ext cx="733067" cy="73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-31932" y="861050"/>
            <a:ext cx="170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Support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 </a:t>
            </a:r>
            <a:r>
              <a:rPr lang="es-A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Bobcat</a:t>
            </a:r>
            <a:endParaRPr lang="es-A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</p:txBody>
      </p:sp>
      <p:pic>
        <p:nvPicPr>
          <p:cNvPr id="12" name="Picture 2" descr="Resultado de imagen para windows notepad ic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52" y="1265563"/>
            <a:ext cx="950849" cy="95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140503" y="2216412"/>
            <a:ext cx="1518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Notes of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the</a:t>
            </a:r>
            <a:endParaRPr lang="es-A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  <a:p>
            <a:pPr algn="ctr"/>
            <a:r>
              <a:rPr lang="es-A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l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astest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release</a:t>
            </a:r>
            <a:endParaRPr lang="es-A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  <a:p>
            <a:pPr algn="ctr"/>
            <a:r>
              <a:rPr lang="es-A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o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f </a:t>
            </a:r>
            <a:r>
              <a:rPr lang="es-A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Bobcat</a:t>
            </a:r>
            <a:endParaRPr lang="es-A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0"/>
            <a:ext cx="12192000" cy="630232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CuadroTexto 2"/>
          <p:cNvSpPr txBox="1"/>
          <p:nvPr/>
        </p:nvSpPr>
        <p:spPr>
          <a:xfrm>
            <a:off x="-38083" y="-1297"/>
            <a:ext cx="18215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</a:t>
            </a:r>
            <a:r>
              <a:rPr lang="es-A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sz="1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Preferences</a:t>
            </a:r>
            <a:endParaRPr lang="es-A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321868"/>
            <a:ext cx="12192000" cy="5969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11820661" y="25057"/>
            <a:ext cx="270456" cy="270456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X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0" y="321868"/>
            <a:ext cx="2884868" cy="5980458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/>
          <p:cNvSpPr txBox="1"/>
          <p:nvPr/>
        </p:nvSpPr>
        <p:spPr>
          <a:xfrm>
            <a:off x="-11586" y="357049"/>
            <a:ext cx="29080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Preferences</a:t>
            </a:r>
            <a:endParaRPr lang="es-AR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  <a:p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Coming soon more </a:t>
            </a:r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settings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!</a:t>
            </a:r>
            <a:endParaRPr lang="es-A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</p:txBody>
      </p:sp>
      <p:pic>
        <p:nvPicPr>
          <p:cNvPr id="1028" name="Picture 4" descr="Resultado de imagen para windows xp logo png"/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068" y="2454812"/>
            <a:ext cx="4334472" cy="383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4926000" y="357049"/>
            <a:ext cx="726154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1500" dirty="0" err="1" smtClean="0">
                <a:solidFill>
                  <a:schemeClr val="bg2">
                    <a:lumMod val="90000"/>
                  </a:schemeClr>
                </a:solidFill>
                <a:latin typeface="Segoe UI Light" panose="020B0502040204020203" pitchFamily="34" charset="0"/>
              </a:rPr>
              <a:t>preferences</a:t>
            </a:r>
            <a:endParaRPr lang="es-AR" sz="11500" dirty="0">
              <a:solidFill>
                <a:schemeClr val="bg2">
                  <a:lumMod val="9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6" name="Picture 2" descr="Imagen relacionad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09" y="493477"/>
            <a:ext cx="794596" cy="79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hlinkClick r:id="" action="ppaction://hlinkshowjump?jump=nextslide"/>
          </p:cNvPr>
          <p:cNvSpPr txBox="1"/>
          <p:nvPr/>
        </p:nvSpPr>
        <p:spPr>
          <a:xfrm>
            <a:off x="2973922" y="1229653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User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Accounts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8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392562" y="5717552"/>
            <a:ext cx="3799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BubbleSoft 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Bindows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Codenamed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“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Bobcat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”</a:t>
            </a:r>
          </a:p>
          <a:p>
            <a:pPr algn="r"/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Official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version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. </a:t>
            </a:r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Build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4074</a:t>
            </a:r>
            <a:endParaRPr lang="es-A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" y="6302327"/>
            <a:ext cx="12192000" cy="555674"/>
          </a:xfrm>
          <a:prstGeom prst="rect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Forma libre 6"/>
          <p:cNvSpPr/>
          <p:nvPr/>
        </p:nvSpPr>
        <p:spPr>
          <a:xfrm>
            <a:off x="0" y="6302327"/>
            <a:ext cx="1645919" cy="555673"/>
          </a:xfrm>
          <a:custGeom>
            <a:avLst/>
            <a:gdLst>
              <a:gd name="connsiteX0" fmla="*/ 0 w 1645919"/>
              <a:gd name="connsiteY0" fmla="*/ 0 h 555673"/>
              <a:gd name="connsiteX1" fmla="*/ 254234 w 1645919"/>
              <a:gd name="connsiteY1" fmla="*/ 0 h 555673"/>
              <a:gd name="connsiteX2" fmla="*/ 309490 w 1645919"/>
              <a:gd name="connsiteY2" fmla="*/ 0 h 555673"/>
              <a:gd name="connsiteX3" fmla="*/ 1405752 w 1645919"/>
              <a:gd name="connsiteY3" fmla="*/ 0 h 555673"/>
              <a:gd name="connsiteX4" fmla="*/ 1645919 w 1645919"/>
              <a:gd name="connsiteY4" fmla="*/ 240167 h 555673"/>
              <a:gd name="connsiteX5" fmla="*/ 1645919 w 1645919"/>
              <a:gd name="connsiteY5" fmla="*/ 315506 h 555673"/>
              <a:gd name="connsiteX6" fmla="*/ 1405752 w 1645919"/>
              <a:gd name="connsiteY6" fmla="*/ 555673 h 555673"/>
              <a:gd name="connsiteX7" fmla="*/ 309490 w 1645919"/>
              <a:gd name="connsiteY7" fmla="*/ 555673 h 555673"/>
              <a:gd name="connsiteX8" fmla="*/ 254234 w 1645919"/>
              <a:gd name="connsiteY8" fmla="*/ 555673 h 555673"/>
              <a:gd name="connsiteX9" fmla="*/ 0 w 1645919"/>
              <a:gd name="connsiteY9" fmla="*/ 555673 h 55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5919" h="555673">
                <a:moveTo>
                  <a:pt x="0" y="0"/>
                </a:moveTo>
                <a:lnTo>
                  <a:pt x="254234" y="0"/>
                </a:lnTo>
                <a:lnTo>
                  <a:pt x="309490" y="0"/>
                </a:lnTo>
                <a:lnTo>
                  <a:pt x="1405752" y="0"/>
                </a:lnTo>
                <a:cubicBezTo>
                  <a:pt x="1538393" y="0"/>
                  <a:pt x="1645919" y="107526"/>
                  <a:pt x="1645919" y="240167"/>
                </a:cubicBezTo>
                <a:lnTo>
                  <a:pt x="1645919" y="315506"/>
                </a:lnTo>
                <a:cubicBezTo>
                  <a:pt x="1645919" y="448147"/>
                  <a:pt x="1538393" y="555673"/>
                  <a:pt x="1405752" y="555673"/>
                </a:cubicBezTo>
                <a:lnTo>
                  <a:pt x="309490" y="555673"/>
                </a:lnTo>
                <a:lnTo>
                  <a:pt x="254234" y="555673"/>
                </a:lnTo>
                <a:lnTo>
                  <a:pt x="0" y="55567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74" name="Picture 2" descr="Resultado de imagen para windows whit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3" y="6291069"/>
            <a:ext cx="566931" cy="56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n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4" y="127983"/>
            <a:ext cx="733067" cy="73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-31932" y="861050"/>
            <a:ext cx="170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Support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 </a:t>
            </a:r>
            <a:r>
              <a:rPr lang="es-A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Bobcat</a:t>
            </a:r>
            <a:endParaRPr lang="es-A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</p:txBody>
      </p:sp>
      <p:pic>
        <p:nvPicPr>
          <p:cNvPr id="12" name="Picture 2" descr="Resultado de imagen para windows notepad ic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52" y="1265563"/>
            <a:ext cx="950849" cy="95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140503" y="2216412"/>
            <a:ext cx="1518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Notes of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the</a:t>
            </a:r>
            <a:endParaRPr lang="es-A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  <a:p>
            <a:pPr algn="ctr"/>
            <a:r>
              <a:rPr lang="es-A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l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astest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release</a:t>
            </a:r>
            <a:endParaRPr lang="es-A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  <a:p>
            <a:pPr algn="ctr"/>
            <a:r>
              <a:rPr lang="es-A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o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f </a:t>
            </a:r>
            <a:r>
              <a:rPr lang="es-A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Bobcat</a:t>
            </a:r>
            <a:endParaRPr lang="es-A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0"/>
            <a:ext cx="12192000" cy="630232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CuadroTexto 2"/>
          <p:cNvSpPr txBox="1"/>
          <p:nvPr/>
        </p:nvSpPr>
        <p:spPr>
          <a:xfrm>
            <a:off x="-38083" y="-1297"/>
            <a:ext cx="13965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</a:t>
            </a:r>
            <a:r>
              <a:rPr lang="es-A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sz="1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Accounts</a:t>
            </a:r>
            <a:endParaRPr lang="es-A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321868"/>
            <a:ext cx="12192000" cy="5969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hlinkClick r:id="rId6" action="ppaction://hlinksldjump"/>
          </p:cNvPr>
          <p:cNvSpPr/>
          <p:nvPr/>
        </p:nvSpPr>
        <p:spPr>
          <a:xfrm>
            <a:off x="11820661" y="25057"/>
            <a:ext cx="270456" cy="270456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X</a:t>
            </a:r>
          </a:p>
        </p:txBody>
      </p:sp>
      <p:pic>
        <p:nvPicPr>
          <p:cNvPr id="1028" name="Picture 4" descr="Resultado de imagen para windows xp logo png"/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068" y="2454812"/>
            <a:ext cx="4334472" cy="383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/>
          <p:cNvSpPr/>
          <p:nvPr/>
        </p:nvSpPr>
        <p:spPr>
          <a:xfrm>
            <a:off x="3835510" y="1684893"/>
            <a:ext cx="1288473" cy="106303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/>
          <p:cNvSpPr txBox="1"/>
          <p:nvPr/>
        </p:nvSpPr>
        <p:spPr>
          <a:xfrm>
            <a:off x="5155915" y="1608427"/>
            <a:ext cx="36679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Administrator</a:t>
            </a:r>
            <a:endParaRPr lang="es-AR" sz="4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  <a:p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Owner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</p:txBody>
      </p:sp>
      <p:sp>
        <p:nvSpPr>
          <p:cNvPr id="16" name="Rectángulo redondeado 15">
            <a:hlinkClick r:id="rId8" action="ppaction://hlinksldjump"/>
          </p:cNvPr>
          <p:cNvSpPr/>
          <p:nvPr/>
        </p:nvSpPr>
        <p:spPr>
          <a:xfrm>
            <a:off x="4958366" y="3528811"/>
            <a:ext cx="1841679" cy="42500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latin typeface="Segoe UI Light" panose="020B0502040204020203" pitchFamily="34" charset="0"/>
              </a:rPr>
              <a:t>OK</a:t>
            </a:r>
            <a:endParaRPr lang="es-AR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94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8392562" y="5717552"/>
            <a:ext cx="3799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BubbleSoft 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Bindows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Codenamed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“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Bobcat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”</a:t>
            </a:r>
          </a:p>
          <a:p>
            <a:pPr algn="r"/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Official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version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. </a:t>
            </a:r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Build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4076</a:t>
            </a:r>
            <a:endParaRPr lang="es-A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" y="6302327"/>
            <a:ext cx="12192000" cy="555674"/>
          </a:xfrm>
          <a:prstGeom prst="rect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Forma libre 6"/>
          <p:cNvSpPr/>
          <p:nvPr/>
        </p:nvSpPr>
        <p:spPr>
          <a:xfrm>
            <a:off x="0" y="6302327"/>
            <a:ext cx="1645919" cy="555673"/>
          </a:xfrm>
          <a:custGeom>
            <a:avLst/>
            <a:gdLst>
              <a:gd name="connsiteX0" fmla="*/ 0 w 1645919"/>
              <a:gd name="connsiteY0" fmla="*/ 0 h 555673"/>
              <a:gd name="connsiteX1" fmla="*/ 254234 w 1645919"/>
              <a:gd name="connsiteY1" fmla="*/ 0 h 555673"/>
              <a:gd name="connsiteX2" fmla="*/ 309490 w 1645919"/>
              <a:gd name="connsiteY2" fmla="*/ 0 h 555673"/>
              <a:gd name="connsiteX3" fmla="*/ 1405752 w 1645919"/>
              <a:gd name="connsiteY3" fmla="*/ 0 h 555673"/>
              <a:gd name="connsiteX4" fmla="*/ 1645919 w 1645919"/>
              <a:gd name="connsiteY4" fmla="*/ 240167 h 555673"/>
              <a:gd name="connsiteX5" fmla="*/ 1645919 w 1645919"/>
              <a:gd name="connsiteY5" fmla="*/ 315506 h 555673"/>
              <a:gd name="connsiteX6" fmla="*/ 1405752 w 1645919"/>
              <a:gd name="connsiteY6" fmla="*/ 555673 h 555673"/>
              <a:gd name="connsiteX7" fmla="*/ 309490 w 1645919"/>
              <a:gd name="connsiteY7" fmla="*/ 555673 h 555673"/>
              <a:gd name="connsiteX8" fmla="*/ 254234 w 1645919"/>
              <a:gd name="connsiteY8" fmla="*/ 555673 h 555673"/>
              <a:gd name="connsiteX9" fmla="*/ 0 w 1645919"/>
              <a:gd name="connsiteY9" fmla="*/ 555673 h 55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5919" h="555673">
                <a:moveTo>
                  <a:pt x="0" y="0"/>
                </a:moveTo>
                <a:lnTo>
                  <a:pt x="254234" y="0"/>
                </a:lnTo>
                <a:lnTo>
                  <a:pt x="309490" y="0"/>
                </a:lnTo>
                <a:lnTo>
                  <a:pt x="1405752" y="0"/>
                </a:lnTo>
                <a:cubicBezTo>
                  <a:pt x="1538393" y="0"/>
                  <a:pt x="1645919" y="107526"/>
                  <a:pt x="1645919" y="240167"/>
                </a:cubicBezTo>
                <a:lnTo>
                  <a:pt x="1645919" y="315506"/>
                </a:lnTo>
                <a:cubicBezTo>
                  <a:pt x="1645919" y="448147"/>
                  <a:pt x="1538393" y="555673"/>
                  <a:pt x="1405752" y="555673"/>
                </a:cubicBezTo>
                <a:lnTo>
                  <a:pt x="309490" y="555673"/>
                </a:lnTo>
                <a:lnTo>
                  <a:pt x="254234" y="555673"/>
                </a:lnTo>
                <a:lnTo>
                  <a:pt x="0" y="55567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74" name="Picture 2" descr="Resultado de imagen para windows whit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3" y="6291069"/>
            <a:ext cx="566931" cy="56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n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4" y="127983"/>
            <a:ext cx="733067" cy="73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-31932" y="861050"/>
            <a:ext cx="170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Support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 </a:t>
            </a:r>
            <a:r>
              <a:rPr lang="es-A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Bobcat</a:t>
            </a:r>
            <a:endParaRPr lang="es-A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</p:txBody>
      </p:sp>
      <p:pic>
        <p:nvPicPr>
          <p:cNvPr id="12" name="Picture 2" descr="Resultado de imagen para windows notepad ic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52" y="1265563"/>
            <a:ext cx="950849" cy="95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140503" y="2216412"/>
            <a:ext cx="1518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Notes of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the</a:t>
            </a:r>
            <a:endParaRPr lang="es-A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  <a:p>
            <a:pPr algn="ctr"/>
            <a:r>
              <a:rPr lang="es-A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l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astest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release</a:t>
            </a:r>
            <a:endParaRPr lang="es-A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  <a:p>
            <a:pPr algn="ctr"/>
            <a:r>
              <a:rPr lang="es-A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o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f </a:t>
            </a:r>
            <a:r>
              <a:rPr lang="es-A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Bobcat</a:t>
            </a:r>
            <a:endParaRPr lang="es-A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</p:txBody>
      </p:sp>
      <p:sp>
        <p:nvSpPr>
          <p:cNvPr id="10" name="Forma libre 9"/>
          <p:cNvSpPr/>
          <p:nvPr/>
        </p:nvSpPr>
        <p:spPr>
          <a:xfrm>
            <a:off x="1872638" y="257578"/>
            <a:ext cx="8018337" cy="5752362"/>
          </a:xfrm>
          <a:custGeom>
            <a:avLst/>
            <a:gdLst>
              <a:gd name="connsiteX0" fmla="*/ 145983 w 5125792"/>
              <a:gd name="connsiteY0" fmla="*/ 0 h 5684141"/>
              <a:gd name="connsiteX1" fmla="*/ 4979809 w 5125792"/>
              <a:gd name="connsiteY1" fmla="*/ 0 h 5684141"/>
              <a:gd name="connsiteX2" fmla="*/ 5125792 w 5125792"/>
              <a:gd name="connsiteY2" fmla="*/ 145983 h 5684141"/>
              <a:gd name="connsiteX3" fmla="*/ 5125792 w 5125792"/>
              <a:gd name="connsiteY3" fmla="*/ 5311189 h 5684141"/>
              <a:gd name="connsiteX4" fmla="*/ 5125792 w 5125792"/>
              <a:gd name="connsiteY4" fmla="*/ 5538158 h 5684141"/>
              <a:gd name="connsiteX5" fmla="*/ 5125792 w 5125792"/>
              <a:gd name="connsiteY5" fmla="*/ 5684141 h 5684141"/>
              <a:gd name="connsiteX6" fmla="*/ 4979809 w 5125792"/>
              <a:gd name="connsiteY6" fmla="*/ 5684141 h 5684141"/>
              <a:gd name="connsiteX7" fmla="*/ 145983 w 5125792"/>
              <a:gd name="connsiteY7" fmla="*/ 5684141 h 5684141"/>
              <a:gd name="connsiteX8" fmla="*/ 0 w 5125792"/>
              <a:gd name="connsiteY8" fmla="*/ 5684141 h 5684141"/>
              <a:gd name="connsiteX9" fmla="*/ 0 w 5125792"/>
              <a:gd name="connsiteY9" fmla="*/ 5538158 h 5684141"/>
              <a:gd name="connsiteX10" fmla="*/ 0 w 5125792"/>
              <a:gd name="connsiteY10" fmla="*/ 5311189 h 5684141"/>
              <a:gd name="connsiteX11" fmla="*/ 0 w 5125792"/>
              <a:gd name="connsiteY11" fmla="*/ 145983 h 5684141"/>
              <a:gd name="connsiteX12" fmla="*/ 145983 w 5125792"/>
              <a:gd name="connsiteY12" fmla="*/ 0 h 568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25792" h="5684141">
                <a:moveTo>
                  <a:pt x="145983" y="0"/>
                </a:moveTo>
                <a:lnTo>
                  <a:pt x="4979809" y="0"/>
                </a:lnTo>
                <a:cubicBezTo>
                  <a:pt x="5060433" y="0"/>
                  <a:pt x="5125792" y="65359"/>
                  <a:pt x="5125792" y="145983"/>
                </a:cubicBezTo>
                <a:lnTo>
                  <a:pt x="5125792" y="5311189"/>
                </a:lnTo>
                <a:lnTo>
                  <a:pt x="5125792" y="5538158"/>
                </a:lnTo>
                <a:lnTo>
                  <a:pt x="5125792" y="5684141"/>
                </a:lnTo>
                <a:lnTo>
                  <a:pt x="4979809" y="5684141"/>
                </a:lnTo>
                <a:lnTo>
                  <a:pt x="145983" y="5684141"/>
                </a:lnTo>
                <a:lnTo>
                  <a:pt x="0" y="5684141"/>
                </a:lnTo>
                <a:lnTo>
                  <a:pt x="0" y="5538158"/>
                </a:lnTo>
                <a:lnTo>
                  <a:pt x="0" y="5311189"/>
                </a:lnTo>
                <a:lnTo>
                  <a:pt x="0" y="145983"/>
                </a:lnTo>
                <a:cubicBezTo>
                  <a:pt x="0" y="65359"/>
                  <a:pt x="65359" y="0"/>
                  <a:pt x="145983" y="0"/>
                </a:cubicBez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Rectángulo 2"/>
          <p:cNvSpPr/>
          <p:nvPr/>
        </p:nvSpPr>
        <p:spPr>
          <a:xfrm>
            <a:off x="1872638" y="579549"/>
            <a:ext cx="8018337" cy="5430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AR" sz="3200" dirty="0" err="1" smtClean="0"/>
              <a:t>Bobcat</a:t>
            </a:r>
            <a:r>
              <a:rPr lang="es-AR" sz="3200" dirty="0" smtClean="0"/>
              <a:t> </a:t>
            </a:r>
            <a:r>
              <a:rPr lang="es-AR" sz="3200" dirty="0" err="1" smtClean="0"/>
              <a:t>Build</a:t>
            </a:r>
            <a:r>
              <a:rPr lang="es-AR" sz="3200" dirty="0" smtClean="0"/>
              <a:t> 4074 (</a:t>
            </a:r>
            <a:r>
              <a:rPr lang="es-AR" sz="3200" dirty="0" err="1" smtClean="0"/>
              <a:t>under</a:t>
            </a:r>
            <a:r>
              <a:rPr lang="es-AR" sz="3200" dirty="0" smtClean="0"/>
              <a:t> </a:t>
            </a:r>
            <a:r>
              <a:rPr lang="es-AR" sz="3200" dirty="0" err="1" smtClean="0"/>
              <a:t>construction</a:t>
            </a:r>
            <a:r>
              <a:rPr lang="es-AR" sz="3200" dirty="0" smtClean="0"/>
              <a:t>)</a:t>
            </a:r>
          </a:p>
          <a:p>
            <a:r>
              <a:rPr lang="es-AR" sz="1400" dirty="0" err="1" smtClean="0"/>
              <a:t>Features</a:t>
            </a:r>
            <a:endParaRPr lang="es-AR" sz="1400" dirty="0" smtClean="0"/>
          </a:p>
          <a:p>
            <a:r>
              <a:rPr lang="es-AR" sz="1400" dirty="0" smtClean="0"/>
              <a:t>-New </a:t>
            </a:r>
            <a:r>
              <a:rPr lang="es-AR" sz="1400" dirty="0" err="1" smtClean="0"/>
              <a:t>logon</a:t>
            </a:r>
            <a:r>
              <a:rPr lang="es-AR" sz="1400" dirty="0" smtClean="0"/>
              <a:t> </a:t>
            </a:r>
            <a:r>
              <a:rPr lang="es-AR" sz="1400" dirty="0" err="1" smtClean="0"/>
              <a:t>screen</a:t>
            </a:r>
            <a:endParaRPr lang="es-AR" sz="1400" dirty="0" smtClean="0"/>
          </a:p>
          <a:p>
            <a:r>
              <a:rPr lang="es-AR" sz="1400" dirty="0" smtClean="0"/>
              <a:t>-</a:t>
            </a:r>
            <a:r>
              <a:rPr lang="es-AR" sz="1400" dirty="0" err="1" smtClean="0"/>
              <a:t>Shutdown</a:t>
            </a:r>
            <a:r>
              <a:rPr lang="es-AR" sz="1400" dirty="0" smtClean="0"/>
              <a:t> </a:t>
            </a:r>
            <a:r>
              <a:rPr lang="es-AR" sz="1400" dirty="0" err="1" smtClean="0"/>
              <a:t>timer</a:t>
            </a:r>
            <a:endParaRPr lang="es-AR" sz="1400" dirty="0" smtClean="0"/>
          </a:p>
          <a:p>
            <a:r>
              <a:rPr lang="es-AR" sz="1400" dirty="0" smtClean="0"/>
              <a:t>-Windows 6 </a:t>
            </a:r>
            <a:r>
              <a:rPr lang="es-AR" sz="1400" dirty="0" err="1" smtClean="0"/>
              <a:t>Simplififcation</a:t>
            </a:r>
            <a:endParaRPr lang="es-AR" sz="1400" dirty="0" smtClean="0"/>
          </a:p>
          <a:p>
            <a:r>
              <a:rPr lang="es-AR" sz="1400" dirty="0" smtClean="0"/>
              <a:t>-”Control Panel” </a:t>
            </a:r>
            <a:r>
              <a:rPr lang="es-AR" sz="1400" dirty="0" err="1" smtClean="0"/>
              <a:t>renamed</a:t>
            </a:r>
            <a:r>
              <a:rPr lang="es-AR" sz="1400" dirty="0" smtClean="0"/>
              <a:t> to “</a:t>
            </a:r>
            <a:r>
              <a:rPr lang="es-AR" sz="1400" dirty="0" err="1" smtClean="0"/>
              <a:t>Preferences</a:t>
            </a:r>
            <a:r>
              <a:rPr lang="es-AR" sz="1400" dirty="0" smtClean="0"/>
              <a:t>”</a:t>
            </a:r>
          </a:p>
          <a:p>
            <a:r>
              <a:rPr lang="es-AR" sz="1400" dirty="0" smtClean="0"/>
              <a:t>-</a:t>
            </a:r>
            <a:r>
              <a:rPr lang="es-AR" sz="1400" dirty="0" err="1" smtClean="0"/>
              <a:t>Added</a:t>
            </a:r>
            <a:r>
              <a:rPr lang="es-AR" sz="1400" dirty="0" smtClean="0"/>
              <a:t> </a:t>
            </a:r>
            <a:r>
              <a:rPr lang="es-AR" sz="1400" dirty="0" err="1" smtClean="0"/>
              <a:t>Support</a:t>
            </a:r>
            <a:r>
              <a:rPr lang="es-AR" sz="1400" dirty="0" smtClean="0"/>
              <a:t> </a:t>
            </a:r>
            <a:r>
              <a:rPr lang="es-AR" sz="1400" b="1" dirty="0" err="1" smtClean="0"/>
              <a:t>Bobcat</a:t>
            </a:r>
            <a:endParaRPr lang="es-AR" sz="1400" b="1" dirty="0" smtClean="0"/>
          </a:p>
          <a:p>
            <a:r>
              <a:rPr lang="es-AR" sz="1400" b="1" dirty="0" smtClean="0"/>
              <a:t>-</a:t>
            </a:r>
            <a:r>
              <a:rPr lang="es-AR" sz="1400" dirty="0" smtClean="0"/>
              <a:t>WINFS </a:t>
            </a:r>
            <a:r>
              <a:rPr lang="es-AR" sz="1400" dirty="0" err="1" smtClean="0"/>
              <a:t>is</a:t>
            </a:r>
            <a:r>
              <a:rPr lang="es-AR" sz="1400" dirty="0" smtClean="0"/>
              <a:t> </a:t>
            </a:r>
            <a:r>
              <a:rPr lang="es-AR" sz="1400" dirty="0" err="1" smtClean="0"/>
              <a:t>working</a:t>
            </a:r>
            <a:r>
              <a:rPr lang="es-AR" sz="1400" dirty="0" smtClean="0"/>
              <a:t> in </a:t>
            </a:r>
            <a:r>
              <a:rPr lang="es-AR" sz="1400" dirty="0" err="1" smtClean="0"/>
              <a:t>this</a:t>
            </a:r>
            <a:r>
              <a:rPr lang="es-AR" sz="1400" dirty="0" smtClean="0"/>
              <a:t> </a:t>
            </a:r>
            <a:r>
              <a:rPr lang="es-AR" sz="1400" dirty="0" err="1" smtClean="0"/>
              <a:t>version</a:t>
            </a:r>
            <a:endParaRPr lang="es-AR" sz="1400" dirty="0" smtClean="0"/>
          </a:p>
          <a:p>
            <a:r>
              <a:rPr lang="es-AR" sz="1400" dirty="0" smtClean="0"/>
              <a:t>-</a:t>
            </a:r>
            <a:r>
              <a:rPr lang="es-AR" sz="1400" dirty="0" err="1" smtClean="0"/>
              <a:t>Added</a:t>
            </a:r>
            <a:r>
              <a:rPr lang="es-AR" sz="1400" dirty="0" smtClean="0"/>
              <a:t> Quick </a:t>
            </a:r>
            <a:r>
              <a:rPr lang="es-AR" sz="1400" dirty="0" err="1" smtClean="0"/>
              <a:t>Acess</a:t>
            </a:r>
            <a:endParaRPr lang="es-AR" sz="1400" dirty="0" smtClean="0"/>
          </a:p>
          <a:p>
            <a:endParaRPr lang="es-AR" sz="1400" dirty="0"/>
          </a:p>
          <a:p>
            <a:endParaRPr lang="es-AR" sz="1400" dirty="0"/>
          </a:p>
          <a:p>
            <a:r>
              <a:rPr lang="es-AR" sz="1400" dirty="0" err="1" smtClean="0"/>
              <a:t>This</a:t>
            </a:r>
            <a:r>
              <a:rPr lang="es-AR" sz="1400" dirty="0" smtClean="0"/>
              <a:t> </a:t>
            </a:r>
            <a:r>
              <a:rPr lang="es-AR" sz="1400" dirty="0" err="1" smtClean="0"/>
              <a:t>is</a:t>
            </a:r>
            <a:r>
              <a:rPr lang="es-AR" sz="1400" dirty="0" smtClean="0"/>
              <a:t> </a:t>
            </a:r>
            <a:r>
              <a:rPr lang="es-AR" sz="1400" dirty="0" err="1" smtClean="0"/>
              <a:t>all</a:t>
            </a:r>
            <a:r>
              <a:rPr lang="es-AR" sz="1400" dirty="0" smtClean="0"/>
              <a:t> </a:t>
            </a:r>
            <a:r>
              <a:rPr lang="es-AR" sz="1400" dirty="0" err="1" smtClean="0"/>
              <a:t>for</a:t>
            </a:r>
            <a:r>
              <a:rPr lang="es-AR" sz="1400" dirty="0" smtClean="0"/>
              <a:t> </a:t>
            </a:r>
            <a:r>
              <a:rPr lang="es-AR" sz="1400" dirty="0" err="1" smtClean="0"/>
              <a:t>now</a:t>
            </a:r>
            <a:r>
              <a:rPr lang="es-AR" sz="1400" dirty="0" smtClean="0"/>
              <a:t>. </a:t>
            </a:r>
            <a:r>
              <a:rPr lang="es-AR" sz="1400" dirty="0" err="1" smtClean="0"/>
              <a:t>You</a:t>
            </a:r>
            <a:r>
              <a:rPr lang="es-AR" sz="1400" dirty="0" smtClean="0"/>
              <a:t> can </a:t>
            </a:r>
            <a:r>
              <a:rPr lang="es-AR" sz="1400" dirty="0" err="1" smtClean="0"/>
              <a:t>send</a:t>
            </a:r>
            <a:r>
              <a:rPr lang="es-AR" sz="1400" dirty="0" smtClean="0"/>
              <a:t> </a:t>
            </a:r>
            <a:r>
              <a:rPr lang="es-AR" sz="1400" dirty="0" err="1" smtClean="0"/>
              <a:t>feedback</a:t>
            </a:r>
            <a:r>
              <a:rPr lang="es-AR" sz="1400" dirty="0" smtClean="0"/>
              <a:t> at </a:t>
            </a:r>
            <a:r>
              <a:rPr lang="es-AR" sz="1400" dirty="0" err="1" smtClean="0"/>
              <a:t>Support</a:t>
            </a:r>
            <a:r>
              <a:rPr lang="es-AR" sz="1400" dirty="0" smtClean="0"/>
              <a:t> </a:t>
            </a:r>
            <a:r>
              <a:rPr lang="es-AR" sz="1400" b="1" dirty="0" err="1" smtClean="0"/>
              <a:t>Bobcat</a:t>
            </a:r>
            <a:r>
              <a:rPr lang="es-AR" sz="1400" dirty="0" smtClean="0"/>
              <a:t>.</a:t>
            </a:r>
          </a:p>
          <a:p>
            <a:endParaRPr lang="es-AR" sz="1400" dirty="0"/>
          </a:p>
          <a:p>
            <a:endParaRPr lang="es-AR" sz="1400" dirty="0" smtClean="0"/>
          </a:p>
          <a:p>
            <a:endParaRPr lang="es-AR" sz="1400" dirty="0"/>
          </a:p>
          <a:p>
            <a:r>
              <a:rPr lang="es-AR" sz="1400" dirty="0" err="1" smtClean="0"/>
              <a:t>Thanks</a:t>
            </a:r>
            <a:r>
              <a:rPr lang="es-AR" sz="1400" dirty="0" smtClean="0"/>
              <a:t>! </a:t>
            </a:r>
          </a:p>
          <a:p>
            <a:r>
              <a:rPr lang="es-AR" sz="1400" dirty="0" smtClean="0"/>
              <a:t>-</a:t>
            </a:r>
            <a:r>
              <a:rPr lang="es-AR" sz="1400" dirty="0" err="1" smtClean="0"/>
              <a:t>The</a:t>
            </a:r>
            <a:r>
              <a:rPr lang="es-AR" sz="1400" dirty="0" smtClean="0"/>
              <a:t> </a:t>
            </a:r>
            <a:r>
              <a:rPr lang="es-AR" sz="1400" dirty="0" err="1" smtClean="0"/>
              <a:t>Bobcat</a:t>
            </a:r>
            <a:r>
              <a:rPr lang="es-AR" sz="1400" dirty="0" smtClean="0"/>
              <a:t> </a:t>
            </a:r>
            <a:r>
              <a:rPr lang="es-AR" sz="1400" dirty="0" err="1" smtClean="0"/>
              <a:t>Team</a:t>
            </a:r>
            <a:endParaRPr lang="es-AR" sz="1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910116" y="250755"/>
            <a:ext cx="34263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Notes of </a:t>
            </a:r>
            <a:r>
              <a:rPr lang="es-AR" sz="1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es-A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sz="1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lastest</a:t>
            </a:r>
            <a:r>
              <a:rPr lang="es-A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sz="1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release</a:t>
            </a:r>
            <a:r>
              <a:rPr lang="es-A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s-AR" sz="1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Bobcat</a:t>
            </a:r>
            <a:r>
              <a:rPr lang="es-A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s-A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ángulo 14">
            <a:hlinkClick r:id="rId6" action="ppaction://hlinksldjump"/>
          </p:cNvPr>
          <p:cNvSpPr/>
          <p:nvPr/>
        </p:nvSpPr>
        <p:spPr>
          <a:xfrm>
            <a:off x="9438070" y="283336"/>
            <a:ext cx="270456" cy="270456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260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392562" y="5717552"/>
            <a:ext cx="3799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BubbleSoft 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Bindows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Codenamed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“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Bobcat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”</a:t>
            </a:r>
          </a:p>
          <a:p>
            <a:pPr algn="r"/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Official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version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. </a:t>
            </a:r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Build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4074</a:t>
            </a:r>
            <a:endParaRPr lang="es-A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" y="6302327"/>
            <a:ext cx="12192000" cy="555674"/>
          </a:xfrm>
          <a:prstGeom prst="rect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Forma libre 6"/>
          <p:cNvSpPr/>
          <p:nvPr/>
        </p:nvSpPr>
        <p:spPr>
          <a:xfrm>
            <a:off x="0" y="6302327"/>
            <a:ext cx="1645919" cy="555673"/>
          </a:xfrm>
          <a:custGeom>
            <a:avLst/>
            <a:gdLst>
              <a:gd name="connsiteX0" fmla="*/ 0 w 1645919"/>
              <a:gd name="connsiteY0" fmla="*/ 0 h 555673"/>
              <a:gd name="connsiteX1" fmla="*/ 254234 w 1645919"/>
              <a:gd name="connsiteY1" fmla="*/ 0 h 555673"/>
              <a:gd name="connsiteX2" fmla="*/ 309490 w 1645919"/>
              <a:gd name="connsiteY2" fmla="*/ 0 h 555673"/>
              <a:gd name="connsiteX3" fmla="*/ 1405752 w 1645919"/>
              <a:gd name="connsiteY3" fmla="*/ 0 h 555673"/>
              <a:gd name="connsiteX4" fmla="*/ 1645919 w 1645919"/>
              <a:gd name="connsiteY4" fmla="*/ 240167 h 555673"/>
              <a:gd name="connsiteX5" fmla="*/ 1645919 w 1645919"/>
              <a:gd name="connsiteY5" fmla="*/ 315506 h 555673"/>
              <a:gd name="connsiteX6" fmla="*/ 1405752 w 1645919"/>
              <a:gd name="connsiteY6" fmla="*/ 555673 h 555673"/>
              <a:gd name="connsiteX7" fmla="*/ 309490 w 1645919"/>
              <a:gd name="connsiteY7" fmla="*/ 555673 h 555673"/>
              <a:gd name="connsiteX8" fmla="*/ 254234 w 1645919"/>
              <a:gd name="connsiteY8" fmla="*/ 555673 h 555673"/>
              <a:gd name="connsiteX9" fmla="*/ 0 w 1645919"/>
              <a:gd name="connsiteY9" fmla="*/ 555673 h 55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5919" h="555673">
                <a:moveTo>
                  <a:pt x="0" y="0"/>
                </a:moveTo>
                <a:lnTo>
                  <a:pt x="254234" y="0"/>
                </a:lnTo>
                <a:lnTo>
                  <a:pt x="309490" y="0"/>
                </a:lnTo>
                <a:lnTo>
                  <a:pt x="1405752" y="0"/>
                </a:lnTo>
                <a:cubicBezTo>
                  <a:pt x="1538393" y="0"/>
                  <a:pt x="1645919" y="107526"/>
                  <a:pt x="1645919" y="240167"/>
                </a:cubicBezTo>
                <a:lnTo>
                  <a:pt x="1645919" y="315506"/>
                </a:lnTo>
                <a:cubicBezTo>
                  <a:pt x="1645919" y="448147"/>
                  <a:pt x="1538393" y="555673"/>
                  <a:pt x="1405752" y="555673"/>
                </a:cubicBezTo>
                <a:lnTo>
                  <a:pt x="309490" y="555673"/>
                </a:lnTo>
                <a:lnTo>
                  <a:pt x="254234" y="555673"/>
                </a:lnTo>
                <a:lnTo>
                  <a:pt x="0" y="55567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74" name="Picture 2" descr="Resultado de imagen para windows whit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3" y="6291069"/>
            <a:ext cx="566931" cy="56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n relacionad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4" y="127983"/>
            <a:ext cx="733067" cy="73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-31932" y="861050"/>
            <a:ext cx="170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Support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 </a:t>
            </a:r>
            <a:r>
              <a:rPr lang="es-A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Bobcat</a:t>
            </a:r>
            <a:endParaRPr lang="es-A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</p:txBody>
      </p:sp>
      <p:pic>
        <p:nvPicPr>
          <p:cNvPr id="12" name="Picture 2" descr="Resultado de imagen para windows notepad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52" y="1265563"/>
            <a:ext cx="950849" cy="95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140503" y="2216412"/>
            <a:ext cx="1518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Notes of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the</a:t>
            </a:r>
            <a:endParaRPr lang="es-A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  <a:p>
            <a:pPr algn="ctr"/>
            <a:r>
              <a:rPr lang="es-A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l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astest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release</a:t>
            </a:r>
            <a:endParaRPr lang="es-A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  <a:p>
            <a:pPr algn="ctr"/>
            <a:r>
              <a:rPr lang="es-A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o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f </a:t>
            </a:r>
            <a:r>
              <a:rPr lang="es-A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Bobcat</a:t>
            </a:r>
            <a:endParaRPr lang="es-A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0"/>
            <a:ext cx="12192000" cy="630232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CuadroTexto 2"/>
          <p:cNvSpPr txBox="1"/>
          <p:nvPr/>
        </p:nvSpPr>
        <p:spPr>
          <a:xfrm>
            <a:off x="-38083" y="-1297"/>
            <a:ext cx="15591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Support</a:t>
            </a:r>
            <a:r>
              <a:rPr lang="es-A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sz="1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Bobcat</a:t>
            </a:r>
            <a:endParaRPr lang="es-A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321868"/>
            <a:ext cx="12192000" cy="5969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hlinkClick r:id="rId8" action="ppaction://hlinksldjump"/>
          </p:cNvPr>
          <p:cNvSpPr/>
          <p:nvPr/>
        </p:nvSpPr>
        <p:spPr>
          <a:xfrm>
            <a:off x="11820661" y="25057"/>
            <a:ext cx="270456" cy="270456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X</a:t>
            </a:r>
          </a:p>
        </p:txBody>
      </p:sp>
      <p:pic>
        <p:nvPicPr>
          <p:cNvPr id="1028" name="Picture 4" descr="Resultado de imagen para windows xp logo png"/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068" y="2454812"/>
            <a:ext cx="4334472" cy="383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2758273" y="396183"/>
            <a:ext cx="6235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4000" dirty="0" err="1" smtClean="0"/>
              <a:t>Welcome</a:t>
            </a:r>
            <a:r>
              <a:rPr lang="es-AR" sz="4000" dirty="0" smtClean="0"/>
              <a:t> to </a:t>
            </a:r>
            <a:r>
              <a:rPr lang="es-AR" sz="4000" dirty="0" err="1" smtClean="0"/>
              <a:t>Support</a:t>
            </a:r>
            <a:r>
              <a:rPr lang="es-AR" sz="4000" dirty="0" smtClean="0"/>
              <a:t> </a:t>
            </a:r>
            <a:r>
              <a:rPr lang="es-AR" sz="4000" b="1" dirty="0" err="1" smtClean="0"/>
              <a:t>Bobcat</a:t>
            </a:r>
            <a:r>
              <a:rPr lang="es-AR" sz="4000" dirty="0" smtClean="0"/>
              <a:t>!</a:t>
            </a:r>
            <a:endParaRPr lang="es-AR" sz="40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68961" y="1178383"/>
            <a:ext cx="108141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800" dirty="0" err="1" smtClean="0"/>
              <a:t>You</a:t>
            </a:r>
            <a:r>
              <a:rPr lang="es-AR" sz="2800" dirty="0" smtClean="0"/>
              <a:t> can </a:t>
            </a:r>
            <a:r>
              <a:rPr lang="es-AR" sz="2800" dirty="0" err="1" smtClean="0"/>
              <a:t>send</a:t>
            </a:r>
            <a:r>
              <a:rPr lang="es-AR" sz="2800" dirty="0" smtClean="0"/>
              <a:t> </a:t>
            </a:r>
            <a:r>
              <a:rPr lang="es-AR" sz="2800" dirty="0" err="1" smtClean="0"/>
              <a:t>feedback</a:t>
            </a:r>
            <a:r>
              <a:rPr lang="es-AR" sz="2800" dirty="0" smtClean="0"/>
              <a:t> to BubbleSoft </a:t>
            </a:r>
            <a:r>
              <a:rPr lang="es-AR" sz="2800" dirty="0" err="1" smtClean="0"/>
              <a:t>for</a:t>
            </a:r>
            <a:r>
              <a:rPr lang="es-AR" sz="2800" dirty="0" smtClean="0"/>
              <a:t> </a:t>
            </a:r>
            <a:r>
              <a:rPr lang="es-AR" sz="2800" dirty="0" err="1" smtClean="0"/>
              <a:t>Suggestions</a:t>
            </a:r>
            <a:r>
              <a:rPr lang="es-AR" sz="2800" dirty="0" smtClean="0"/>
              <a:t>, SDK, Bugs, </a:t>
            </a:r>
            <a:r>
              <a:rPr lang="es-AR" sz="2800" dirty="0" err="1" smtClean="0"/>
              <a:t>Glitches</a:t>
            </a:r>
            <a:endParaRPr lang="es-AR" sz="2800" dirty="0"/>
          </a:p>
          <a:p>
            <a:pPr algn="ctr"/>
            <a:r>
              <a:rPr lang="es-AR" sz="2800" dirty="0"/>
              <a:t>a</a:t>
            </a:r>
            <a:r>
              <a:rPr lang="es-AR" sz="2800" dirty="0" smtClean="0"/>
              <a:t>nd </a:t>
            </a:r>
            <a:r>
              <a:rPr lang="es-AR" sz="2800" dirty="0" err="1" smtClean="0"/>
              <a:t>criticizes</a:t>
            </a:r>
            <a:r>
              <a:rPr lang="es-AR" sz="2800" dirty="0" smtClean="0"/>
              <a:t>!</a:t>
            </a:r>
            <a:endParaRPr lang="es-AR" sz="2800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8869" y="2454358"/>
            <a:ext cx="4718807" cy="2633662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312666" y="5041361"/>
            <a:ext cx="489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 smtClean="0"/>
              <a:t>All</a:t>
            </a:r>
            <a:r>
              <a:rPr lang="es-AR" dirty="0" smtClean="0"/>
              <a:t> of </a:t>
            </a:r>
            <a:r>
              <a:rPr lang="es-AR" dirty="0" err="1" smtClean="0"/>
              <a:t>your</a:t>
            </a:r>
            <a:r>
              <a:rPr lang="es-AR" dirty="0" smtClean="0"/>
              <a:t> </a:t>
            </a:r>
            <a:r>
              <a:rPr lang="es-AR" dirty="0" err="1" smtClean="0"/>
              <a:t>applications</a:t>
            </a:r>
            <a:r>
              <a:rPr lang="es-AR" dirty="0" smtClean="0"/>
              <a:t> are </a:t>
            </a:r>
            <a:r>
              <a:rPr lang="es-AR" dirty="0" err="1" smtClean="0"/>
              <a:t>located</a:t>
            </a:r>
            <a:r>
              <a:rPr lang="es-AR" dirty="0" smtClean="0"/>
              <a:t> </a:t>
            </a:r>
            <a:r>
              <a:rPr lang="es-AR" dirty="0" err="1" smtClean="0"/>
              <a:t>on</a:t>
            </a:r>
            <a:r>
              <a:rPr lang="es-AR" dirty="0" smtClean="0"/>
              <a:t> </a:t>
            </a:r>
            <a:r>
              <a:rPr lang="es-AR" dirty="0" err="1" smtClean="0"/>
              <a:t>Start</a:t>
            </a:r>
            <a:r>
              <a:rPr lang="es-AR" dirty="0" smtClean="0"/>
              <a:t> </a:t>
            </a:r>
            <a:r>
              <a:rPr lang="es-AR" dirty="0" err="1" smtClean="0"/>
              <a:t>Menu</a:t>
            </a:r>
            <a:r>
              <a:rPr lang="es-AR" dirty="0" smtClean="0"/>
              <a:t>.</a:t>
            </a:r>
            <a:endParaRPr lang="es-A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Entrada de lápiz 20"/>
              <p14:cNvContentPartPr/>
              <p14:nvPr/>
            </p14:nvContentPartPr>
            <p14:xfrm>
              <a:off x="818876" y="4445115"/>
              <a:ext cx="439560" cy="367920"/>
            </p14:xfrm>
          </p:contentPart>
        </mc:Choice>
        <mc:Fallback xmlns="">
          <p:pic>
            <p:nvPicPr>
              <p:cNvPr id="21" name="Entrada de lápiz 2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9516" y="4435755"/>
                <a:ext cx="458280" cy="38664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ángulo 21">
            <a:hlinkClick r:id="" action="ppaction://hlinkshowjump?jump=nextslide"/>
          </p:cNvPr>
          <p:cNvSpPr/>
          <p:nvPr/>
        </p:nvSpPr>
        <p:spPr>
          <a:xfrm>
            <a:off x="7070501" y="1687132"/>
            <a:ext cx="1322061" cy="2734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u="sng" dirty="0" err="1" smtClean="0"/>
              <a:t>Comments</a:t>
            </a:r>
            <a:r>
              <a:rPr lang="es-AR" u="sng" dirty="0" smtClean="0"/>
              <a:t>?</a:t>
            </a:r>
            <a:endParaRPr lang="es-AR" u="sng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21678" y="2335316"/>
            <a:ext cx="2607704" cy="2890711"/>
          </a:xfrm>
          <a:prstGeom prst="rect">
            <a:avLst/>
          </a:prstGeom>
        </p:spPr>
      </p:pic>
      <p:sp>
        <p:nvSpPr>
          <p:cNvPr id="27" name="CuadroTexto 26"/>
          <p:cNvSpPr txBox="1"/>
          <p:nvPr/>
        </p:nvSpPr>
        <p:spPr>
          <a:xfrm>
            <a:off x="8261314" y="2300833"/>
            <a:ext cx="301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 smtClean="0"/>
              <a:t>Nice</a:t>
            </a:r>
            <a:r>
              <a:rPr lang="es-AR" dirty="0" smtClean="0"/>
              <a:t> </a:t>
            </a:r>
            <a:r>
              <a:rPr lang="es-AR" dirty="0" err="1" smtClean="0"/>
              <a:t>aero</a:t>
            </a:r>
            <a:r>
              <a:rPr lang="es-AR" dirty="0" smtClean="0"/>
              <a:t> </a:t>
            </a:r>
            <a:r>
              <a:rPr lang="es-AR" dirty="0" err="1" smtClean="0"/>
              <a:t>styled</a:t>
            </a:r>
            <a:r>
              <a:rPr lang="es-AR" dirty="0" smtClean="0"/>
              <a:t> </a:t>
            </a:r>
            <a:r>
              <a:rPr lang="es-AR" dirty="0" err="1" smtClean="0"/>
              <a:t>start</a:t>
            </a:r>
            <a:r>
              <a:rPr lang="es-AR" dirty="0" smtClean="0"/>
              <a:t> </a:t>
            </a:r>
            <a:r>
              <a:rPr lang="es-AR" dirty="0" err="1" smtClean="0"/>
              <a:t>menu</a:t>
            </a:r>
            <a:r>
              <a:rPr lang="es-AR" dirty="0" smtClean="0"/>
              <a:t>. :)</a:t>
            </a:r>
            <a:endParaRPr lang="es-AR" dirty="0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84007" y="2831375"/>
            <a:ext cx="3380314" cy="1906630"/>
          </a:xfrm>
          <a:prstGeom prst="rect">
            <a:avLst/>
          </a:prstGeom>
        </p:spPr>
      </p:pic>
      <p:sp>
        <p:nvSpPr>
          <p:cNvPr id="29" name="CuadroTexto 28"/>
          <p:cNvSpPr txBox="1"/>
          <p:nvPr/>
        </p:nvSpPr>
        <p:spPr>
          <a:xfrm>
            <a:off x="8754555" y="4745236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smtClean="0"/>
              <a:t>“Control Panel” </a:t>
            </a:r>
            <a:r>
              <a:rPr lang="es-AR" dirty="0" err="1" smtClean="0"/>
              <a:t>renamed</a:t>
            </a:r>
            <a:r>
              <a:rPr lang="es-AR" dirty="0" smtClean="0"/>
              <a:t> to </a:t>
            </a:r>
          </a:p>
          <a:p>
            <a:pPr algn="ctr"/>
            <a:r>
              <a:rPr lang="es-AR" dirty="0" smtClean="0"/>
              <a:t>“</a:t>
            </a:r>
            <a:r>
              <a:rPr lang="es-AR" dirty="0" err="1" smtClean="0"/>
              <a:t>Preferences</a:t>
            </a:r>
            <a:r>
              <a:rPr lang="es-AR" dirty="0" smtClean="0"/>
              <a:t>”</a:t>
            </a:r>
            <a:endParaRPr lang="es-AR" dirty="0"/>
          </a:p>
        </p:txBody>
      </p:sp>
      <p:pic>
        <p:nvPicPr>
          <p:cNvPr id="14" name="Welcome to Bobca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-38083" y="340211"/>
            <a:ext cx="12225623" cy="596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4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8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1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392562" y="5717552"/>
            <a:ext cx="3799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BubbleSoft 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Bindows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Codenamed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“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Bobcat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”</a:t>
            </a:r>
          </a:p>
          <a:p>
            <a:pPr algn="r"/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Official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version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. </a:t>
            </a:r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Build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4074</a:t>
            </a:r>
            <a:endParaRPr lang="es-A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" y="6302327"/>
            <a:ext cx="12192000" cy="555674"/>
          </a:xfrm>
          <a:prstGeom prst="rect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Forma libre 6"/>
          <p:cNvSpPr/>
          <p:nvPr/>
        </p:nvSpPr>
        <p:spPr>
          <a:xfrm>
            <a:off x="0" y="6302327"/>
            <a:ext cx="1645919" cy="555673"/>
          </a:xfrm>
          <a:custGeom>
            <a:avLst/>
            <a:gdLst>
              <a:gd name="connsiteX0" fmla="*/ 0 w 1645919"/>
              <a:gd name="connsiteY0" fmla="*/ 0 h 555673"/>
              <a:gd name="connsiteX1" fmla="*/ 254234 w 1645919"/>
              <a:gd name="connsiteY1" fmla="*/ 0 h 555673"/>
              <a:gd name="connsiteX2" fmla="*/ 309490 w 1645919"/>
              <a:gd name="connsiteY2" fmla="*/ 0 h 555673"/>
              <a:gd name="connsiteX3" fmla="*/ 1405752 w 1645919"/>
              <a:gd name="connsiteY3" fmla="*/ 0 h 555673"/>
              <a:gd name="connsiteX4" fmla="*/ 1645919 w 1645919"/>
              <a:gd name="connsiteY4" fmla="*/ 240167 h 555673"/>
              <a:gd name="connsiteX5" fmla="*/ 1645919 w 1645919"/>
              <a:gd name="connsiteY5" fmla="*/ 315506 h 555673"/>
              <a:gd name="connsiteX6" fmla="*/ 1405752 w 1645919"/>
              <a:gd name="connsiteY6" fmla="*/ 555673 h 555673"/>
              <a:gd name="connsiteX7" fmla="*/ 309490 w 1645919"/>
              <a:gd name="connsiteY7" fmla="*/ 555673 h 555673"/>
              <a:gd name="connsiteX8" fmla="*/ 254234 w 1645919"/>
              <a:gd name="connsiteY8" fmla="*/ 555673 h 555673"/>
              <a:gd name="connsiteX9" fmla="*/ 0 w 1645919"/>
              <a:gd name="connsiteY9" fmla="*/ 555673 h 55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5919" h="555673">
                <a:moveTo>
                  <a:pt x="0" y="0"/>
                </a:moveTo>
                <a:lnTo>
                  <a:pt x="254234" y="0"/>
                </a:lnTo>
                <a:lnTo>
                  <a:pt x="309490" y="0"/>
                </a:lnTo>
                <a:lnTo>
                  <a:pt x="1405752" y="0"/>
                </a:lnTo>
                <a:cubicBezTo>
                  <a:pt x="1538393" y="0"/>
                  <a:pt x="1645919" y="107526"/>
                  <a:pt x="1645919" y="240167"/>
                </a:cubicBezTo>
                <a:lnTo>
                  <a:pt x="1645919" y="315506"/>
                </a:lnTo>
                <a:cubicBezTo>
                  <a:pt x="1645919" y="448147"/>
                  <a:pt x="1538393" y="555673"/>
                  <a:pt x="1405752" y="555673"/>
                </a:cubicBezTo>
                <a:lnTo>
                  <a:pt x="309490" y="555673"/>
                </a:lnTo>
                <a:lnTo>
                  <a:pt x="254234" y="555673"/>
                </a:lnTo>
                <a:lnTo>
                  <a:pt x="0" y="55567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74" name="Picture 2" descr="Resultado de imagen para windows white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3" y="6291069"/>
            <a:ext cx="566931" cy="56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n relacionad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4" y="127983"/>
            <a:ext cx="733067" cy="73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-31932" y="861050"/>
            <a:ext cx="170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Support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 </a:t>
            </a:r>
            <a:r>
              <a:rPr lang="es-A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Bobcat</a:t>
            </a:r>
            <a:endParaRPr lang="es-A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</p:txBody>
      </p:sp>
      <p:pic>
        <p:nvPicPr>
          <p:cNvPr id="12" name="Picture 2" descr="Resultado de imagen para windows notepad icon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52" y="1265563"/>
            <a:ext cx="950849" cy="95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140503" y="2216412"/>
            <a:ext cx="1518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Notes of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the</a:t>
            </a:r>
            <a:endParaRPr lang="es-A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  <a:p>
            <a:pPr algn="ctr"/>
            <a:r>
              <a:rPr lang="es-A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l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astest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release</a:t>
            </a:r>
            <a:endParaRPr lang="es-A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  <a:p>
            <a:pPr algn="ctr"/>
            <a:r>
              <a:rPr lang="es-A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o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f </a:t>
            </a:r>
            <a:r>
              <a:rPr lang="es-A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Bobcat</a:t>
            </a:r>
            <a:endParaRPr lang="es-A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0"/>
            <a:ext cx="12192000" cy="630232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CuadroTexto 2"/>
          <p:cNvSpPr txBox="1"/>
          <p:nvPr/>
        </p:nvSpPr>
        <p:spPr>
          <a:xfrm>
            <a:off x="-38083" y="-1297"/>
            <a:ext cx="15591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Support</a:t>
            </a:r>
            <a:r>
              <a:rPr lang="es-A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sz="1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Bobcat</a:t>
            </a:r>
            <a:endParaRPr lang="es-A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321868"/>
            <a:ext cx="12192000" cy="5969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hlinkClick r:id="rId10" action="ppaction://hlinksldjump"/>
          </p:cNvPr>
          <p:cNvSpPr/>
          <p:nvPr/>
        </p:nvSpPr>
        <p:spPr>
          <a:xfrm>
            <a:off x="11820661" y="25057"/>
            <a:ext cx="270456" cy="270456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X</a:t>
            </a:r>
          </a:p>
        </p:txBody>
      </p:sp>
      <p:pic>
        <p:nvPicPr>
          <p:cNvPr id="1028" name="Picture 4" descr="Resultado de imagen para windows xp logo png"/>
          <p:cNvPicPr>
            <a:picLocks noChangeAspect="1" noChangeArrowheads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068" y="2454812"/>
            <a:ext cx="4334472" cy="383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2758273" y="396183"/>
            <a:ext cx="6235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4000" dirty="0" err="1" smtClean="0"/>
              <a:t>Welcome</a:t>
            </a:r>
            <a:r>
              <a:rPr lang="es-AR" sz="4000" dirty="0" smtClean="0"/>
              <a:t> to </a:t>
            </a:r>
            <a:r>
              <a:rPr lang="es-AR" sz="4000" dirty="0" err="1" smtClean="0"/>
              <a:t>Support</a:t>
            </a:r>
            <a:r>
              <a:rPr lang="es-AR" sz="4000" dirty="0" smtClean="0"/>
              <a:t> </a:t>
            </a:r>
            <a:r>
              <a:rPr lang="es-AR" sz="4000" b="1" dirty="0" err="1" smtClean="0"/>
              <a:t>Bobcat</a:t>
            </a:r>
            <a:r>
              <a:rPr lang="es-AR" sz="4000" dirty="0" smtClean="0"/>
              <a:t>!</a:t>
            </a:r>
            <a:endParaRPr lang="es-AR" sz="40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68961" y="1178383"/>
            <a:ext cx="108141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800" dirty="0" err="1" smtClean="0"/>
              <a:t>You</a:t>
            </a:r>
            <a:r>
              <a:rPr lang="es-AR" sz="2800" dirty="0" smtClean="0"/>
              <a:t> can </a:t>
            </a:r>
            <a:r>
              <a:rPr lang="es-AR" sz="2800" dirty="0" err="1" smtClean="0"/>
              <a:t>send</a:t>
            </a:r>
            <a:r>
              <a:rPr lang="es-AR" sz="2800" dirty="0" smtClean="0"/>
              <a:t> </a:t>
            </a:r>
            <a:r>
              <a:rPr lang="es-AR" sz="2800" dirty="0" err="1" smtClean="0"/>
              <a:t>feedback</a:t>
            </a:r>
            <a:r>
              <a:rPr lang="es-AR" sz="2800" dirty="0" smtClean="0"/>
              <a:t> to BubbleSoft </a:t>
            </a:r>
            <a:r>
              <a:rPr lang="es-AR" sz="2800" dirty="0" err="1" smtClean="0"/>
              <a:t>for</a:t>
            </a:r>
            <a:r>
              <a:rPr lang="es-AR" sz="2800" dirty="0" smtClean="0"/>
              <a:t> </a:t>
            </a:r>
            <a:r>
              <a:rPr lang="es-AR" sz="2800" dirty="0" err="1" smtClean="0"/>
              <a:t>Suggestions</a:t>
            </a:r>
            <a:r>
              <a:rPr lang="es-AR" sz="2800" dirty="0" smtClean="0"/>
              <a:t>, SDK, Bugs, </a:t>
            </a:r>
            <a:r>
              <a:rPr lang="es-AR" sz="2800" dirty="0" err="1" smtClean="0"/>
              <a:t>Glitches</a:t>
            </a:r>
            <a:endParaRPr lang="es-AR" sz="2800" dirty="0"/>
          </a:p>
          <a:p>
            <a:pPr algn="ctr"/>
            <a:r>
              <a:rPr lang="es-AR" sz="2800" dirty="0"/>
              <a:t>a</a:t>
            </a:r>
            <a:r>
              <a:rPr lang="es-AR" sz="2800" dirty="0" smtClean="0"/>
              <a:t>nd </a:t>
            </a:r>
            <a:r>
              <a:rPr lang="es-AR" sz="2800" dirty="0" err="1" smtClean="0"/>
              <a:t>criticizes</a:t>
            </a:r>
            <a:r>
              <a:rPr lang="es-AR" sz="2800" dirty="0" smtClean="0"/>
              <a:t>!</a:t>
            </a:r>
            <a:endParaRPr lang="es-AR" sz="2800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8869" y="2454358"/>
            <a:ext cx="4718807" cy="2633662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312666" y="5041361"/>
            <a:ext cx="489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 smtClean="0"/>
              <a:t>All</a:t>
            </a:r>
            <a:r>
              <a:rPr lang="es-AR" dirty="0" smtClean="0"/>
              <a:t> of </a:t>
            </a:r>
            <a:r>
              <a:rPr lang="es-AR" dirty="0" err="1" smtClean="0"/>
              <a:t>your</a:t>
            </a:r>
            <a:r>
              <a:rPr lang="es-AR" dirty="0" smtClean="0"/>
              <a:t> </a:t>
            </a:r>
            <a:r>
              <a:rPr lang="es-AR" dirty="0" err="1" smtClean="0"/>
              <a:t>applications</a:t>
            </a:r>
            <a:r>
              <a:rPr lang="es-AR" dirty="0" smtClean="0"/>
              <a:t> are </a:t>
            </a:r>
            <a:r>
              <a:rPr lang="es-AR" dirty="0" err="1" smtClean="0"/>
              <a:t>located</a:t>
            </a:r>
            <a:r>
              <a:rPr lang="es-AR" dirty="0" smtClean="0"/>
              <a:t> </a:t>
            </a:r>
            <a:r>
              <a:rPr lang="es-AR" dirty="0" err="1" smtClean="0"/>
              <a:t>on</a:t>
            </a:r>
            <a:r>
              <a:rPr lang="es-AR" dirty="0" smtClean="0"/>
              <a:t> </a:t>
            </a:r>
            <a:r>
              <a:rPr lang="es-AR" dirty="0" err="1" smtClean="0"/>
              <a:t>Start</a:t>
            </a:r>
            <a:r>
              <a:rPr lang="es-AR" dirty="0" smtClean="0"/>
              <a:t> </a:t>
            </a:r>
            <a:r>
              <a:rPr lang="es-AR" dirty="0" err="1" smtClean="0"/>
              <a:t>Menu</a:t>
            </a:r>
            <a:r>
              <a:rPr lang="es-AR" dirty="0" smtClean="0"/>
              <a:t>.</a:t>
            </a:r>
            <a:endParaRPr lang="es-A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Entrada de lápiz 20"/>
              <p14:cNvContentPartPr/>
              <p14:nvPr/>
            </p14:nvContentPartPr>
            <p14:xfrm>
              <a:off x="818876" y="4445115"/>
              <a:ext cx="439560" cy="367920"/>
            </p14:xfrm>
          </p:contentPart>
        </mc:Choice>
        <mc:Fallback xmlns="">
          <p:pic>
            <p:nvPicPr>
              <p:cNvPr id="21" name="Entrada de lápiz 2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9516" y="4435755"/>
                <a:ext cx="458280" cy="38664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Welcome to Bobcat" hidden="1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-38083" y="340211"/>
            <a:ext cx="12225623" cy="5962115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7070501" y="1687132"/>
            <a:ext cx="1322061" cy="2734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u="sng" dirty="0" err="1" smtClean="0"/>
              <a:t>Comments</a:t>
            </a:r>
            <a:r>
              <a:rPr lang="es-AR" u="sng" dirty="0" smtClean="0"/>
              <a:t>?</a:t>
            </a:r>
            <a:endParaRPr lang="es-AR" u="sng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21678" y="2335316"/>
            <a:ext cx="2607704" cy="2890711"/>
          </a:xfrm>
          <a:prstGeom prst="rect">
            <a:avLst/>
          </a:prstGeom>
        </p:spPr>
      </p:pic>
      <p:sp>
        <p:nvSpPr>
          <p:cNvPr id="27" name="CuadroTexto 26"/>
          <p:cNvSpPr txBox="1"/>
          <p:nvPr/>
        </p:nvSpPr>
        <p:spPr>
          <a:xfrm>
            <a:off x="8261314" y="2300833"/>
            <a:ext cx="301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 smtClean="0"/>
              <a:t>Nice</a:t>
            </a:r>
            <a:r>
              <a:rPr lang="es-AR" dirty="0" smtClean="0"/>
              <a:t> </a:t>
            </a:r>
            <a:r>
              <a:rPr lang="es-AR" dirty="0" err="1" smtClean="0"/>
              <a:t>aero</a:t>
            </a:r>
            <a:r>
              <a:rPr lang="es-AR" dirty="0" smtClean="0"/>
              <a:t> </a:t>
            </a:r>
            <a:r>
              <a:rPr lang="es-AR" dirty="0" err="1" smtClean="0"/>
              <a:t>styled</a:t>
            </a:r>
            <a:r>
              <a:rPr lang="es-AR" dirty="0" smtClean="0"/>
              <a:t> </a:t>
            </a:r>
            <a:r>
              <a:rPr lang="es-AR" dirty="0" err="1" smtClean="0"/>
              <a:t>start</a:t>
            </a:r>
            <a:r>
              <a:rPr lang="es-AR" dirty="0" smtClean="0"/>
              <a:t> </a:t>
            </a:r>
            <a:r>
              <a:rPr lang="es-AR" dirty="0" err="1" smtClean="0"/>
              <a:t>menu</a:t>
            </a:r>
            <a:r>
              <a:rPr lang="es-AR" dirty="0" smtClean="0"/>
              <a:t>. :)</a:t>
            </a:r>
            <a:endParaRPr lang="es-AR" dirty="0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84007" y="2831375"/>
            <a:ext cx="3380314" cy="1906630"/>
          </a:xfrm>
          <a:prstGeom prst="rect">
            <a:avLst/>
          </a:prstGeom>
        </p:spPr>
      </p:pic>
      <p:sp>
        <p:nvSpPr>
          <p:cNvPr id="29" name="CuadroTexto 28"/>
          <p:cNvSpPr txBox="1"/>
          <p:nvPr/>
        </p:nvSpPr>
        <p:spPr>
          <a:xfrm>
            <a:off x="8754555" y="4745236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smtClean="0"/>
              <a:t>“Control Panel” </a:t>
            </a:r>
            <a:r>
              <a:rPr lang="es-AR" dirty="0" err="1" smtClean="0"/>
              <a:t>renamed</a:t>
            </a:r>
            <a:r>
              <a:rPr lang="es-AR" dirty="0" smtClean="0"/>
              <a:t> to </a:t>
            </a:r>
          </a:p>
          <a:p>
            <a:pPr algn="ctr"/>
            <a:r>
              <a:rPr lang="es-AR" dirty="0" smtClean="0"/>
              <a:t>“</a:t>
            </a:r>
            <a:r>
              <a:rPr lang="es-AR" dirty="0" err="1" smtClean="0"/>
              <a:t>Preferences</a:t>
            </a:r>
            <a:r>
              <a:rPr lang="es-AR" dirty="0" smtClean="0"/>
              <a:t>”</a:t>
            </a:r>
            <a:endParaRPr lang="es-AR" dirty="0"/>
          </a:p>
        </p:txBody>
      </p:sp>
      <p:sp>
        <p:nvSpPr>
          <p:cNvPr id="30" name="Forma libre 29"/>
          <p:cNvSpPr/>
          <p:nvPr/>
        </p:nvSpPr>
        <p:spPr>
          <a:xfrm>
            <a:off x="3446846" y="1389316"/>
            <a:ext cx="6059417" cy="3477295"/>
          </a:xfrm>
          <a:custGeom>
            <a:avLst/>
            <a:gdLst>
              <a:gd name="connsiteX0" fmla="*/ 145983 w 5125792"/>
              <a:gd name="connsiteY0" fmla="*/ 0 h 5684141"/>
              <a:gd name="connsiteX1" fmla="*/ 4979809 w 5125792"/>
              <a:gd name="connsiteY1" fmla="*/ 0 h 5684141"/>
              <a:gd name="connsiteX2" fmla="*/ 5125792 w 5125792"/>
              <a:gd name="connsiteY2" fmla="*/ 145983 h 5684141"/>
              <a:gd name="connsiteX3" fmla="*/ 5125792 w 5125792"/>
              <a:gd name="connsiteY3" fmla="*/ 5311189 h 5684141"/>
              <a:gd name="connsiteX4" fmla="*/ 5125792 w 5125792"/>
              <a:gd name="connsiteY4" fmla="*/ 5538158 h 5684141"/>
              <a:gd name="connsiteX5" fmla="*/ 5125792 w 5125792"/>
              <a:gd name="connsiteY5" fmla="*/ 5684141 h 5684141"/>
              <a:gd name="connsiteX6" fmla="*/ 4979809 w 5125792"/>
              <a:gd name="connsiteY6" fmla="*/ 5684141 h 5684141"/>
              <a:gd name="connsiteX7" fmla="*/ 145983 w 5125792"/>
              <a:gd name="connsiteY7" fmla="*/ 5684141 h 5684141"/>
              <a:gd name="connsiteX8" fmla="*/ 0 w 5125792"/>
              <a:gd name="connsiteY8" fmla="*/ 5684141 h 5684141"/>
              <a:gd name="connsiteX9" fmla="*/ 0 w 5125792"/>
              <a:gd name="connsiteY9" fmla="*/ 5538158 h 5684141"/>
              <a:gd name="connsiteX10" fmla="*/ 0 w 5125792"/>
              <a:gd name="connsiteY10" fmla="*/ 5311189 h 5684141"/>
              <a:gd name="connsiteX11" fmla="*/ 0 w 5125792"/>
              <a:gd name="connsiteY11" fmla="*/ 145983 h 5684141"/>
              <a:gd name="connsiteX12" fmla="*/ 145983 w 5125792"/>
              <a:gd name="connsiteY12" fmla="*/ 0 h 568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25792" h="5684141">
                <a:moveTo>
                  <a:pt x="145983" y="0"/>
                </a:moveTo>
                <a:lnTo>
                  <a:pt x="4979809" y="0"/>
                </a:lnTo>
                <a:cubicBezTo>
                  <a:pt x="5060433" y="0"/>
                  <a:pt x="5125792" y="65359"/>
                  <a:pt x="5125792" y="145983"/>
                </a:cubicBezTo>
                <a:lnTo>
                  <a:pt x="5125792" y="5311189"/>
                </a:lnTo>
                <a:lnTo>
                  <a:pt x="5125792" y="5538158"/>
                </a:lnTo>
                <a:lnTo>
                  <a:pt x="5125792" y="5684141"/>
                </a:lnTo>
                <a:lnTo>
                  <a:pt x="4979809" y="5684141"/>
                </a:lnTo>
                <a:lnTo>
                  <a:pt x="145983" y="5684141"/>
                </a:lnTo>
                <a:lnTo>
                  <a:pt x="0" y="5684141"/>
                </a:lnTo>
                <a:lnTo>
                  <a:pt x="0" y="5538158"/>
                </a:lnTo>
                <a:lnTo>
                  <a:pt x="0" y="5311189"/>
                </a:lnTo>
                <a:lnTo>
                  <a:pt x="0" y="145983"/>
                </a:lnTo>
                <a:cubicBezTo>
                  <a:pt x="0" y="65359"/>
                  <a:pt x="65359" y="0"/>
                  <a:pt x="145983" y="0"/>
                </a:cubicBez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CuadroTexto 30"/>
          <p:cNvSpPr txBox="1"/>
          <p:nvPr/>
        </p:nvSpPr>
        <p:spPr>
          <a:xfrm>
            <a:off x="3484324" y="1382493"/>
            <a:ext cx="27228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Send</a:t>
            </a:r>
            <a:r>
              <a:rPr lang="es-A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sz="1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feedback</a:t>
            </a:r>
            <a:r>
              <a:rPr lang="es-A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sz="1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</a:t>
            </a:r>
            <a:r>
              <a:rPr lang="es-A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sz="1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Bobcat</a:t>
            </a:r>
            <a:r>
              <a:rPr lang="es-AR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s-A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ángulo 31">
            <a:hlinkClick r:id="rId10" action="ppaction://hlinksldjump"/>
          </p:cNvPr>
          <p:cNvSpPr/>
          <p:nvPr/>
        </p:nvSpPr>
        <p:spPr>
          <a:xfrm>
            <a:off x="9156820" y="1442349"/>
            <a:ext cx="270456" cy="270456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X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549235" y="1671804"/>
            <a:ext cx="275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Tell</a:t>
            </a:r>
            <a:r>
              <a:rPr lang="es-AR" dirty="0" smtClean="0"/>
              <a:t> </a:t>
            </a:r>
            <a:r>
              <a:rPr lang="es-AR" dirty="0" err="1" smtClean="0"/>
              <a:t>us</a:t>
            </a:r>
            <a:r>
              <a:rPr lang="es-AR" dirty="0" smtClean="0"/>
              <a:t> </a:t>
            </a:r>
            <a:r>
              <a:rPr lang="es-AR" dirty="0" err="1" smtClean="0"/>
              <a:t>what</a:t>
            </a:r>
            <a:r>
              <a:rPr lang="es-AR" dirty="0" smtClean="0"/>
              <a:t> </a:t>
            </a:r>
            <a:r>
              <a:rPr lang="es-AR" dirty="0" err="1" smtClean="0"/>
              <a:t>is</a:t>
            </a:r>
            <a:r>
              <a:rPr lang="es-AR" dirty="0" smtClean="0"/>
              <a:t> </a:t>
            </a: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dirty="0" err="1" smtClean="0"/>
              <a:t>problem</a:t>
            </a:r>
            <a:r>
              <a:rPr lang="es-AR" dirty="0"/>
              <a:t>.</a:t>
            </a:r>
          </a:p>
        </p:txBody>
      </p:sp>
      <p:sp>
        <p:nvSpPr>
          <p:cNvPr id="16" name="Rectángulo redondeado 15">
            <a:hlinkClick r:id="rId18" action="ppaction://hlinksldjump"/>
          </p:cNvPr>
          <p:cNvSpPr/>
          <p:nvPr/>
        </p:nvSpPr>
        <p:spPr>
          <a:xfrm>
            <a:off x="7270221" y="1442349"/>
            <a:ext cx="1616859" cy="51823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OK</a:t>
            </a:r>
            <a:endParaRPr lang="es-A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7" name="TextBox1" r:id="rId4" imgW="5877000" imgH="2657520"/>
        </mc:Choice>
        <mc:Fallback>
          <p:control name="TextBox1" r:id="rId4" imgW="5877000" imgH="2657520">
            <p:pic>
              <p:nvPicPr>
                <p:cNvPr id="0" name="TextBox1"/>
                <p:cNvPicPr>
                  <a:picLocks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52825" y="2082800"/>
                  <a:ext cx="5873750" cy="2662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8310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8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1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392562" y="5717552"/>
            <a:ext cx="3799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BubbleSoft 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Bindows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Codenamed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“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Bobcat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”</a:t>
            </a:r>
          </a:p>
          <a:p>
            <a:pPr algn="r"/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Official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version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. </a:t>
            </a:r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Build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4074</a:t>
            </a:r>
            <a:endParaRPr lang="es-A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" y="6302327"/>
            <a:ext cx="12192000" cy="555674"/>
          </a:xfrm>
          <a:prstGeom prst="rect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Forma libre 6"/>
          <p:cNvSpPr/>
          <p:nvPr/>
        </p:nvSpPr>
        <p:spPr>
          <a:xfrm>
            <a:off x="0" y="6302327"/>
            <a:ext cx="1645919" cy="555673"/>
          </a:xfrm>
          <a:custGeom>
            <a:avLst/>
            <a:gdLst>
              <a:gd name="connsiteX0" fmla="*/ 0 w 1645919"/>
              <a:gd name="connsiteY0" fmla="*/ 0 h 555673"/>
              <a:gd name="connsiteX1" fmla="*/ 254234 w 1645919"/>
              <a:gd name="connsiteY1" fmla="*/ 0 h 555673"/>
              <a:gd name="connsiteX2" fmla="*/ 309490 w 1645919"/>
              <a:gd name="connsiteY2" fmla="*/ 0 h 555673"/>
              <a:gd name="connsiteX3" fmla="*/ 1405752 w 1645919"/>
              <a:gd name="connsiteY3" fmla="*/ 0 h 555673"/>
              <a:gd name="connsiteX4" fmla="*/ 1645919 w 1645919"/>
              <a:gd name="connsiteY4" fmla="*/ 240167 h 555673"/>
              <a:gd name="connsiteX5" fmla="*/ 1645919 w 1645919"/>
              <a:gd name="connsiteY5" fmla="*/ 315506 h 555673"/>
              <a:gd name="connsiteX6" fmla="*/ 1405752 w 1645919"/>
              <a:gd name="connsiteY6" fmla="*/ 555673 h 555673"/>
              <a:gd name="connsiteX7" fmla="*/ 309490 w 1645919"/>
              <a:gd name="connsiteY7" fmla="*/ 555673 h 555673"/>
              <a:gd name="connsiteX8" fmla="*/ 254234 w 1645919"/>
              <a:gd name="connsiteY8" fmla="*/ 555673 h 555673"/>
              <a:gd name="connsiteX9" fmla="*/ 0 w 1645919"/>
              <a:gd name="connsiteY9" fmla="*/ 555673 h 55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5919" h="555673">
                <a:moveTo>
                  <a:pt x="0" y="0"/>
                </a:moveTo>
                <a:lnTo>
                  <a:pt x="254234" y="0"/>
                </a:lnTo>
                <a:lnTo>
                  <a:pt x="309490" y="0"/>
                </a:lnTo>
                <a:lnTo>
                  <a:pt x="1405752" y="0"/>
                </a:lnTo>
                <a:cubicBezTo>
                  <a:pt x="1538393" y="0"/>
                  <a:pt x="1645919" y="107526"/>
                  <a:pt x="1645919" y="240167"/>
                </a:cubicBezTo>
                <a:lnTo>
                  <a:pt x="1645919" y="315506"/>
                </a:lnTo>
                <a:cubicBezTo>
                  <a:pt x="1645919" y="448147"/>
                  <a:pt x="1538393" y="555673"/>
                  <a:pt x="1405752" y="555673"/>
                </a:cubicBezTo>
                <a:lnTo>
                  <a:pt x="309490" y="555673"/>
                </a:lnTo>
                <a:lnTo>
                  <a:pt x="254234" y="555673"/>
                </a:lnTo>
                <a:lnTo>
                  <a:pt x="0" y="55567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74" name="Picture 2" descr="Resultado de imagen para windows whit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3" y="6291069"/>
            <a:ext cx="566931" cy="56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n relacionad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4" y="127983"/>
            <a:ext cx="733067" cy="73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-31932" y="861050"/>
            <a:ext cx="170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Support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 </a:t>
            </a:r>
            <a:r>
              <a:rPr lang="es-A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Bobcat</a:t>
            </a:r>
            <a:endParaRPr lang="es-A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</p:txBody>
      </p:sp>
      <p:pic>
        <p:nvPicPr>
          <p:cNvPr id="12" name="Picture 2" descr="Resultado de imagen para windows notepad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52" y="1265563"/>
            <a:ext cx="950849" cy="95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140503" y="2216412"/>
            <a:ext cx="1518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Notes of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the</a:t>
            </a:r>
            <a:endParaRPr lang="es-A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  <a:p>
            <a:pPr algn="ctr"/>
            <a:r>
              <a:rPr lang="es-A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l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astest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release</a:t>
            </a:r>
            <a:endParaRPr lang="es-A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  <a:p>
            <a:pPr algn="ctr"/>
            <a:r>
              <a:rPr lang="es-A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o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f </a:t>
            </a:r>
            <a:r>
              <a:rPr lang="es-A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Bobcat</a:t>
            </a:r>
            <a:endParaRPr lang="es-A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0" y="0"/>
            <a:ext cx="12192000" cy="630232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CuadroTexto 2"/>
          <p:cNvSpPr txBox="1"/>
          <p:nvPr/>
        </p:nvSpPr>
        <p:spPr>
          <a:xfrm>
            <a:off x="-38083" y="-1297"/>
            <a:ext cx="15591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Support</a:t>
            </a:r>
            <a:r>
              <a:rPr lang="es-A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sz="1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Bobcat</a:t>
            </a:r>
            <a:endParaRPr lang="es-A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321868"/>
            <a:ext cx="12192000" cy="5969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hlinkClick r:id="rId8" action="ppaction://hlinksldjump"/>
          </p:cNvPr>
          <p:cNvSpPr/>
          <p:nvPr/>
        </p:nvSpPr>
        <p:spPr>
          <a:xfrm>
            <a:off x="11820661" y="25057"/>
            <a:ext cx="270456" cy="270456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X</a:t>
            </a:r>
          </a:p>
        </p:txBody>
      </p:sp>
      <p:pic>
        <p:nvPicPr>
          <p:cNvPr id="1028" name="Picture 4" descr="Resultado de imagen para windows xp logo png"/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068" y="2454812"/>
            <a:ext cx="4334472" cy="383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2758273" y="396183"/>
            <a:ext cx="6235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4000" dirty="0" err="1" smtClean="0"/>
              <a:t>Welcome</a:t>
            </a:r>
            <a:r>
              <a:rPr lang="es-AR" sz="4000" dirty="0" smtClean="0"/>
              <a:t> to </a:t>
            </a:r>
            <a:r>
              <a:rPr lang="es-AR" sz="4000" dirty="0" err="1" smtClean="0"/>
              <a:t>Support</a:t>
            </a:r>
            <a:r>
              <a:rPr lang="es-AR" sz="4000" dirty="0" smtClean="0"/>
              <a:t> </a:t>
            </a:r>
            <a:r>
              <a:rPr lang="es-AR" sz="4000" b="1" dirty="0" err="1" smtClean="0"/>
              <a:t>Bobcat</a:t>
            </a:r>
            <a:r>
              <a:rPr lang="es-AR" sz="4000" dirty="0" smtClean="0"/>
              <a:t>!</a:t>
            </a:r>
            <a:endParaRPr lang="es-AR" sz="40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68961" y="1178383"/>
            <a:ext cx="108141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800" dirty="0" err="1" smtClean="0"/>
              <a:t>You</a:t>
            </a:r>
            <a:r>
              <a:rPr lang="es-AR" sz="2800" dirty="0" smtClean="0"/>
              <a:t> can </a:t>
            </a:r>
            <a:r>
              <a:rPr lang="es-AR" sz="2800" dirty="0" err="1" smtClean="0"/>
              <a:t>send</a:t>
            </a:r>
            <a:r>
              <a:rPr lang="es-AR" sz="2800" dirty="0" smtClean="0"/>
              <a:t> </a:t>
            </a:r>
            <a:r>
              <a:rPr lang="es-AR" sz="2800" dirty="0" err="1" smtClean="0"/>
              <a:t>feedback</a:t>
            </a:r>
            <a:r>
              <a:rPr lang="es-AR" sz="2800" dirty="0" smtClean="0"/>
              <a:t> to BubbleSoft </a:t>
            </a:r>
            <a:r>
              <a:rPr lang="es-AR" sz="2800" dirty="0" err="1" smtClean="0"/>
              <a:t>for</a:t>
            </a:r>
            <a:r>
              <a:rPr lang="es-AR" sz="2800" dirty="0" smtClean="0"/>
              <a:t> </a:t>
            </a:r>
            <a:r>
              <a:rPr lang="es-AR" sz="2800" dirty="0" err="1" smtClean="0"/>
              <a:t>Suggestions</a:t>
            </a:r>
            <a:r>
              <a:rPr lang="es-AR" sz="2800" dirty="0" smtClean="0"/>
              <a:t>, SDK, Bugs, </a:t>
            </a:r>
            <a:r>
              <a:rPr lang="es-AR" sz="2800" dirty="0" err="1" smtClean="0"/>
              <a:t>Glitches</a:t>
            </a:r>
            <a:endParaRPr lang="es-AR" sz="2800" dirty="0"/>
          </a:p>
          <a:p>
            <a:pPr algn="ctr"/>
            <a:r>
              <a:rPr lang="es-AR" sz="2800" dirty="0"/>
              <a:t>a</a:t>
            </a:r>
            <a:r>
              <a:rPr lang="es-AR" sz="2800" dirty="0" smtClean="0"/>
              <a:t>nd </a:t>
            </a:r>
            <a:r>
              <a:rPr lang="es-AR" sz="2800" dirty="0" err="1" smtClean="0"/>
              <a:t>criticizes</a:t>
            </a:r>
            <a:r>
              <a:rPr lang="es-AR" sz="2800" dirty="0" smtClean="0"/>
              <a:t>!</a:t>
            </a:r>
            <a:endParaRPr lang="es-AR" sz="2800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8869" y="2454358"/>
            <a:ext cx="4718807" cy="2633662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312666" y="5041361"/>
            <a:ext cx="489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 smtClean="0"/>
              <a:t>All</a:t>
            </a:r>
            <a:r>
              <a:rPr lang="es-AR" dirty="0" smtClean="0"/>
              <a:t> of </a:t>
            </a:r>
            <a:r>
              <a:rPr lang="es-AR" dirty="0" err="1" smtClean="0"/>
              <a:t>your</a:t>
            </a:r>
            <a:r>
              <a:rPr lang="es-AR" dirty="0" smtClean="0"/>
              <a:t> </a:t>
            </a:r>
            <a:r>
              <a:rPr lang="es-AR" dirty="0" err="1" smtClean="0"/>
              <a:t>applications</a:t>
            </a:r>
            <a:r>
              <a:rPr lang="es-AR" dirty="0" smtClean="0"/>
              <a:t> are </a:t>
            </a:r>
            <a:r>
              <a:rPr lang="es-AR" dirty="0" err="1" smtClean="0"/>
              <a:t>located</a:t>
            </a:r>
            <a:r>
              <a:rPr lang="es-AR" dirty="0" smtClean="0"/>
              <a:t> </a:t>
            </a:r>
            <a:r>
              <a:rPr lang="es-AR" dirty="0" err="1" smtClean="0"/>
              <a:t>on</a:t>
            </a:r>
            <a:r>
              <a:rPr lang="es-AR" dirty="0" smtClean="0"/>
              <a:t> </a:t>
            </a:r>
            <a:r>
              <a:rPr lang="es-AR" dirty="0" err="1" smtClean="0"/>
              <a:t>Start</a:t>
            </a:r>
            <a:r>
              <a:rPr lang="es-AR" dirty="0" smtClean="0"/>
              <a:t> </a:t>
            </a:r>
            <a:r>
              <a:rPr lang="es-AR" dirty="0" err="1" smtClean="0"/>
              <a:t>Menu</a:t>
            </a:r>
            <a:r>
              <a:rPr lang="es-AR" dirty="0" smtClean="0"/>
              <a:t>.</a:t>
            </a:r>
            <a:endParaRPr lang="es-A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Entrada de lápiz 20"/>
              <p14:cNvContentPartPr/>
              <p14:nvPr/>
            </p14:nvContentPartPr>
            <p14:xfrm>
              <a:off x="818876" y="4445115"/>
              <a:ext cx="439560" cy="367920"/>
            </p14:xfrm>
          </p:contentPart>
        </mc:Choice>
        <mc:Fallback xmlns="">
          <p:pic>
            <p:nvPicPr>
              <p:cNvPr id="21" name="Entrada de lápiz 2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9516" y="4435755"/>
                <a:ext cx="458280" cy="38664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Welcome to Bobcat" hidden="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-38083" y="340211"/>
            <a:ext cx="12225623" cy="5962115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7070501" y="1687132"/>
            <a:ext cx="1322061" cy="2734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u="sng" dirty="0" err="1" smtClean="0"/>
              <a:t>Comments</a:t>
            </a:r>
            <a:r>
              <a:rPr lang="es-AR" u="sng" dirty="0" smtClean="0"/>
              <a:t>?</a:t>
            </a:r>
            <a:endParaRPr lang="es-AR" u="sng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21678" y="2335316"/>
            <a:ext cx="2607704" cy="2890711"/>
          </a:xfrm>
          <a:prstGeom prst="rect">
            <a:avLst/>
          </a:prstGeom>
        </p:spPr>
      </p:pic>
      <p:sp>
        <p:nvSpPr>
          <p:cNvPr id="27" name="CuadroTexto 26"/>
          <p:cNvSpPr txBox="1"/>
          <p:nvPr/>
        </p:nvSpPr>
        <p:spPr>
          <a:xfrm>
            <a:off x="8261314" y="2300833"/>
            <a:ext cx="301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 smtClean="0"/>
              <a:t>Nice</a:t>
            </a:r>
            <a:r>
              <a:rPr lang="es-AR" dirty="0" smtClean="0"/>
              <a:t> </a:t>
            </a:r>
            <a:r>
              <a:rPr lang="es-AR" dirty="0" err="1" smtClean="0"/>
              <a:t>aero</a:t>
            </a:r>
            <a:r>
              <a:rPr lang="es-AR" dirty="0" smtClean="0"/>
              <a:t> </a:t>
            </a:r>
            <a:r>
              <a:rPr lang="es-AR" dirty="0" err="1" smtClean="0"/>
              <a:t>styled</a:t>
            </a:r>
            <a:r>
              <a:rPr lang="es-AR" dirty="0" smtClean="0"/>
              <a:t> </a:t>
            </a:r>
            <a:r>
              <a:rPr lang="es-AR" dirty="0" err="1" smtClean="0"/>
              <a:t>start</a:t>
            </a:r>
            <a:r>
              <a:rPr lang="es-AR" dirty="0" smtClean="0"/>
              <a:t> </a:t>
            </a:r>
            <a:r>
              <a:rPr lang="es-AR" dirty="0" err="1" smtClean="0"/>
              <a:t>menu</a:t>
            </a:r>
            <a:r>
              <a:rPr lang="es-AR" dirty="0" smtClean="0"/>
              <a:t>. :)</a:t>
            </a:r>
            <a:endParaRPr lang="es-AR" dirty="0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84007" y="2831375"/>
            <a:ext cx="3380314" cy="1906630"/>
          </a:xfrm>
          <a:prstGeom prst="rect">
            <a:avLst/>
          </a:prstGeom>
        </p:spPr>
      </p:pic>
      <p:sp>
        <p:nvSpPr>
          <p:cNvPr id="29" name="CuadroTexto 28"/>
          <p:cNvSpPr txBox="1"/>
          <p:nvPr/>
        </p:nvSpPr>
        <p:spPr>
          <a:xfrm>
            <a:off x="8754555" y="4745236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smtClean="0"/>
              <a:t>“Control Panel” </a:t>
            </a:r>
            <a:r>
              <a:rPr lang="es-AR" dirty="0" err="1" smtClean="0"/>
              <a:t>renamed</a:t>
            </a:r>
            <a:r>
              <a:rPr lang="es-AR" dirty="0" smtClean="0"/>
              <a:t> to </a:t>
            </a:r>
          </a:p>
          <a:p>
            <a:pPr algn="ctr"/>
            <a:r>
              <a:rPr lang="es-AR" dirty="0" smtClean="0"/>
              <a:t>“</a:t>
            </a:r>
            <a:r>
              <a:rPr lang="es-AR" dirty="0" err="1" smtClean="0"/>
              <a:t>Preferences</a:t>
            </a:r>
            <a:r>
              <a:rPr lang="es-AR" dirty="0" smtClean="0"/>
              <a:t>”</a:t>
            </a:r>
            <a:endParaRPr lang="es-AR" dirty="0"/>
          </a:p>
        </p:txBody>
      </p:sp>
      <p:sp>
        <p:nvSpPr>
          <p:cNvPr id="30" name="Forma libre 29"/>
          <p:cNvSpPr/>
          <p:nvPr/>
        </p:nvSpPr>
        <p:spPr>
          <a:xfrm>
            <a:off x="3446846" y="1389316"/>
            <a:ext cx="6059417" cy="3477295"/>
          </a:xfrm>
          <a:custGeom>
            <a:avLst/>
            <a:gdLst>
              <a:gd name="connsiteX0" fmla="*/ 145983 w 5125792"/>
              <a:gd name="connsiteY0" fmla="*/ 0 h 5684141"/>
              <a:gd name="connsiteX1" fmla="*/ 4979809 w 5125792"/>
              <a:gd name="connsiteY1" fmla="*/ 0 h 5684141"/>
              <a:gd name="connsiteX2" fmla="*/ 5125792 w 5125792"/>
              <a:gd name="connsiteY2" fmla="*/ 145983 h 5684141"/>
              <a:gd name="connsiteX3" fmla="*/ 5125792 w 5125792"/>
              <a:gd name="connsiteY3" fmla="*/ 5311189 h 5684141"/>
              <a:gd name="connsiteX4" fmla="*/ 5125792 w 5125792"/>
              <a:gd name="connsiteY4" fmla="*/ 5538158 h 5684141"/>
              <a:gd name="connsiteX5" fmla="*/ 5125792 w 5125792"/>
              <a:gd name="connsiteY5" fmla="*/ 5684141 h 5684141"/>
              <a:gd name="connsiteX6" fmla="*/ 4979809 w 5125792"/>
              <a:gd name="connsiteY6" fmla="*/ 5684141 h 5684141"/>
              <a:gd name="connsiteX7" fmla="*/ 145983 w 5125792"/>
              <a:gd name="connsiteY7" fmla="*/ 5684141 h 5684141"/>
              <a:gd name="connsiteX8" fmla="*/ 0 w 5125792"/>
              <a:gd name="connsiteY8" fmla="*/ 5684141 h 5684141"/>
              <a:gd name="connsiteX9" fmla="*/ 0 w 5125792"/>
              <a:gd name="connsiteY9" fmla="*/ 5538158 h 5684141"/>
              <a:gd name="connsiteX10" fmla="*/ 0 w 5125792"/>
              <a:gd name="connsiteY10" fmla="*/ 5311189 h 5684141"/>
              <a:gd name="connsiteX11" fmla="*/ 0 w 5125792"/>
              <a:gd name="connsiteY11" fmla="*/ 145983 h 5684141"/>
              <a:gd name="connsiteX12" fmla="*/ 145983 w 5125792"/>
              <a:gd name="connsiteY12" fmla="*/ 0 h 568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25792" h="5684141">
                <a:moveTo>
                  <a:pt x="145983" y="0"/>
                </a:moveTo>
                <a:lnTo>
                  <a:pt x="4979809" y="0"/>
                </a:lnTo>
                <a:cubicBezTo>
                  <a:pt x="5060433" y="0"/>
                  <a:pt x="5125792" y="65359"/>
                  <a:pt x="5125792" y="145983"/>
                </a:cubicBezTo>
                <a:lnTo>
                  <a:pt x="5125792" y="5311189"/>
                </a:lnTo>
                <a:lnTo>
                  <a:pt x="5125792" y="5538158"/>
                </a:lnTo>
                <a:lnTo>
                  <a:pt x="5125792" y="5684141"/>
                </a:lnTo>
                <a:lnTo>
                  <a:pt x="4979809" y="5684141"/>
                </a:lnTo>
                <a:lnTo>
                  <a:pt x="145983" y="5684141"/>
                </a:lnTo>
                <a:lnTo>
                  <a:pt x="0" y="5684141"/>
                </a:lnTo>
                <a:lnTo>
                  <a:pt x="0" y="5538158"/>
                </a:lnTo>
                <a:lnTo>
                  <a:pt x="0" y="5311189"/>
                </a:lnTo>
                <a:lnTo>
                  <a:pt x="0" y="145983"/>
                </a:lnTo>
                <a:cubicBezTo>
                  <a:pt x="0" y="65359"/>
                  <a:pt x="65359" y="0"/>
                  <a:pt x="145983" y="0"/>
                </a:cubicBez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CuadroTexto 30"/>
          <p:cNvSpPr txBox="1"/>
          <p:nvPr/>
        </p:nvSpPr>
        <p:spPr>
          <a:xfrm>
            <a:off x="3484324" y="1382493"/>
            <a:ext cx="27228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Send</a:t>
            </a:r>
            <a:r>
              <a:rPr lang="es-A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sz="1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feedback</a:t>
            </a:r>
            <a:r>
              <a:rPr lang="es-A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sz="1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</a:t>
            </a:r>
            <a:r>
              <a:rPr lang="es-A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sz="1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Bobcat</a:t>
            </a:r>
            <a:r>
              <a:rPr lang="es-AR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s-A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ángulo 31">
            <a:hlinkClick r:id="rId8" action="ppaction://hlinksldjump"/>
          </p:cNvPr>
          <p:cNvSpPr/>
          <p:nvPr/>
        </p:nvSpPr>
        <p:spPr>
          <a:xfrm>
            <a:off x="9156820" y="1442349"/>
            <a:ext cx="270456" cy="270456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X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702397" y="2840452"/>
            <a:ext cx="554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 smtClean="0"/>
              <a:t>Thanks</a:t>
            </a:r>
            <a:r>
              <a:rPr lang="es-AR" dirty="0" smtClean="0"/>
              <a:t>! </a:t>
            </a:r>
            <a:r>
              <a:rPr lang="es-AR" dirty="0" err="1" smtClean="0"/>
              <a:t>We</a:t>
            </a:r>
            <a:r>
              <a:rPr lang="es-AR" dirty="0" smtClean="0"/>
              <a:t> </a:t>
            </a:r>
            <a:r>
              <a:rPr lang="es-AR" dirty="0" err="1" smtClean="0"/>
              <a:t>work</a:t>
            </a:r>
            <a:r>
              <a:rPr lang="es-AR" dirty="0" smtClean="0"/>
              <a:t> </a:t>
            </a:r>
            <a:r>
              <a:rPr lang="es-AR" dirty="0" err="1" smtClean="0"/>
              <a:t>hard</a:t>
            </a:r>
            <a:r>
              <a:rPr lang="es-AR" dirty="0" smtClean="0"/>
              <a:t> to </a:t>
            </a:r>
            <a:r>
              <a:rPr lang="es-AR" dirty="0" err="1" smtClean="0"/>
              <a:t>improve</a:t>
            </a:r>
            <a:r>
              <a:rPr lang="es-AR" dirty="0" smtClean="0"/>
              <a:t> </a:t>
            </a:r>
            <a:r>
              <a:rPr lang="es-AR" dirty="0" err="1" smtClean="0"/>
              <a:t>our</a:t>
            </a:r>
            <a:r>
              <a:rPr lang="es-AR" dirty="0" smtClean="0"/>
              <a:t> </a:t>
            </a:r>
            <a:r>
              <a:rPr lang="es-AR" dirty="0" err="1" smtClean="0"/>
              <a:t>operating</a:t>
            </a:r>
            <a:r>
              <a:rPr lang="es-AR" dirty="0" smtClean="0"/>
              <a:t> </a:t>
            </a:r>
            <a:r>
              <a:rPr lang="es-AR" dirty="0" err="1" smtClean="0"/>
              <a:t>systems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16" name="Rectángulo redondeado 15">
            <a:hlinkClick r:id="rId16" action="ppaction://hlinksldjump"/>
          </p:cNvPr>
          <p:cNvSpPr/>
          <p:nvPr/>
        </p:nvSpPr>
        <p:spPr>
          <a:xfrm>
            <a:off x="5398755" y="3799624"/>
            <a:ext cx="1616859" cy="51823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OK</a:t>
            </a:r>
            <a:endParaRPr lang="es-A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49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8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1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8392562" y="5717552"/>
            <a:ext cx="3799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BubbleSoft 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Bindows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Codenamed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“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Bobcat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”</a:t>
            </a:r>
          </a:p>
          <a:p>
            <a:pPr algn="r"/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Official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version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. </a:t>
            </a:r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Build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4076</a:t>
            </a:r>
            <a:endParaRPr lang="es-A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" y="6302327"/>
            <a:ext cx="12192000" cy="555674"/>
          </a:xfrm>
          <a:prstGeom prst="rect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Forma libre 6">
            <a:hlinkClick r:id="rId3" action="ppaction://hlinksldjump"/>
          </p:cNvPr>
          <p:cNvSpPr/>
          <p:nvPr/>
        </p:nvSpPr>
        <p:spPr>
          <a:xfrm>
            <a:off x="0" y="6302327"/>
            <a:ext cx="1645919" cy="555673"/>
          </a:xfrm>
          <a:custGeom>
            <a:avLst/>
            <a:gdLst>
              <a:gd name="connsiteX0" fmla="*/ 0 w 1645919"/>
              <a:gd name="connsiteY0" fmla="*/ 0 h 555673"/>
              <a:gd name="connsiteX1" fmla="*/ 254234 w 1645919"/>
              <a:gd name="connsiteY1" fmla="*/ 0 h 555673"/>
              <a:gd name="connsiteX2" fmla="*/ 309490 w 1645919"/>
              <a:gd name="connsiteY2" fmla="*/ 0 h 555673"/>
              <a:gd name="connsiteX3" fmla="*/ 1405752 w 1645919"/>
              <a:gd name="connsiteY3" fmla="*/ 0 h 555673"/>
              <a:gd name="connsiteX4" fmla="*/ 1645919 w 1645919"/>
              <a:gd name="connsiteY4" fmla="*/ 240167 h 555673"/>
              <a:gd name="connsiteX5" fmla="*/ 1645919 w 1645919"/>
              <a:gd name="connsiteY5" fmla="*/ 315506 h 555673"/>
              <a:gd name="connsiteX6" fmla="*/ 1405752 w 1645919"/>
              <a:gd name="connsiteY6" fmla="*/ 555673 h 555673"/>
              <a:gd name="connsiteX7" fmla="*/ 309490 w 1645919"/>
              <a:gd name="connsiteY7" fmla="*/ 555673 h 555673"/>
              <a:gd name="connsiteX8" fmla="*/ 254234 w 1645919"/>
              <a:gd name="connsiteY8" fmla="*/ 555673 h 555673"/>
              <a:gd name="connsiteX9" fmla="*/ 0 w 1645919"/>
              <a:gd name="connsiteY9" fmla="*/ 555673 h 55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5919" h="555673">
                <a:moveTo>
                  <a:pt x="0" y="0"/>
                </a:moveTo>
                <a:lnTo>
                  <a:pt x="254234" y="0"/>
                </a:lnTo>
                <a:lnTo>
                  <a:pt x="309490" y="0"/>
                </a:lnTo>
                <a:lnTo>
                  <a:pt x="1405752" y="0"/>
                </a:lnTo>
                <a:cubicBezTo>
                  <a:pt x="1538393" y="0"/>
                  <a:pt x="1645919" y="107526"/>
                  <a:pt x="1645919" y="240167"/>
                </a:cubicBezTo>
                <a:lnTo>
                  <a:pt x="1645919" y="315506"/>
                </a:lnTo>
                <a:cubicBezTo>
                  <a:pt x="1645919" y="448147"/>
                  <a:pt x="1538393" y="555673"/>
                  <a:pt x="1405752" y="555673"/>
                </a:cubicBezTo>
                <a:lnTo>
                  <a:pt x="309490" y="555673"/>
                </a:lnTo>
                <a:lnTo>
                  <a:pt x="254234" y="555673"/>
                </a:lnTo>
                <a:lnTo>
                  <a:pt x="0" y="55567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74" name="Picture 2" descr="Resultado de imagen para windows white logo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3" y="6291069"/>
            <a:ext cx="566931" cy="56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n relacionada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4" y="127983"/>
            <a:ext cx="733067" cy="73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hlinkClick r:id="rId5" action="ppaction://hlinksldjump"/>
          </p:cNvPr>
          <p:cNvSpPr txBox="1"/>
          <p:nvPr/>
        </p:nvSpPr>
        <p:spPr>
          <a:xfrm>
            <a:off x="-31932" y="861050"/>
            <a:ext cx="170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Support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 </a:t>
            </a:r>
            <a:r>
              <a:rPr lang="es-A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Bobcat</a:t>
            </a:r>
            <a:endParaRPr lang="es-A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</p:txBody>
      </p:sp>
      <p:pic>
        <p:nvPicPr>
          <p:cNvPr id="12" name="Picture 2" descr="Resultado de imagen para windows notepad icon 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52" y="1265563"/>
            <a:ext cx="950849" cy="95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hlinkClick r:id="rId7" action="ppaction://hlinksldjump"/>
          </p:cNvPr>
          <p:cNvSpPr txBox="1"/>
          <p:nvPr/>
        </p:nvSpPr>
        <p:spPr>
          <a:xfrm>
            <a:off x="140503" y="2216412"/>
            <a:ext cx="1518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Notes of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the</a:t>
            </a:r>
            <a:endParaRPr lang="es-A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  <a:p>
            <a:pPr algn="ctr"/>
            <a:r>
              <a:rPr lang="es-A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l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astest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release</a:t>
            </a:r>
            <a:endParaRPr lang="es-A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  <a:p>
            <a:pPr algn="ctr"/>
            <a:r>
              <a:rPr lang="es-A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o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f </a:t>
            </a:r>
            <a:r>
              <a:rPr lang="es-A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Bobcat</a:t>
            </a:r>
            <a:endParaRPr lang="es-A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orma libre 10"/>
          <p:cNvSpPr/>
          <p:nvPr/>
        </p:nvSpPr>
        <p:spPr>
          <a:xfrm>
            <a:off x="3446846" y="1389316"/>
            <a:ext cx="6059417" cy="3477295"/>
          </a:xfrm>
          <a:custGeom>
            <a:avLst/>
            <a:gdLst>
              <a:gd name="connsiteX0" fmla="*/ 145983 w 5125792"/>
              <a:gd name="connsiteY0" fmla="*/ 0 h 5684141"/>
              <a:gd name="connsiteX1" fmla="*/ 4979809 w 5125792"/>
              <a:gd name="connsiteY1" fmla="*/ 0 h 5684141"/>
              <a:gd name="connsiteX2" fmla="*/ 5125792 w 5125792"/>
              <a:gd name="connsiteY2" fmla="*/ 145983 h 5684141"/>
              <a:gd name="connsiteX3" fmla="*/ 5125792 w 5125792"/>
              <a:gd name="connsiteY3" fmla="*/ 5311189 h 5684141"/>
              <a:gd name="connsiteX4" fmla="*/ 5125792 w 5125792"/>
              <a:gd name="connsiteY4" fmla="*/ 5538158 h 5684141"/>
              <a:gd name="connsiteX5" fmla="*/ 5125792 w 5125792"/>
              <a:gd name="connsiteY5" fmla="*/ 5684141 h 5684141"/>
              <a:gd name="connsiteX6" fmla="*/ 4979809 w 5125792"/>
              <a:gd name="connsiteY6" fmla="*/ 5684141 h 5684141"/>
              <a:gd name="connsiteX7" fmla="*/ 145983 w 5125792"/>
              <a:gd name="connsiteY7" fmla="*/ 5684141 h 5684141"/>
              <a:gd name="connsiteX8" fmla="*/ 0 w 5125792"/>
              <a:gd name="connsiteY8" fmla="*/ 5684141 h 5684141"/>
              <a:gd name="connsiteX9" fmla="*/ 0 w 5125792"/>
              <a:gd name="connsiteY9" fmla="*/ 5538158 h 5684141"/>
              <a:gd name="connsiteX10" fmla="*/ 0 w 5125792"/>
              <a:gd name="connsiteY10" fmla="*/ 5311189 h 5684141"/>
              <a:gd name="connsiteX11" fmla="*/ 0 w 5125792"/>
              <a:gd name="connsiteY11" fmla="*/ 145983 h 5684141"/>
              <a:gd name="connsiteX12" fmla="*/ 145983 w 5125792"/>
              <a:gd name="connsiteY12" fmla="*/ 0 h 568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25792" h="5684141">
                <a:moveTo>
                  <a:pt x="145983" y="0"/>
                </a:moveTo>
                <a:lnTo>
                  <a:pt x="4979809" y="0"/>
                </a:lnTo>
                <a:cubicBezTo>
                  <a:pt x="5060433" y="0"/>
                  <a:pt x="5125792" y="65359"/>
                  <a:pt x="5125792" y="145983"/>
                </a:cubicBezTo>
                <a:lnTo>
                  <a:pt x="5125792" y="5311189"/>
                </a:lnTo>
                <a:lnTo>
                  <a:pt x="5125792" y="5538158"/>
                </a:lnTo>
                <a:lnTo>
                  <a:pt x="5125792" y="5684141"/>
                </a:lnTo>
                <a:lnTo>
                  <a:pt x="4979809" y="5684141"/>
                </a:lnTo>
                <a:lnTo>
                  <a:pt x="145983" y="5684141"/>
                </a:lnTo>
                <a:lnTo>
                  <a:pt x="0" y="5684141"/>
                </a:lnTo>
                <a:lnTo>
                  <a:pt x="0" y="5538158"/>
                </a:lnTo>
                <a:lnTo>
                  <a:pt x="0" y="5311189"/>
                </a:lnTo>
                <a:lnTo>
                  <a:pt x="0" y="145983"/>
                </a:lnTo>
                <a:cubicBezTo>
                  <a:pt x="0" y="65359"/>
                  <a:pt x="65359" y="0"/>
                  <a:pt x="145983" y="0"/>
                </a:cubicBez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/>
          <p:cNvSpPr txBox="1"/>
          <p:nvPr/>
        </p:nvSpPr>
        <p:spPr>
          <a:xfrm>
            <a:off x="3484324" y="1382493"/>
            <a:ext cx="38584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s-AR" sz="1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application</a:t>
            </a:r>
            <a:r>
              <a:rPr lang="es-A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sz="1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needs</a:t>
            </a:r>
            <a:r>
              <a:rPr lang="es-A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sz="1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permission</a:t>
            </a:r>
            <a:r>
              <a:rPr lang="es-A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es-AR" sz="1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continue</a:t>
            </a:r>
            <a:endParaRPr lang="es-A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ángulo 14">
            <a:hlinkClick r:id="rId9" action="ppaction://hlinksldjump"/>
          </p:cNvPr>
          <p:cNvSpPr/>
          <p:nvPr/>
        </p:nvSpPr>
        <p:spPr>
          <a:xfrm>
            <a:off x="9156820" y="1442349"/>
            <a:ext cx="270456" cy="270456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X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3681988" y="2954314"/>
            <a:ext cx="5474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Application</a:t>
            </a:r>
            <a:r>
              <a:rPr lang="es-AR" dirty="0" smtClean="0"/>
              <a:t>: QuickStart.bat</a:t>
            </a:r>
          </a:p>
          <a:p>
            <a:r>
              <a:rPr lang="es-AR" dirty="0" smtClean="0"/>
              <a:t>Producer: </a:t>
            </a:r>
            <a:r>
              <a:rPr lang="es-AR" dirty="0" smtClean="0">
                <a:solidFill>
                  <a:srgbClr val="00B050"/>
                </a:solidFill>
              </a:rPr>
              <a:t>BubbleSoft </a:t>
            </a:r>
            <a:r>
              <a:rPr lang="es-AR" dirty="0" err="1" smtClean="0">
                <a:solidFill>
                  <a:srgbClr val="00B050"/>
                </a:solidFill>
              </a:rPr>
              <a:t>Corporation</a:t>
            </a:r>
            <a:endParaRPr lang="es-AR" dirty="0" smtClean="0">
              <a:solidFill>
                <a:srgbClr val="00B050"/>
              </a:solidFill>
            </a:endParaRPr>
          </a:p>
          <a:p>
            <a:r>
              <a:rPr lang="es-AR" dirty="0" smtClean="0"/>
              <a:t>Status: Trust in </a:t>
            </a:r>
            <a:r>
              <a:rPr lang="es-AR" dirty="0" err="1" smtClean="0"/>
              <a:t>this</a:t>
            </a:r>
            <a:r>
              <a:rPr lang="es-AR" dirty="0" smtClean="0"/>
              <a:t> </a:t>
            </a:r>
            <a:r>
              <a:rPr lang="es-AR" dirty="0" err="1" smtClean="0"/>
              <a:t>application</a:t>
            </a:r>
            <a:r>
              <a:rPr lang="es-AR" dirty="0" smtClean="0"/>
              <a:t>, </a:t>
            </a:r>
            <a:r>
              <a:rPr lang="es-AR" dirty="0" err="1" smtClean="0"/>
              <a:t>It’s</a:t>
            </a:r>
            <a:r>
              <a:rPr lang="es-AR" dirty="0" smtClean="0"/>
              <a:t> </a:t>
            </a:r>
            <a:r>
              <a:rPr lang="es-AR" dirty="0" err="1" smtClean="0"/>
              <a:t>signed</a:t>
            </a:r>
            <a:r>
              <a:rPr lang="es-AR" dirty="0" smtClean="0"/>
              <a:t> </a:t>
            </a:r>
            <a:r>
              <a:rPr lang="es-AR" dirty="0" err="1" smtClean="0"/>
              <a:t>by</a:t>
            </a:r>
            <a:r>
              <a:rPr lang="es-AR" dirty="0" smtClean="0"/>
              <a:t> BubbleSoft</a:t>
            </a:r>
            <a:endParaRPr lang="es-AR" dirty="0"/>
          </a:p>
        </p:txBody>
      </p:sp>
      <p:sp>
        <p:nvSpPr>
          <p:cNvPr id="17" name="Rectángulo redondeado 16">
            <a:hlinkClick r:id="rId10" action="ppaction://hlinksldjump"/>
          </p:cNvPr>
          <p:cNvSpPr/>
          <p:nvPr/>
        </p:nvSpPr>
        <p:spPr>
          <a:xfrm>
            <a:off x="5495983" y="4089259"/>
            <a:ext cx="1616859" cy="51823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OK</a:t>
            </a:r>
            <a:endParaRPr lang="es-A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446846" y="1712805"/>
            <a:ext cx="6059417" cy="1127798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 err="1" smtClean="0">
                <a:latin typeface="Segoe UI Light" panose="020B0502040204020203" pitchFamily="34" charset="0"/>
              </a:rPr>
              <a:t>Would</a:t>
            </a:r>
            <a:r>
              <a:rPr lang="es-AR" sz="3200" dirty="0" smtClean="0">
                <a:latin typeface="Segoe UI Light" panose="020B0502040204020203" pitchFamily="34" charset="0"/>
              </a:rPr>
              <a:t> </a:t>
            </a:r>
            <a:r>
              <a:rPr lang="es-AR" sz="3200" dirty="0" err="1" smtClean="0">
                <a:latin typeface="Segoe UI Light" panose="020B0502040204020203" pitchFamily="34" charset="0"/>
              </a:rPr>
              <a:t>you</a:t>
            </a:r>
            <a:r>
              <a:rPr lang="es-AR" sz="3200" dirty="0" smtClean="0">
                <a:latin typeface="Segoe UI Light" panose="020B0502040204020203" pitchFamily="34" charset="0"/>
              </a:rPr>
              <a:t> </a:t>
            </a:r>
            <a:r>
              <a:rPr lang="es-AR" sz="3200" dirty="0" err="1" smtClean="0">
                <a:latin typeface="Segoe UI Light" panose="020B0502040204020203" pitchFamily="34" charset="0"/>
              </a:rPr>
              <a:t>like</a:t>
            </a:r>
            <a:r>
              <a:rPr lang="es-AR" sz="3200" dirty="0" smtClean="0">
                <a:latin typeface="Segoe UI Light" panose="020B0502040204020203" pitchFamily="34" charset="0"/>
              </a:rPr>
              <a:t> </a:t>
            </a:r>
            <a:r>
              <a:rPr lang="es-AR" sz="3200" dirty="0" err="1" smtClean="0">
                <a:latin typeface="Segoe UI Light" panose="020B0502040204020203" pitchFamily="34" charset="0"/>
              </a:rPr>
              <a:t>the</a:t>
            </a:r>
            <a:r>
              <a:rPr lang="es-AR" sz="3200" dirty="0" smtClean="0">
                <a:latin typeface="Segoe UI Light" panose="020B0502040204020203" pitchFamily="34" charset="0"/>
              </a:rPr>
              <a:t> </a:t>
            </a:r>
            <a:r>
              <a:rPr lang="es-AR" sz="3200" dirty="0" err="1" smtClean="0">
                <a:latin typeface="Segoe UI Light" panose="020B0502040204020203" pitchFamily="34" charset="0"/>
              </a:rPr>
              <a:t>application</a:t>
            </a:r>
            <a:r>
              <a:rPr lang="es-AR" sz="3200" dirty="0" smtClean="0">
                <a:latin typeface="Segoe UI Light" panose="020B0502040204020203" pitchFamily="34" charset="0"/>
              </a:rPr>
              <a:t> </a:t>
            </a:r>
            <a:r>
              <a:rPr lang="es-AR" sz="3200" dirty="0" err="1" smtClean="0">
                <a:latin typeface="Segoe UI Light" panose="020B0502040204020203" pitchFamily="34" charset="0"/>
              </a:rPr>
              <a:t>makes</a:t>
            </a:r>
            <a:r>
              <a:rPr lang="es-AR" sz="3200" dirty="0" smtClean="0">
                <a:latin typeface="Segoe UI Light" panose="020B0502040204020203" pitchFamily="34" charset="0"/>
              </a:rPr>
              <a:t> </a:t>
            </a:r>
            <a:r>
              <a:rPr lang="es-AR" sz="3200" dirty="0" err="1" smtClean="0">
                <a:latin typeface="Segoe UI Light" panose="020B0502040204020203" pitchFamily="34" charset="0"/>
              </a:rPr>
              <a:t>change</a:t>
            </a:r>
            <a:r>
              <a:rPr lang="es-AR" sz="3200" dirty="0" smtClean="0">
                <a:latin typeface="Segoe UI Light" panose="020B0502040204020203" pitchFamily="34" charset="0"/>
              </a:rPr>
              <a:t> in </a:t>
            </a:r>
            <a:r>
              <a:rPr lang="es-AR" sz="3200" dirty="0" err="1" smtClean="0">
                <a:latin typeface="Segoe UI Light" panose="020B0502040204020203" pitchFamily="34" charset="0"/>
              </a:rPr>
              <a:t>your</a:t>
            </a:r>
            <a:r>
              <a:rPr lang="es-AR" sz="3200" dirty="0" smtClean="0">
                <a:latin typeface="Segoe UI Light" panose="020B0502040204020203" pitchFamily="34" charset="0"/>
              </a:rPr>
              <a:t> </a:t>
            </a:r>
            <a:r>
              <a:rPr lang="es-AR" sz="3200" dirty="0" err="1" smtClean="0">
                <a:latin typeface="Segoe UI Light" panose="020B0502040204020203" pitchFamily="34" charset="0"/>
              </a:rPr>
              <a:t>computer</a:t>
            </a:r>
            <a:r>
              <a:rPr lang="es-AR" sz="3200" dirty="0" smtClean="0">
                <a:latin typeface="Segoe UI Light" panose="020B0502040204020203" pitchFamily="34" charset="0"/>
              </a:rPr>
              <a:t>?</a:t>
            </a:r>
            <a:endParaRPr lang="es-AR" sz="32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68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" y="6302327"/>
            <a:ext cx="12192000" cy="555674"/>
          </a:xfrm>
          <a:prstGeom prst="rect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Forma libre 6"/>
          <p:cNvSpPr/>
          <p:nvPr/>
        </p:nvSpPr>
        <p:spPr>
          <a:xfrm>
            <a:off x="0" y="6302327"/>
            <a:ext cx="1645919" cy="555673"/>
          </a:xfrm>
          <a:custGeom>
            <a:avLst/>
            <a:gdLst>
              <a:gd name="connsiteX0" fmla="*/ 0 w 1645919"/>
              <a:gd name="connsiteY0" fmla="*/ 0 h 555673"/>
              <a:gd name="connsiteX1" fmla="*/ 254234 w 1645919"/>
              <a:gd name="connsiteY1" fmla="*/ 0 h 555673"/>
              <a:gd name="connsiteX2" fmla="*/ 309490 w 1645919"/>
              <a:gd name="connsiteY2" fmla="*/ 0 h 555673"/>
              <a:gd name="connsiteX3" fmla="*/ 1405752 w 1645919"/>
              <a:gd name="connsiteY3" fmla="*/ 0 h 555673"/>
              <a:gd name="connsiteX4" fmla="*/ 1645919 w 1645919"/>
              <a:gd name="connsiteY4" fmla="*/ 240167 h 555673"/>
              <a:gd name="connsiteX5" fmla="*/ 1645919 w 1645919"/>
              <a:gd name="connsiteY5" fmla="*/ 315506 h 555673"/>
              <a:gd name="connsiteX6" fmla="*/ 1405752 w 1645919"/>
              <a:gd name="connsiteY6" fmla="*/ 555673 h 555673"/>
              <a:gd name="connsiteX7" fmla="*/ 309490 w 1645919"/>
              <a:gd name="connsiteY7" fmla="*/ 555673 h 555673"/>
              <a:gd name="connsiteX8" fmla="*/ 254234 w 1645919"/>
              <a:gd name="connsiteY8" fmla="*/ 555673 h 555673"/>
              <a:gd name="connsiteX9" fmla="*/ 0 w 1645919"/>
              <a:gd name="connsiteY9" fmla="*/ 555673 h 55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5919" h="555673">
                <a:moveTo>
                  <a:pt x="0" y="0"/>
                </a:moveTo>
                <a:lnTo>
                  <a:pt x="254234" y="0"/>
                </a:lnTo>
                <a:lnTo>
                  <a:pt x="309490" y="0"/>
                </a:lnTo>
                <a:lnTo>
                  <a:pt x="1405752" y="0"/>
                </a:lnTo>
                <a:cubicBezTo>
                  <a:pt x="1538393" y="0"/>
                  <a:pt x="1645919" y="107526"/>
                  <a:pt x="1645919" y="240167"/>
                </a:cubicBezTo>
                <a:lnTo>
                  <a:pt x="1645919" y="315506"/>
                </a:lnTo>
                <a:cubicBezTo>
                  <a:pt x="1645919" y="448147"/>
                  <a:pt x="1538393" y="555673"/>
                  <a:pt x="1405752" y="555673"/>
                </a:cubicBezTo>
                <a:lnTo>
                  <a:pt x="309490" y="555673"/>
                </a:lnTo>
                <a:lnTo>
                  <a:pt x="254234" y="555673"/>
                </a:lnTo>
                <a:lnTo>
                  <a:pt x="0" y="55567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74" name="Picture 2" descr="Resultado de imagen para windows whit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3" y="6291069"/>
            <a:ext cx="566931" cy="56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n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4" y="127983"/>
            <a:ext cx="733067" cy="73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-31932" y="861050"/>
            <a:ext cx="170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Support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 </a:t>
            </a:r>
            <a:r>
              <a:rPr lang="es-A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Bobcat</a:t>
            </a:r>
            <a:endParaRPr lang="es-A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</p:txBody>
      </p:sp>
      <p:pic>
        <p:nvPicPr>
          <p:cNvPr id="12" name="Picture 2" descr="Resultado de imagen para windows notepad ic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52" y="1265563"/>
            <a:ext cx="950849" cy="95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140503" y="2216412"/>
            <a:ext cx="1518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Notes of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the</a:t>
            </a:r>
            <a:endParaRPr lang="es-A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  <a:p>
            <a:pPr algn="ctr"/>
            <a:r>
              <a:rPr lang="es-A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l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astest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release</a:t>
            </a:r>
            <a:endParaRPr lang="es-A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  <a:p>
            <a:pPr algn="ctr"/>
            <a:r>
              <a:rPr lang="es-A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o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f </a:t>
            </a:r>
            <a:r>
              <a:rPr lang="es-A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Bobcat</a:t>
            </a:r>
            <a:endParaRPr lang="es-A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</p:txBody>
      </p:sp>
      <p:sp>
        <p:nvSpPr>
          <p:cNvPr id="10" name="Forma libre 9"/>
          <p:cNvSpPr/>
          <p:nvPr/>
        </p:nvSpPr>
        <p:spPr>
          <a:xfrm>
            <a:off x="3446846" y="1389316"/>
            <a:ext cx="6059417" cy="3477295"/>
          </a:xfrm>
          <a:custGeom>
            <a:avLst/>
            <a:gdLst>
              <a:gd name="connsiteX0" fmla="*/ 145983 w 5125792"/>
              <a:gd name="connsiteY0" fmla="*/ 0 h 5684141"/>
              <a:gd name="connsiteX1" fmla="*/ 4979809 w 5125792"/>
              <a:gd name="connsiteY1" fmla="*/ 0 h 5684141"/>
              <a:gd name="connsiteX2" fmla="*/ 5125792 w 5125792"/>
              <a:gd name="connsiteY2" fmla="*/ 145983 h 5684141"/>
              <a:gd name="connsiteX3" fmla="*/ 5125792 w 5125792"/>
              <a:gd name="connsiteY3" fmla="*/ 5311189 h 5684141"/>
              <a:gd name="connsiteX4" fmla="*/ 5125792 w 5125792"/>
              <a:gd name="connsiteY4" fmla="*/ 5538158 h 5684141"/>
              <a:gd name="connsiteX5" fmla="*/ 5125792 w 5125792"/>
              <a:gd name="connsiteY5" fmla="*/ 5684141 h 5684141"/>
              <a:gd name="connsiteX6" fmla="*/ 4979809 w 5125792"/>
              <a:gd name="connsiteY6" fmla="*/ 5684141 h 5684141"/>
              <a:gd name="connsiteX7" fmla="*/ 145983 w 5125792"/>
              <a:gd name="connsiteY7" fmla="*/ 5684141 h 5684141"/>
              <a:gd name="connsiteX8" fmla="*/ 0 w 5125792"/>
              <a:gd name="connsiteY8" fmla="*/ 5684141 h 5684141"/>
              <a:gd name="connsiteX9" fmla="*/ 0 w 5125792"/>
              <a:gd name="connsiteY9" fmla="*/ 5538158 h 5684141"/>
              <a:gd name="connsiteX10" fmla="*/ 0 w 5125792"/>
              <a:gd name="connsiteY10" fmla="*/ 5311189 h 5684141"/>
              <a:gd name="connsiteX11" fmla="*/ 0 w 5125792"/>
              <a:gd name="connsiteY11" fmla="*/ 145983 h 5684141"/>
              <a:gd name="connsiteX12" fmla="*/ 145983 w 5125792"/>
              <a:gd name="connsiteY12" fmla="*/ 0 h 568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25792" h="5684141">
                <a:moveTo>
                  <a:pt x="145983" y="0"/>
                </a:moveTo>
                <a:lnTo>
                  <a:pt x="4979809" y="0"/>
                </a:lnTo>
                <a:cubicBezTo>
                  <a:pt x="5060433" y="0"/>
                  <a:pt x="5125792" y="65359"/>
                  <a:pt x="5125792" y="145983"/>
                </a:cubicBezTo>
                <a:lnTo>
                  <a:pt x="5125792" y="5311189"/>
                </a:lnTo>
                <a:lnTo>
                  <a:pt x="5125792" y="5538158"/>
                </a:lnTo>
                <a:lnTo>
                  <a:pt x="5125792" y="5684141"/>
                </a:lnTo>
                <a:lnTo>
                  <a:pt x="4979809" y="5684141"/>
                </a:lnTo>
                <a:lnTo>
                  <a:pt x="145983" y="5684141"/>
                </a:lnTo>
                <a:lnTo>
                  <a:pt x="0" y="5684141"/>
                </a:lnTo>
                <a:lnTo>
                  <a:pt x="0" y="5538158"/>
                </a:lnTo>
                <a:lnTo>
                  <a:pt x="0" y="5311189"/>
                </a:lnTo>
                <a:lnTo>
                  <a:pt x="0" y="145983"/>
                </a:lnTo>
                <a:cubicBezTo>
                  <a:pt x="0" y="65359"/>
                  <a:pt x="65359" y="0"/>
                  <a:pt x="145983" y="0"/>
                </a:cubicBez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Quick </a:t>
            </a:r>
            <a:r>
              <a:rPr lang="es-AR" sz="5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Start</a:t>
            </a:r>
            <a:endParaRPr lang="es-AR" sz="5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b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y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 BubbleSoft.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484324" y="1382493"/>
            <a:ext cx="12634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Please</a:t>
            </a:r>
            <a:r>
              <a:rPr lang="es-A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sz="1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wait</a:t>
            </a:r>
            <a:r>
              <a:rPr lang="es-A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s-A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8392562" y="5717552"/>
            <a:ext cx="3799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BubbleSoft 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Bindows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Codenamed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“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Bobcat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”</a:t>
            </a:r>
          </a:p>
          <a:p>
            <a:pPr algn="r"/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Official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version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. </a:t>
            </a:r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Build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4076</a:t>
            </a:r>
            <a:endParaRPr lang="es-A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3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990"/>
    </mc:Choice>
    <mc:Fallback xmlns="">
      <p:transition spd="slow" advClick="0" advTm="599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" y="6302327"/>
            <a:ext cx="12192000" cy="555674"/>
          </a:xfrm>
          <a:prstGeom prst="rect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Forma libre 6"/>
          <p:cNvSpPr/>
          <p:nvPr/>
        </p:nvSpPr>
        <p:spPr>
          <a:xfrm>
            <a:off x="0" y="6302327"/>
            <a:ext cx="1645919" cy="555673"/>
          </a:xfrm>
          <a:custGeom>
            <a:avLst/>
            <a:gdLst>
              <a:gd name="connsiteX0" fmla="*/ 0 w 1645919"/>
              <a:gd name="connsiteY0" fmla="*/ 0 h 555673"/>
              <a:gd name="connsiteX1" fmla="*/ 254234 w 1645919"/>
              <a:gd name="connsiteY1" fmla="*/ 0 h 555673"/>
              <a:gd name="connsiteX2" fmla="*/ 309490 w 1645919"/>
              <a:gd name="connsiteY2" fmla="*/ 0 h 555673"/>
              <a:gd name="connsiteX3" fmla="*/ 1405752 w 1645919"/>
              <a:gd name="connsiteY3" fmla="*/ 0 h 555673"/>
              <a:gd name="connsiteX4" fmla="*/ 1645919 w 1645919"/>
              <a:gd name="connsiteY4" fmla="*/ 240167 h 555673"/>
              <a:gd name="connsiteX5" fmla="*/ 1645919 w 1645919"/>
              <a:gd name="connsiteY5" fmla="*/ 315506 h 555673"/>
              <a:gd name="connsiteX6" fmla="*/ 1405752 w 1645919"/>
              <a:gd name="connsiteY6" fmla="*/ 555673 h 555673"/>
              <a:gd name="connsiteX7" fmla="*/ 309490 w 1645919"/>
              <a:gd name="connsiteY7" fmla="*/ 555673 h 555673"/>
              <a:gd name="connsiteX8" fmla="*/ 254234 w 1645919"/>
              <a:gd name="connsiteY8" fmla="*/ 555673 h 555673"/>
              <a:gd name="connsiteX9" fmla="*/ 0 w 1645919"/>
              <a:gd name="connsiteY9" fmla="*/ 555673 h 55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5919" h="555673">
                <a:moveTo>
                  <a:pt x="0" y="0"/>
                </a:moveTo>
                <a:lnTo>
                  <a:pt x="254234" y="0"/>
                </a:lnTo>
                <a:lnTo>
                  <a:pt x="309490" y="0"/>
                </a:lnTo>
                <a:lnTo>
                  <a:pt x="1405752" y="0"/>
                </a:lnTo>
                <a:cubicBezTo>
                  <a:pt x="1538393" y="0"/>
                  <a:pt x="1645919" y="107526"/>
                  <a:pt x="1645919" y="240167"/>
                </a:cubicBezTo>
                <a:lnTo>
                  <a:pt x="1645919" y="315506"/>
                </a:lnTo>
                <a:cubicBezTo>
                  <a:pt x="1645919" y="448147"/>
                  <a:pt x="1538393" y="555673"/>
                  <a:pt x="1405752" y="555673"/>
                </a:cubicBezTo>
                <a:lnTo>
                  <a:pt x="309490" y="555673"/>
                </a:lnTo>
                <a:lnTo>
                  <a:pt x="254234" y="555673"/>
                </a:lnTo>
                <a:lnTo>
                  <a:pt x="0" y="55567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74" name="Picture 2" descr="Resultado de imagen para windows whit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3" y="6291069"/>
            <a:ext cx="566931" cy="56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0" y="0"/>
            <a:ext cx="12192000" cy="629106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4" name="Picture 4" descr="Resultado de imagen para windows xp logo png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068" y="2454812"/>
            <a:ext cx="4334472" cy="383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Welcome to Bobcat" hidden="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-38083" y="1"/>
            <a:ext cx="12225623" cy="6302326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218782" y="611714"/>
            <a:ext cx="4177048" cy="544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ángulo 19"/>
          <p:cNvSpPr/>
          <p:nvPr/>
        </p:nvSpPr>
        <p:spPr>
          <a:xfrm>
            <a:off x="4563662" y="611714"/>
            <a:ext cx="4177048" cy="544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/>
          <p:cNvSpPr txBox="1"/>
          <p:nvPr/>
        </p:nvSpPr>
        <p:spPr>
          <a:xfrm>
            <a:off x="5920928" y="137273"/>
            <a:ext cx="14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 smtClean="0">
                <a:latin typeface="Segoe UI Light" panose="020B0502040204020203" pitchFamily="34" charset="0"/>
              </a:rPr>
              <a:t>Recent</a:t>
            </a:r>
            <a:r>
              <a:rPr lang="es-AR" dirty="0" smtClean="0">
                <a:latin typeface="Segoe UI Light" panose="020B0502040204020203" pitchFamily="34" charset="0"/>
              </a:rPr>
              <a:t> email:</a:t>
            </a:r>
            <a:endParaRPr lang="es-AR" dirty="0">
              <a:latin typeface="Segoe UI Light" panose="020B0502040204020203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998108" y="137273"/>
            <a:ext cx="261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 smtClean="0">
                <a:latin typeface="Segoe UI Light" panose="020B0502040204020203" pitchFamily="34" charset="0"/>
              </a:rPr>
              <a:t>Programs</a:t>
            </a:r>
            <a:r>
              <a:rPr lang="es-AR" dirty="0" smtClean="0">
                <a:latin typeface="Segoe UI Light" panose="020B0502040204020203" pitchFamily="34" charset="0"/>
              </a:rPr>
              <a:t> </a:t>
            </a:r>
            <a:r>
              <a:rPr lang="es-AR" dirty="0" err="1" smtClean="0">
                <a:latin typeface="Segoe UI Light" panose="020B0502040204020203" pitchFamily="34" charset="0"/>
              </a:rPr>
              <a:t>recentely</a:t>
            </a:r>
            <a:r>
              <a:rPr lang="es-AR" dirty="0" smtClean="0">
                <a:latin typeface="Segoe UI Light" panose="020B0502040204020203" pitchFamily="34" charset="0"/>
              </a:rPr>
              <a:t> </a:t>
            </a:r>
            <a:r>
              <a:rPr lang="es-AR" dirty="0" err="1" smtClean="0">
                <a:latin typeface="Segoe UI Light" panose="020B0502040204020203" pitchFamily="34" charset="0"/>
              </a:rPr>
              <a:t>used</a:t>
            </a:r>
            <a:r>
              <a:rPr lang="es-AR" dirty="0" smtClean="0">
                <a:latin typeface="Segoe UI Light" panose="020B0502040204020203" pitchFamily="34" charset="0"/>
              </a:rPr>
              <a:t>:</a:t>
            </a:r>
            <a:endParaRPr lang="es-AR" dirty="0">
              <a:latin typeface="Segoe UI Light" panose="020B0502040204020203" pitchFamily="34" charset="0"/>
            </a:endParaRPr>
          </a:p>
        </p:txBody>
      </p:sp>
      <p:sp>
        <p:nvSpPr>
          <p:cNvPr id="23" name="CuadroTexto 22">
            <a:hlinkClick r:id="rId8" action="ppaction://hlinksldjump"/>
          </p:cNvPr>
          <p:cNvSpPr txBox="1"/>
          <p:nvPr/>
        </p:nvSpPr>
        <p:spPr>
          <a:xfrm>
            <a:off x="10628331" y="0"/>
            <a:ext cx="15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>
                <a:latin typeface="Segoe UI Light" panose="020B0502040204020203" pitchFamily="34" charset="0"/>
              </a:rPr>
              <a:t>exit</a:t>
            </a:r>
            <a:r>
              <a:rPr lang="es-AR" dirty="0" smtClean="0">
                <a:latin typeface="Segoe UI Light" panose="020B0502040204020203" pitchFamily="34" charset="0"/>
              </a:rPr>
              <a:t> </a:t>
            </a:r>
            <a:r>
              <a:rPr lang="es-AR" dirty="0" err="1" smtClean="0">
                <a:latin typeface="Segoe UI Light" panose="020B0502040204020203" pitchFamily="34" charset="0"/>
              </a:rPr>
              <a:t>quick</a:t>
            </a:r>
            <a:r>
              <a:rPr lang="es-AR" dirty="0" smtClean="0">
                <a:latin typeface="Segoe UI Light" panose="020B0502040204020203" pitchFamily="34" charset="0"/>
              </a:rPr>
              <a:t> </a:t>
            </a:r>
            <a:r>
              <a:rPr lang="es-AR" dirty="0" err="1" smtClean="0">
                <a:latin typeface="Segoe UI Light" panose="020B0502040204020203" pitchFamily="34" charset="0"/>
              </a:rPr>
              <a:t>start</a:t>
            </a:r>
            <a:endParaRPr lang="es-AR" dirty="0">
              <a:latin typeface="Segoe UI Light" panose="020B0502040204020203" pitchFamily="34" charset="0"/>
            </a:endParaRPr>
          </a:p>
        </p:txBody>
      </p:sp>
      <p:sp>
        <p:nvSpPr>
          <p:cNvPr id="27" name="CuadroTexto 26">
            <a:hlinkClick r:id="rId9" action="ppaction://hlinksldjump"/>
          </p:cNvPr>
          <p:cNvSpPr txBox="1"/>
          <p:nvPr/>
        </p:nvSpPr>
        <p:spPr>
          <a:xfrm>
            <a:off x="9765087" y="5782479"/>
            <a:ext cx="1398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Turn</a:t>
            </a:r>
            <a:r>
              <a:rPr lang="es-AR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off </a:t>
            </a:r>
            <a:r>
              <a:rPr lang="es-AR" sz="12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computer</a:t>
            </a:r>
            <a:endParaRPr lang="es-AR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8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8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1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0" y="0"/>
            <a:ext cx="588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Booting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BubbleSoft Windows </a:t>
            </a:r>
            <a:r>
              <a:rPr lang="es-AR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Codename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Bobcat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28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990"/>
    </mc:Choice>
    <mc:Fallback xmlns="">
      <p:transition spd="slow" advClick="0" advTm="399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/>
          <p:cNvSpPr txBox="1"/>
          <p:nvPr/>
        </p:nvSpPr>
        <p:spPr>
          <a:xfrm>
            <a:off x="8392562" y="5717552"/>
            <a:ext cx="3799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BubbleSoft 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Bindows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Codenamed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“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Bobcat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”</a:t>
            </a:r>
          </a:p>
          <a:p>
            <a:pPr algn="r"/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Official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version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. </a:t>
            </a:r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Build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4076</a:t>
            </a:r>
            <a:endParaRPr lang="es-A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" y="6302327"/>
            <a:ext cx="12192000" cy="555674"/>
          </a:xfrm>
          <a:prstGeom prst="rect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Forma libre 6">
            <a:hlinkClick r:id="rId3" action="ppaction://hlinksldjump"/>
          </p:cNvPr>
          <p:cNvSpPr/>
          <p:nvPr/>
        </p:nvSpPr>
        <p:spPr>
          <a:xfrm>
            <a:off x="0" y="6302327"/>
            <a:ext cx="1645919" cy="555673"/>
          </a:xfrm>
          <a:custGeom>
            <a:avLst/>
            <a:gdLst>
              <a:gd name="connsiteX0" fmla="*/ 0 w 1645919"/>
              <a:gd name="connsiteY0" fmla="*/ 0 h 555673"/>
              <a:gd name="connsiteX1" fmla="*/ 254234 w 1645919"/>
              <a:gd name="connsiteY1" fmla="*/ 0 h 555673"/>
              <a:gd name="connsiteX2" fmla="*/ 309490 w 1645919"/>
              <a:gd name="connsiteY2" fmla="*/ 0 h 555673"/>
              <a:gd name="connsiteX3" fmla="*/ 1405752 w 1645919"/>
              <a:gd name="connsiteY3" fmla="*/ 0 h 555673"/>
              <a:gd name="connsiteX4" fmla="*/ 1645919 w 1645919"/>
              <a:gd name="connsiteY4" fmla="*/ 240167 h 555673"/>
              <a:gd name="connsiteX5" fmla="*/ 1645919 w 1645919"/>
              <a:gd name="connsiteY5" fmla="*/ 315506 h 555673"/>
              <a:gd name="connsiteX6" fmla="*/ 1405752 w 1645919"/>
              <a:gd name="connsiteY6" fmla="*/ 555673 h 555673"/>
              <a:gd name="connsiteX7" fmla="*/ 309490 w 1645919"/>
              <a:gd name="connsiteY7" fmla="*/ 555673 h 555673"/>
              <a:gd name="connsiteX8" fmla="*/ 254234 w 1645919"/>
              <a:gd name="connsiteY8" fmla="*/ 555673 h 555673"/>
              <a:gd name="connsiteX9" fmla="*/ 0 w 1645919"/>
              <a:gd name="connsiteY9" fmla="*/ 555673 h 55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5919" h="555673">
                <a:moveTo>
                  <a:pt x="0" y="0"/>
                </a:moveTo>
                <a:lnTo>
                  <a:pt x="254234" y="0"/>
                </a:lnTo>
                <a:lnTo>
                  <a:pt x="309490" y="0"/>
                </a:lnTo>
                <a:lnTo>
                  <a:pt x="1405752" y="0"/>
                </a:lnTo>
                <a:cubicBezTo>
                  <a:pt x="1538393" y="0"/>
                  <a:pt x="1645919" y="107526"/>
                  <a:pt x="1645919" y="240167"/>
                </a:cubicBezTo>
                <a:lnTo>
                  <a:pt x="1645919" y="315506"/>
                </a:lnTo>
                <a:cubicBezTo>
                  <a:pt x="1645919" y="448147"/>
                  <a:pt x="1538393" y="555673"/>
                  <a:pt x="1405752" y="555673"/>
                </a:cubicBezTo>
                <a:lnTo>
                  <a:pt x="309490" y="555673"/>
                </a:lnTo>
                <a:lnTo>
                  <a:pt x="254234" y="555673"/>
                </a:lnTo>
                <a:lnTo>
                  <a:pt x="0" y="55567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74" name="Picture 2" descr="Resultado de imagen para windows white logo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3" y="6291069"/>
            <a:ext cx="566931" cy="56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n relacionada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4" y="127983"/>
            <a:ext cx="733067" cy="73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hlinkClick r:id="rId5" action="ppaction://hlinksldjump"/>
          </p:cNvPr>
          <p:cNvSpPr txBox="1"/>
          <p:nvPr/>
        </p:nvSpPr>
        <p:spPr>
          <a:xfrm>
            <a:off x="-31932" y="861050"/>
            <a:ext cx="170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Support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 </a:t>
            </a:r>
            <a:r>
              <a:rPr lang="es-A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Bobcat</a:t>
            </a:r>
            <a:endParaRPr lang="es-A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</p:txBody>
      </p:sp>
      <p:pic>
        <p:nvPicPr>
          <p:cNvPr id="12" name="Picture 2" descr="Resultado de imagen para windows notepad icon 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52" y="1265563"/>
            <a:ext cx="950849" cy="95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hlinkClick r:id="rId7" action="ppaction://hlinksldjump"/>
          </p:cNvPr>
          <p:cNvSpPr txBox="1"/>
          <p:nvPr/>
        </p:nvSpPr>
        <p:spPr>
          <a:xfrm>
            <a:off x="140503" y="2216412"/>
            <a:ext cx="1518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Notes of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the</a:t>
            </a:r>
            <a:endParaRPr lang="es-A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  <a:p>
            <a:pPr algn="ctr"/>
            <a:r>
              <a:rPr lang="es-A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l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astest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release</a:t>
            </a:r>
            <a:endParaRPr lang="es-A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  <a:p>
            <a:pPr algn="ctr"/>
            <a:r>
              <a:rPr lang="es-A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o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f </a:t>
            </a:r>
            <a:r>
              <a:rPr lang="es-A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</a:rPr>
              <a:t>Bobcat</a:t>
            </a:r>
            <a:endParaRPr lang="es-A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orma libre 10"/>
          <p:cNvSpPr/>
          <p:nvPr/>
        </p:nvSpPr>
        <p:spPr>
          <a:xfrm>
            <a:off x="3446846" y="1389316"/>
            <a:ext cx="6059417" cy="3477295"/>
          </a:xfrm>
          <a:custGeom>
            <a:avLst/>
            <a:gdLst>
              <a:gd name="connsiteX0" fmla="*/ 145983 w 5125792"/>
              <a:gd name="connsiteY0" fmla="*/ 0 h 5684141"/>
              <a:gd name="connsiteX1" fmla="*/ 4979809 w 5125792"/>
              <a:gd name="connsiteY1" fmla="*/ 0 h 5684141"/>
              <a:gd name="connsiteX2" fmla="*/ 5125792 w 5125792"/>
              <a:gd name="connsiteY2" fmla="*/ 145983 h 5684141"/>
              <a:gd name="connsiteX3" fmla="*/ 5125792 w 5125792"/>
              <a:gd name="connsiteY3" fmla="*/ 5311189 h 5684141"/>
              <a:gd name="connsiteX4" fmla="*/ 5125792 w 5125792"/>
              <a:gd name="connsiteY4" fmla="*/ 5538158 h 5684141"/>
              <a:gd name="connsiteX5" fmla="*/ 5125792 w 5125792"/>
              <a:gd name="connsiteY5" fmla="*/ 5684141 h 5684141"/>
              <a:gd name="connsiteX6" fmla="*/ 4979809 w 5125792"/>
              <a:gd name="connsiteY6" fmla="*/ 5684141 h 5684141"/>
              <a:gd name="connsiteX7" fmla="*/ 145983 w 5125792"/>
              <a:gd name="connsiteY7" fmla="*/ 5684141 h 5684141"/>
              <a:gd name="connsiteX8" fmla="*/ 0 w 5125792"/>
              <a:gd name="connsiteY8" fmla="*/ 5684141 h 5684141"/>
              <a:gd name="connsiteX9" fmla="*/ 0 w 5125792"/>
              <a:gd name="connsiteY9" fmla="*/ 5538158 h 5684141"/>
              <a:gd name="connsiteX10" fmla="*/ 0 w 5125792"/>
              <a:gd name="connsiteY10" fmla="*/ 5311189 h 5684141"/>
              <a:gd name="connsiteX11" fmla="*/ 0 w 5125792"/>
              <a:gd name="connsiteY11" fmla="*/ 145983 h 5684141"/>
              <a:gd name="connsiteX12" fmla="*/ 145983 w 5125792"/>
              <a:gd name="connsiteY12" fmla="*/ 0 h 568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25792" h="5684141">
                <a:moveTo>
                  <a:pt x="145983" y="0"/>
                </a:moveTo>
                <a:lnTo>
                  <a:pt x="4979809" y="0"/>
                </a:lnTo>
                <a:cubicBezTo>
                  <a:pt x="5060433" y="0"/>
                  <a:pt x="5125792" y="65359"/>
                  <a:pt x="5125792" y="145983"/>
                </a:cubicBezTo>
                <a:lnTo>
                  <a:pt x="5125792" y="5311189"/>
                </a:lnTo>
                <a:lnTo>
                  <a:pt x="5125792" y="5538158"/>
                </a:lnTo>
                <a:lnTo>
                  <a:pt x="5125792" y="5684141"/>
                </a:lnTo>
                <a:lnTo>
                  <a:pt x="4979809" y="5684141"/>
                </a:lnTo>
                <a:lnTo>
                  <a:pt x="145983" y="5684141"/>
                </a:lnTo>
                <a:lnTo>
                  <a:pt x="0" y="5684141"/>
                </a:lnTo>
                <a:lnTo>
                  <a:pt x="0" y="5538158"/>
                </a:lnTo>
                <a:lnTo>
                  <a:pt x="0" y="5311189"/>
                </a:lnTo>
                <a:lnTo>
                  <a:pt x="0" y="145983"/>
                </a:lnTo>
                <a:cubicBezTo>
                  <a:pt x="0" y="65359"/>
                  <a:pt x="65359" y="0"/>
                  <a:pt x="145983" y="0"/>
                </a:cubicBez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/>
          <p:cNvSpPr txBox="1"/>
          <p:nvPr/>
        </p:nvSpPr>
        <p:spPr>
          <a:xfrm>
            <a:off x="3484324" y="1382493"/>
            <a:ext cx="21445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Turn</a:t>
            </a:r>
            <a:r>
              <a:rPr lang="es-A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off </a:t>
            </a:r>
            <a:r>
              <a:rPr lang="es-AR" sz="1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es-A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sz="1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computer</a:t>
            </a:r>
            <a:endParaRPr lang="es-A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ángulo 14">
            <a:hlinkClick r:id="rId9" action="ppaction://hlinksldjump"/>
          </p:cNvPr>
          <p:cNvSpPr/>
          <p:nvPr/>
        </p:nvSpPr>
        <p:spPr>
          <a:xfrm>
            <a:off x="9156820" y="1442349"/>
            <a:ext cx="270456" cy="270456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X</a:t>
            </a:r>
          </a:p>
        </p:txBody>
      </p:sp>
      <p:sp>
        <p:nvSpPr>
          <p:cNvPr id="6" name="Rectángulo 5">
            <a:hlinkClick r:id="" action="ppaction://hlinkshowjump?jump=nextslide"/>
          </p:cNvPr>
          <p:cNvSpPr/>
          <p:nvPr/>
        </p:nvSpPr>
        <p:spPr>
          <a:xfrm>
            <a:off x="5652715" y="4383654"/>
            <a:ext cx="1647678" cy="3219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Turn</a:t>
            </a:r>
            <a:r>
              <a:rPr lang="es-AR" dirty="0" smtClean="0"/>
              <a:t> off</a:t>
            </a:r>
            <a:endParaRPr lang="es-AR" dirty="0"/>
          </a:p>
        </p:txBody>
      </p:sp>
      <p:pic>
        <p:nvPicPr>
          <p:cNvPr id="18" name="Picture 2" descr="Resultado de imagen para windows xp logo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382" y="2047056"/>
            <a:ext cx="672341" cy="59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3906202" y="3039244"/>
            <a:ext cx="514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smtClean="0"/>
              <a:t>¿Are </a:t>
            </a:r>
            <a:r>
              <a:rPr lang="es-AR" dirty="0" err="1" smtClean="0"/>
              <a:t>you</a:t>
            </a:r>
            <a:r>
              <a:rPr lang="es-AR" dirty="0" smtClean="0"/>
              <a:t> </a:t>
            </a:r>
            <a:r>
              <a:rPr lang="es-AR" dirty="0" err="1" smtClean="0"/>
              <a:t>sure</a:t>
            </a:r>
            <a:r>
              <a:rPr lang="es-AR" dirty="0" smtClean="0"/>
              <a:t> </a:t>
            </a:r>
            <a:r>
              <a:rPr lang="es-AR" dirty="0" err="1" smtClean="0"/>
              <a:t>if</a:t>
            </a:r>
            <a:r>
              <a:rPr lang="es-AR" dirty="0" smtClean="0"/>
              <a:t> </a:t>
            </a:r>
            <a:r>
              <a:rPr lang="es-AR" dirty="0" err="1" smtClean="0"/>
              <a:t>you</a:t>
            </a:r>
            <a:r>
              <a:rPr lang="es-AR" dirty="0" smtClean="0"/>
              <a:t> </a:t>
            </a:r>
            <a:r>
              <a:rPr lang="es-AR" dirty="0" err="1" smtClean="0"/>
              <a:t>want</a:t>
            </a:r>
            <a:r>
              <a:rPr lang="es-AR" dirty="0" smtClean="0"/>
              <a:t> to </a:t>
            </a:r>
            <a:r>
              <a:rPr lang="es-AR" dirty="0" err="1" smtClean="0"/>
              <a:t>turn</a:t>
            </a:r>
            <a:r>
              <a:rPr lang="es-AR" dirty="0" smtClean="0"/>
              <a:t> off </a:t>
            </a:r>
            <a:r>
              <a:rPr lang="es-AR" dirty="0" err="1" smtClean="0"/>
              <a:t>your</a:t>
            </a:r>
            <a:r>
              <a:rPr lang="es-AR" dirty="0" smtClean="0"/>
              <a:t> </a:t>
            </a:r>
            <a:r>
              <a:rPr lang="es-AR" dirty="0" err="1" smtClean="0"/>
              <a:t>computer</a:t>
            </a:r>
            <a:r>
              <a:rPr lang="es-AR" dirty="0" smtClean="0"/>
              <a:t>?</a:t>
            </a:r>
          </a:p>
          <a:p>
            <a:pPr algn="ctr"/>
            <a:r>
              <a:rPr lang="es-AR" dirty="0" err="1" smtClean="0"/>
              <a:t>Press</a:t>
            </a:r>
            <a:r>
              <a:rPr lang="es-AR" dirty="0" smtClean="0"/>
              <a:t> </a:t>
            </a:r>
            <a:r>
              <a:rPr lang="es-AR" dirty="0" err="1" smtClean="0"/>
              <a:t>the</a:t>
            </a:r>
            <a:r>
              <a:rPr lang="es-AR" dirty="0" smtClean="0"/>
              <a:t> “X” to cancel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6495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392562" y="6273225"/>
            <a:ext cx="3799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BubbleSoft 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Bindows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Codenamed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“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Bobcat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”</a:t>
            </a:r>
          </a:p>
          <a:p>
            <a:pPr algn="r"/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Official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version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. </a:t>
            </a:r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Build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4076</a:t>
            </a:r>
            <a:endParaRPr lang="es-A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Consolas" panose="020B0609020204030204" pitchFamily="49" charset="0"/>
            </a:endParaRPr>
          </a:p>
        </p:txBody>
      </p:sp>
      <p:pic>
        <p:nvPicPr>
          <p:cNvPr id="2" name="Bobcat Sutdow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2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990"/>
    </mc:Choice>
    <mc:Fallback xmlns="">
      <p:transition spd="slow" advClick="0" advTm="39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0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windows xp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68" y="2545950"/>
            <a:ext cx="979040" cy="86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4920469" y="3485967"/>
            <a:ext cx="142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Logging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off…</a:t>
            </a:r>
            <a:endParaRPr lang="es-A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72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990"/>
    </mc:Choice>
    <mc:Fallback xmlns="">
      <p:transition spd="slow" advClick="0" advTm="39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windows xp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68" y="2545950"/>
            <a:ext cx="979040" cy="86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745029" y="3485967"/>
            <a:ext cx="377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Shutting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down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Group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Policy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Service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…</a:t>
            </a:r>
            <a:endParaRPr lang="es-A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29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990"/>
    </mc:Choice>
    <mc:Fallback xmlns="">
      <p:transition spd="slow" advClick="0" advTm="399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windows xp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68" y="2545950"/>
            <a:ext cx="979040" cy="86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759557" y="3485967"/>
            <a:ext cx="374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Waiting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for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Bobcat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Updates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Service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…</a:t>
            </a:r>
            <a:endParaRPr lang="es-A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5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990"/>
    </mc:Choice>
    <mc:Fallback xmlns="">
      <p:transition spd="slow" advClick="0" advTm="399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windows xp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68" y="2545950"/>
            <a:ext cx="979040" cy="86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4396083" y="3485967"/>
            <a:ext cx="247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Waiting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for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.net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Server…</a:t>
            </a:r>
            <a:endParaRPr lang="es-A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87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990"/>
    </mc:Choice>
    <mc:Fallback xmlns="">
      <p:transition spd="slow" advClick="0" advTm="399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windows xp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68" y="2545950"/>
            <a:ext cx="979040" cy="86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4920494" y="3485967"/>
            <a:ext cx="142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Logging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off…</a:t>
            </a:r>
            <a:endParaRPr lang="es-A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17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990"/>
    </mc:Choice>
    <mc:Fallback xmlns="">
      <p:transition spd="slow" advClick="0" advTm="399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windows xp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68" y="2545950"/>
            <a:ext cx="979040" cy="86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116549" y="3485967"/>
            <a:ext cx="503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Please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wait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while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Bobcat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shutdown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your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computer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.</a:t>
            </a:r>
            <a:endParaRPr lang="es-A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1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990"/>
    </mc:Choice>
    <mc:Fallback xmlns="">
      <p:transition spd="slow" advClick="0" advTm="399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windows xp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68" y="2545950"/>
            <a:ext cx="979040" cy="86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4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42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990"/>
    </mc:Choice>
    <mc:Fallback xmlns="">
      <p:transition spd="slow" advClick="0" advTm="199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/>
        </p:nvSpPr>
        <p:spPr>
          <a:xfrm>
            <a:off x="4741717" y="4187964"/>
            <a:ext cx="2516021" cy="299630"/>
          </a:xfrm>
          <a:prstGeom prst="round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/>
          <p:cNvSpPr txBox="1"/>
          <p:nvPr/>
        </p:nvSpPr>
        <p:spPr>
          <a:xfrm>
            <a:off x="4740702" y="2926080"/>
            <a:ext cx="2395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ZaphkielCorp</a:t>
            </a:r>
            <a:r>
              <a:rPr lang="es-AR" sz="1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</a:t>
            </a:r>
            <a:r>
              <a:rPr lang="es-AR" sz="1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sz="1400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es-AR" sz="1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sz="1400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Name</a:t>
            </a:r>
            <a:endParaRPr lang="es-AR" sz="14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618874" y="3079968"/>
            <a:ext cx="26388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66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Bobcat</a:t>
            </a:r>
            <a:endParaRPr lang="es-AR" sz="66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Resultado de imagen para windows xp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869" y="2213441"/>
            <a:ext cx="421200" cy="37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redondeado 3"/>
          <p:cNvSpPr/>
          <p:nvPr/>
        </p:nvSpPr>
        <p:spPr>
          <a:xfrm>
            <a:off x="4741717" y="4187964"/>
            <a:ext cx="2516021" cy="29963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768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:fade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9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99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990"/>
    </mc:Choice>
    <mc:Fallback xmlns="">
      <p:transition spd="slow" advClick="0" advTm="199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392562" y="6273225"/>
            <a:ext cx="3799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BubbleSoft 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Bindows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Codenamed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“</a:t>
            </a:r>
            <a:r>
              <a:rPr lang="es-AR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Bobcat</a:t>
            </a:r>
            <a:r>
              <a:rPr lang="es-A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”</a:t>
            </a:r>
          </a:p>
          <a:p>
            <a:pPr algn="r"/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Official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version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. </a:t>
            </a:r>
            <a:r>
              <a:rPr lang="es-A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Build</a:t>
            </a:r>
            <a:r>
              <a:rPr lang="es-A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4076</a:t>
            </a:r>
            <a:endParaRPr lang="es-A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05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990"/>
    </mc:Choice>
    <mc:Fallback xmlns="">
      <p:transition spd="slow" advClick="0" advTm="399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windows xp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68" y="2545950"/>
            <a:ext cx="979040" cy="86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939397" y="3485967"/>
            <a:ext cx="338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Please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wait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while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Bobcat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start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up.</a:t>
            </a:r>
            <a:endParaRPr lang="es-A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69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990"/>
    </mc:Choice>
    <mc:Fallback xmlns="">
      <p:transition spd="slow" advClick="0" advTm="39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windows xp logo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68" y="2545950"/>
            <a:ext cx="979040" cy="86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3354274" y="3485967"/>
            <a:ext cx="45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Please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,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Press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CTRL+ALT+SUPR to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get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started</a:t>
            </a:r>
            <a:r>
              <a:rPr lang="es-A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Consolas" panose="020B0609020204030204" pitchFamily="49" charset="0"/>
              </a:rPr>
              <a:t>.</a:t>
            </a:r>
            <a:endParaRPr lang="es-A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Consolas" panose="020B0609020204030204" pitchFamily="49" charset="0"/>
            </a:endParaRPr>
          </a:p>
        </p:txBody>
      </p:sp>
      <p:sp>
        <p:nvSpPr>
          <p:cNvPr id="2" name="Rectángulo redondeado 1">
            <a:hlinkClick r:id="" action="ppaction://hlinkshowjump?jump=nextslide"/>
          </p:cNvPr>
          <p:cNvSpPr/>
          <p:nvPr/>
        </p:nvSpPr>
        <p:spPr>
          <a:xfrm>
            <a:off x="1648691" y="-1"/>
            <a:ext cx="1911927" cy="27709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CTRL+ALT+SUPR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2990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990"/>
    </mc:Choice>
    <mc:Fallback xmlns="">
      <p:transition spd="slow" advClick="0" advTm="39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Bobcat Build 4076">
  <a:themeElements>
    <a:clrScheme name="Office">
      <a:dk1>
        <a:sysClr val="windowText" lastClr="000000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Bobcat Build 4076</Template>
  <TotalTime>10</TotalTime>
  <Words>748</Words>
  <Application>Microsoft Office PowerPoint</Application>
  <PresentationFormat>Personalizado</PresentationFormat>
  <Paragraphs>189</Paragraphs>
  <Slides>38</Slides>
  <Notes>0</Notes>
  <HiddenSlides>0</HiddenSlides>
  <MMClips>6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39" baseType="lpstr">
      <vt:lpstr>Bobcat Build 4076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Pc</cp:lastModifiedBy>
  <cp:revision>1</cp:revision>
  <dcterms:created xsi:type="dcterms:W3CDTF">2018-03-08T00:33:42Z</dcterms:created>
  <dcterms:modified xsi:type="dcterms:W3CDTF">2018-03-08T00:44:12Z</dcterms:modified>
</cp:coreProperties>
</file>