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2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EA276-5D3E-4FE5-81F2-7DC804EFF9CE}" type="datetimeFigureOut">
              <a:rPr lang="es-AR" smtClean="0"/>
              <a:t>08/01/2020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1A944-9C7C-44A3-AB6C-4A1524C961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30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1A944-9C7C-44A3-AB6C-4A1524C961FA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33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1A944-9C7C-44A3-AB6C-4A1524C961FA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33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1A944-9C7C-44A3-AB6C-4A1524C961FA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33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EE0F-655D-4DCB-8AB2-180F19B89F17}" type="datetimeFigureOut">
              <a:rPr lang="es-AR" smtClean="0"/>
              <a:t>08/01/2020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40B-BC10-4274-A962-F5F798DF2F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45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EE0F-655D-4DCB-8AB2-180F19B89F17}" type="datetimeFigureOut">
              <a:rPr lang="es-AR" smtClean="0"/>
              <a:t>08/01/2020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40B-BC10-4274-A962-F5F798DF2F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41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EE0F-655D-4DCB-8AB2-180F19B89F17}" type="datetimeFigureOut">
              <a:rPr lang="es-AR" smtClean="0"/>
              <a:t>08/01/2020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40B-BC10-4274-A962-F5F798DF2F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201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EE0F-655D-4DCB-8AB2-180F19B89F17}" type="datetimeFigureOut">
              <a:rPr lang="es-AR" smtClean="0"/>
              <a:t>08/01/2020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40B-BC10-4274-A962-F5F798DF2F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255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EE0F-655D-4DCB-8AB2-180F19B89F17}" type="datetimeFigureOut">
              <a:rPr lang="es-AR" smtClean="0"/>
              <a:t>08/01/2020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40B-BC10-4274-A962-F5F798DF2F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302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EE0F-655D-4DCB-8AB2-180F19B89F17}" type="datetimeFigureOut">
              <a:rPr lang="es-AR" smtClean="0"/>
              <a:t>08/01/2020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40B-BC10-4274-A962-F5F798DF2F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373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EE0F-655D-4DCB-8AB2-180F19B89F17}" type="datetimeFigureOut">
              <a:rPr lang="es-AR" smtClean="0"/>
              <a:t>08/01/2020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40B-BC10-4274-A962-F5F798DF2F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492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EE0F-655D-4DCB-8AB2-180F19B89F17}" type="datetimeFigureOut">
              <a:rPr lang="es-AR" smtClean="0"/>
              <a:t>08/01/2020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40B-BC10-4274-A962-F5F798DF2F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726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EE0F-655D-4DCB-8AB2-180F19B89F17}" type="datetimeFigureOut">
              <a:rPr lang="es-AR" smtClean="0"/>
              <a:t>08/01/2020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40B-BC10-4274-A962-F5F798DF2F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616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EE0F-655D-4DCB-8AB2-180F19B89F17}" type="datetimeFigureOut">
              <a:rPr lang="es-AR" smtClean="0"/>
              <a:t>08/01/2020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40B-BC10-4274-A962-F5F798DF2F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751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EE0F-655D-4DCB-8AB2-180F19B89F17}" type="datetimeFigureOut">
              <a:rPr lang="es-AR" smtClean="0"/>
              <a:t>08/01/2020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40B-BC10-4274-A962-F5F798DF2F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377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8EE0F-655D-4DCB-8AB2-180F19B89F17}" type="datetimeFigureOut">
              <a:rPr lang="es-AR" smtClean="0"/>
              <a:t>08/01/2020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F40B-BC10-4274-A962-F5F798DF2F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597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050254" y="2921170"/>
            <a:ext cx="82747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AR" sz="6000" spc="-300" dirty="0" err="1" smtClean="0">
                <a:solidFill>
                  <a:schemeClr val="bg1"/>
                </a:solidFill>
                <a:latin typeface="Ageo Personal Use ExtBd" pitchFamily="50" charset="0"/>
              </a:rPr>
              <a:t>f.r</a:t>
            </a:r>
            <a:endParaRPr lang="es-AR" sz="6000" spc="-300" dirty="0">
              <a:solidFill>
                <a:schemeClr val="bg1"/>
              </a:solidFill>
              <a:latin typeface="Ageo Personal Use ExtBd" pitchFamily="50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4805716" y="3696106"/>
            <a:ext cx="288032" cy="9601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7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fade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0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spc="-150" dirty="0" err="1" smtClean="0">
                <a:solidFill>
                  <a:schemeClr val="bg1"/>
                </a:solidFill>
                <a:latin typeface="Fixedsys 62" pitchFamily="50" charset="0"/>
              </a:rPr>
              <a:t>Moonlight</a:t>
            </a:r>
            <a:r>
              <a:rPr lang="es-AR" sz="1400" spc="-150" dirty="0" smtClean="0">
                <a:solidFill>
                  <a:schemeClr val="bg1"/>
                </a:solidFill>
                <a:latin typeface="Fixedsys 62" pitchFamily="50" charset="0"/>
              </a:rPr>
              <a:t> </a:t>
            </a:r>
            <a:r>
              <a:rPr lang="es-AR" sz="1400" spc="-150" dirty="0" err="1" smtClean="0">
                <a:solidFill>
                  <a:schemeClr val="bg1"/>
                </a:solidFill>
                <a:latin typeface="Fixedsys 62" pitchFamily="50" charset="0"/>
              </a:rPr>
              <a:t>is</a:t>
            </a:r>
            <a:r>
              <a:rPr lang="es-AR" sz="1400" spc="-150" dirty="0" smtClean="0">
                <a:solidFill>
                  <a:schemeClr val="bg1"/>
                </a:solidFill>
                <a:latin typeface="Fixedsys 62" pitchFamily="50" charset="0"/>
              </a:rPr>
              <a:t> </a:t>
            </a:r>
            <a:r>
              <a:rPr lang="es-AR" sz="1400" spc="-150" dirty="0" err="1" smtClean="0">
                <a:solidFill>
                  <a:schemeClr val="bg1"/>
                </a:solidFill>
                <a:latin typeface="Fixedsys 62" pitchFamily="50" charset="0"/>
              </a:rPr>
              <a:t>Starting</a:t>
            </a:r>
            <a:endParaRPr lang="es-AR" sz="1400" spc="-150" dirty="0">
              <a:solidFill>
                <a:schemeClr val="bg1"/>
              </a:solidFill>
              <a:latin typeface="Fixedsys 62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uan\AppData\Local\Microsoft\Windows\INetCache\IE\Q86EDSCT\night_star_night_sky_milky_way_tree-184083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r="588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75000"/>
                </a:srgbClr>
              </a:gs>
              <a:gs pos="0">
                <a:srgbClr val="0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68026" y="6309320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spc="-150" dirty="0" err="1" smtClean="0">
                <a:solidFill>
                  <a:schemeClr val="bg1">
                    <a:alpha val="50000"/>
                  </a:schemeClr>
                </a:solidFill>
                <a:effectLst>
                  <a:outerShdw blurRad="279400" algn="ctr" rotWithShape="0">
                    <a:prstClr val="black"/>
                  </a:outerShdw>
                </a:effectLst>
                <a:latin typeface="Ageo Personal Use" pitchFamily="50" charset="0"/>
              </a:rPr>
              <a:t>moonlight</a:t>
            </a:r>
            <a:endParaRPr lang="es-AR" sz="2400" spc="-150" dirty="0">
              <a:solidFill>
                <a:schemeClr val="bg1">
                  <a:alpha val="50000"/>
                </a:schemeClr>
              </a:solidFill>
              <a:effectLst>
                <a:outerShdw blurRad="279400" algn="ctr" rotWithShape="0">
                  <a:prstClr val="black"/>
                </a:outerShdw>
              </a:effectLst>
              <a:latin typeface="Ageo Personal Use" pitchFamily="50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259632" y="6453336"/>
            <a:ext cx="375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spc="-150" dirty="0" smtClean="0">
                <a:solidFill>
                  <a:schemeClr val="bg1">
                    <a:alpha val="50000"/>
                  </a:schemeClr>
                </a:solidFill>
                <a:latin typeface="Ageo Personal Use" pitchFamily="50" charset="0"/>
              </a:rPr>
              <a:t>beta</a:t>
            </a:r>
            <a:endParaRPr lang="es-AR" sz="1050" spc="-150" dirty="0">
              <a:solidFill>
                <a:schemeClr val="bg1">
                  <a:alpha val="50000"/>
                </a:schemeClr>
              </a:solidFill>
              <a:latin typeface="Ageo Personal Use" pitchFamily="50" charset="0"/>
            </a:endParaRPr>
          </a:p>
        </p:txBody>
      </p:sp>
      <p:sp>
        <p:nvSpPr>
          <p:cNvPr id="13" name="12 Elipse"/>
          <p:cNvSpPr>
            <a:spLocks noChangeAspect="1"/>
          </p:cNvSpPr>
          <p:nvPr/>
        </p:nvSpPr>
        <p:spPr>
          <a:xfrm>
            <a:off x="7422703" y="6021286"/>
            <a:ext cx="749697" cy="749697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Ins="108000" bIns="36000" rtlCol="0" anchor="ctr"/>
          <a:lstStyle/>
          <a:p>
            <a:pPr algn="ctr"/>
            <a:r>
              <a:rPr lang="es-AR" sz="5400" dirty="0" smtClean="0">
                <a:latin typeface="Ageo Personal Use" pitchFamily="50" charset="0"/>
              </a:rPr>
              <a:t>E</a:t>
            </a:r>
            <a:endParaRPr lang="es-AR" sz="5400" dirty="0">
              <a:latin typeface="Ageo Personal Use" pitchFamily="50" charset="0"/>
            </a:endParaRPr>
          </a:p>
        </p:txBody>
      </p:sp>
      <p:sp>
        <p:nvSpPr>
          <p:cNvPr id="11" name="10 Redondear rectángulo de esquina del mismo lado"/>
          <p:cNvSpPr/>
          <p:nvPr/>
        </p:nvSpPr>
        <p:spPr>
          <a:xfrm>
            <a:off x="4716016" y="5013176"/>
            <a:ext cx="2448272" cy="1844824"/>
          </a:xfrm>
          <a:prstGeom prst="round2Same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AR" sz="1050" dirty="0" smtClean="0">
                <a:latin typeface="Ageo Personal Use Heavy" pitchFamily="50" charset="0"/>
              </a:rPr>
              <a:t>EXTRAS</a:t>
            </a:r>
            <a:endParaRPr lang="es-AR" sz="1050" dirty="0">
              <a:latin typeface="Ageo Personal Use Heavy" pitchFamily="50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788024" y="5301208"/>
            <a:ext cx="1903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u="sng" dirty="0" err="1" smtClean="0">
                <a:latin typeface="Ageo Personal Use ExtBd" pitchFamily="50" charset="0"/>
              </a:rPr>
              <a:t>MoonlightWeb</a:t>
            </a:r>
            <a:r>
              <a:rPr lang="es-AR" sz="1600" u="sng" dirty="0" smtClean="0">
                <a:latin typeface="Ageo Personal Use ExtBd" pitchFamily="50" charset="0"/>
              </a:rPr>
              <a:t> Lite</a:t>
            </a:r>
            <a:endParaRPr lang="es-AR" sz="1600" u="sng" dirty="0">
              <a:latin typeface="Ageo Personal Use ExtBd" pitchFamily="50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283968" y="2577098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spc="-150" dirty="0" err="1" smtClean="0">
                <a:solidFill>
                  <a:schemeClr val="bg1"/>
                </a:solidFill>
                <a:latin typeface="Ageo Personal Use" pitchFamily="50" charset="0"/>
              </a:rPr>
              <a:t>root</a:t>
            </a:r>
            <a:endParaRPr lang="es-AR" sz="5400" spc="-150" dirty="0">
              <a:solidFill>
                <a:schemeClr val="bg1"/>
              </a:solidFill>
              <a:latin typeface="Ageo Personal Use" pitchFamily="50" charset="0"/>
            </a:endParaRPr>
          </a:p>
        </p:txBody>
      </p:sp>
      <p:sp>
        <p:nvSpPr>
          <p:cNvPr id="18" name="17 Rectángulo">
            <a:hlinkClick r:id="rId4" action="ppaction://hlinksldjump"/>
          </p:cNvPr>
          <p:cNvSpPr/>
          <p:nvPr/>
        </p:nvSpPr>
        <p:spPr>
          <a:xfrm>
            <a:off x="4355976" y="3429000"/>
            <a:ext cx="1296144" cy="2880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Log in</a:t>
            </a:r>
            <a:endParaRPr lang="es-AR" dirty="0"/>
          </a:p>
        </p:txBody>
      </p:sp>
      <p:sp>
        <p:nvSpPr>
          <p:cNvPr id="16" name="15 Elipse"/>
          <p:cNvSpPr>
            <a:spLocks noChangeAspect="1"/>
          </p:cNvSpPr>
          <p:nvPr/>
        </p:nvSpPr>
        <p:spPr>
          <a:xfrm>
            <a:off x="8265094" y="6021287"/>
            <a:ext cx="749697" cy="7496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</a:ln>
          <a:effectLst>
            <a:outerShdw blurRad="190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/>
          <p:cNvSpPr txBox="1"/>
          <p:nvPr/>
        </p:nvSpPr>
        <p:spPr>
          <a:xfrm>
            <a:off x="118726" y="116632"/>
            <a:ext cx="380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 Heavy" pitchFamily="50" charset="0"/>
              </a:rPr>
              <a:t>Tip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 Heavy" pitchFamily="50" charset="0"/>
              </a:rPr>
              <a:t>: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Click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on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the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user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icon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to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change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to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another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user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.</a:t>
            </a:r>
            <a:endParaRPr lang="es-AR" sz="1200" dirty="0">
              <a:solidFill>
                <a:schemeClr val="bg1">
                  <a:alpha val="25000"/>
                </a:schemeClr>
              </a:solidFill>
              <a:latin typeface="Ageo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>
        <p:fade thruBlk="1"/>
      </p:transition>
    </mc:Choice>
    <mc:Fallback xmlns="">
      <p:transition spd="slow" advClick="0">
        <p:fade thruBlk="1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2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24" restart="whenNotActive" fill="hold" evtFilter="cancelBubble" nodeType="interactiveSeq">
                    <p:stCondLst>
                      <p:cond evt="onClick" delay="0">
                        <p:tgtEl>
                          <p:spTgt spid="1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" fill="hold">
                          <p:stCondLst>
                            <p:cond delay="0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xit" presetSubtype="4" ac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"/>
                      </p:tgtEl>
                    </p:cond>
                  </p:nextCondLst>
                </p:seq>
                <p:seq concurrent="1" nextAc="seek">
                  <p:cTn id="45" restart="whenNotActive" fill="hold" evtFilter="cancelBubble" nodeType="interactiveSeq">
                    <p:stCondLst>
                      <p:cond evt="onClick" delay="0">
                        <p:tgtEl>
                          <p:spTgt spid="1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46" fill="hold">
                          <p:stCondLst>
                            <p:cond delay="0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6" presetClass="emp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9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2" presetClass="exit" presetSubtype="4" ac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1" dur="10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1.67245E-6 L -0.56285 -0.44275 " pathEditMode="relative" rAng="0" ptsTypes="AA">
                                          <p:cBhvr>
                                            <p:cTn id="55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142" y="-221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6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" presetClass="exit" presetSubtype="6" accel="10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20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20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2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6" ac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20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20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42" presetClass="path" presetSubtype="0" accel="50000" decel="5000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6285 -0.44283 L -1.66667E-6 0.00023 " pathEditMode="relative" rAng="0" ptsTypes="AA">
                                          <p:cBhvr>
                                            <p:cTn id="9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142" y="2215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6" presetClass="emp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3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67000" y="6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4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8" dur="2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"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/>
          <p:bldP spid="10" grpId="0"/>
          <p:bldP spid="13" grpId="0" animBg="1"/>
          <p:bldP spid="13" grpId="1" animBg="1"/>
          <p:bldP spid="13" grpId="2" animBg="1"/>
          <p:bldP spid="11" grpId="0" animBg="1"/>
          <p:bldP spid="11" grpId="1" animBg="1"/>
          <p:bldP spid="12" grpId="0"/>
          <p:bldP spid="12" grpId="1"/>
          <p:bldP spid="17" grpId="0"/>
          <p:bldP spid="17" grpId="1"/>
          <p:bldP spid="17" grpId="2"/>
          <p:bldP spid="17" grpId="3"/>
          <p:bldP spid="18" grpId="0" animBg="1"/>
          <p:bldP spid="18" grpId="1" animBg="1"/>
          <p:bldP spid="18" grpId="2" animBg="1"/>
          <p:bldP spid="18" grpId="3" animBg="1"/>
          <p:bldP spid="16" grpId="0" animBg="1"/>
          <p:bldP spid="16" grpId="1" animBg="1"/>
          <p:bldP spid="16" grpId="2" animBg="1"/>
          <p:bldP spid="16" grpId="3" animBg="1"/>
          <p:bldP spid="16" grpId="4" animBg="1"/>
          <p:bldP spid="14" grpId="0"/>
          <p:bldP spid="14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24" restart="whenNotActive" fill="hold" evtFilter="cancelBubble" nodeType="interactiveSeq">
                    <p:stCondLst>
                      <p:cond evt="onClick" delay="0">
                        <p:tgtEl>
                          <p:spTgt spid="1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5" fill="hold">
                          <p:stCondLst>
                            <p:cond delay="0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xit" presetSubtype="4" ac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3"/>
                      </p:tgtEl>
                    </p:cond>
                  </p:nextCondLst>
                </p:seq>
                <p:seq concurrent="1" nextAc="seek">
                  <p:cTn id="45" restart="whenNotActive" fill="hold" evtFilter="cancelBubble" nodeType="interactiveSeq">
                    <p:stCondLst>
                      <p:cond evt="onClick" delay="0">
                        <p:tgtEl>
                          <p:spTgt spid="1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46" fill="hold">
                          <p:stCondLst>
                            <p:cond delay="0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6" presetClass="emp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9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2" presetClass="exit" presetSubtype="4" ac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1" dur="10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1.67245E-6 L -0.56285 -0.44275 " pathEditMode="relative" rAng="0" ptsTypes="AA">
                                          <p:cBhvr>
                                            <p:cTn id="55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142" y="-221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6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" presetClass="exit" presetSubtype="6" accel="10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20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20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4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6" ac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20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20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42" presetClass="path" presetSubtype="0" accel="50000" decel="5000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6285 -0.44283 L -1.66667E-6 0.00023 " pathEditMode="relative" rAng="0" ptsTypes="AA">
                                          <p:cBhvr>
                                            <p:cTn id="9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142" y="2215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6" presetClass="emp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3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67000" y="6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4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5" dur="2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8" dur="2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6"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/>
          <p:bldP spid="10" grpId="0"/>
          <p:bldP spid="13" grpId="0" animBg="1"/>
          <p:bldP spid="13" grpId="1" animBg="1"/>
          <p:bldP spid="13" grpId="2" animBg="1"/>
          <p:bldP spid="11" grpId="0" animBg="1"/>
          <p:bldP spid="11" grpId="1" animBg="1"/>
          <p:bldP spid="12" grpId="0"/>
          <p:bldP spid="12" grpId="1"/>
          <p:bldP spid="17" grpId="0"/>
          <p:bldP spid="17" grpId="1"/>
          <p:bldP spid="17" grpId="2"/>
          <p:bldP spid="17" grpId="3"/>
          <p:bldP spid="18" grpId="0" animBg="1"/>
          <p:bldP spid="18" grpId="1" animBg="1"/>
          <p:bldP spid="18" grpId="2" animBg="1"/>
          <p:bldP spid="18" grpId="3" animBg="1"/>
          <p:bldP spid="16" grpId="0" animBg="1"/>
          <p:bldP spid="16" grpId="1" animBg="1"/>
          <p:bldP spid="16" grpId="2" animBg="1"/>
          <p:bldP spid="16" grpId="3" animBg="1"/>
          <p:bldP spid="16" grpId="4" animBg="1"/>
          <p:bldP spid="14" grpId="0"/>
          <p:bldP spid="14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uan\AppData\Local\Microsoft\Windows\INetCache\IE\Q86EDSCT\night_star_night_sky_milky_way_tree-184083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r="588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75000"/>
                </a:srgbClr>
              </a:gs>
              <a:gs pos="0">
                <a:srgbClr val="0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68026" y="6309320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spc="-150" dirty="0" err="1" smtClean="0">
                <a:solidFill>
                  <a:schemeClr val="bg1">
                    <a:alpha val="50000"/>
                  </a:schemeClr>
                </a:solidFill>
                <a:effectLst>
                  <a:outerShdw blurRad="279400" algn="ctr" rotWithShape="0">
                    <a:prstClr val="black"/>
                  </a:outerShdw>
                </a:effectLst>
                <a:latin typeface="Ageo Personal Use" pitchFamily="50" charset="0"/>
              </a:rPr>
              <a:t>moonlight</a:t>
            </a:r>
            <a:endParaRPr lang="es-AR" sz="2400" spc="-150" dirty="0">
              <a:solidFill>
                <a:schemeClr val="bg1">
                  <a:alpha val="50000"/>
                </a:schemeClr>
              </a:solidFill>
              <a:effectLst>
                <a:outerShdw blurRad="279400" algn="ctr" rotWithShape="0">
                  <a:prstClr val="black"/>
                </a:outerShdw>
              </a:effectLst>
              <a:latin typeface="Ageo Personal Use" pitchFamily="50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259632" y="6453336"/>
            <a:ext cx="375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spc="-150" dirty="0" smtClean="0">
                <a:solidFill>
                  <a:schemeClr val="bg1">
                    <a:alpha val="50000"/>
                  </a:schemeClr>
                </a:solidFill>
                <a:latin typeface="Ageo Personal Use" pitchFamily="50" charset="0"/>
              </a:rPr>
              <a:t>beta</a:t>
            </a:r>
            <a:endParaRPr lang="es-AR" sz="1050" spc="-150" dirty="0">
              <a:solidFill>
                <a:schemeClr val="bg1">
                  <a:alpha val="50000"/>
                </a:schemeClr>
              </a:solidFill>
              <a:latin typeface="Ageo Personal Use" pitchFamily="50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283968" y="2577098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spc="-150" dirty="0" err="1" smtClean="0">
                <a:solidFill>
                  <a:schemeClr val="bg1"/>
                </a:solidFill>
                <a:latin typeface="Ageo Personal Use" pitchFamily="50" charset="0"/>
              </a:rPr>
              <a:t>root</a:t>
            </a:r>
            <a:endParaRPr lang="es-AR" sz="5400" spc="-150" dirty="0">
              <a:solidFill>
                <a:schemeClr val="bg1"/>
              </a:solidFill>
              <a:latin typeface="Ageo Personal Use" pitchFamily="50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355976" y="3429000"/>
            <a:ext cx="1296144" cy="2880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>
                <a:latin typeface="Ageo Personal Use ExtBd" pitchFamily="50" charset="0"/>
              </a:rPr>
              <a:t>Logging</a:t>
            </a:r>
            <a:r>
              <a:rPr lang="es-AR" sz="1600" dirty="0" smtClean="0">
                <a:latin typeface="Ageo Personal Use ExtBd" pitchFamily="50" charset="0"/>
              </a:rPr>
              <a:t> in...</a:t>
            </a:r>
            <a:endParaRPr lang="es-AR" sz="1600" dirty="0">
              <a:latin typeface="Ageo Personal Use ExtBd" pitchFamily="50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18726" y="116632"/>
            <a:ext cx="380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 Heavy" pitchFamily="50" charset="0"/>
              </a:rPr>
              <a:t>Tip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 Heavy" pitchFamily="50" charset="0"/>
              </a:rPr>
              <a:t>: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Click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on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the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user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icon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to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change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to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another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 </a:t>
            </a:r>
            <a:r>
              <a:rPr lang="es-AR" sz="1200" dirty="0" err="1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user</a:t>
            </a:r>
            <a:r>
              <a:rPr lang="es-AR" sz="1200" dirty="0" smtClean="0">
                <a:solidFill>
                  <a:schemeClr val="bg1">
                    <a:alpha val="25000"/>
                  </a:schemeClr>
                </a:solidFill>
                <a:latin typeface="Ageo Personal Use" pitchFamily="50" charset="0"/>
              </a:rPr>
              <a:t>.</a:t>
            </a:r>
            <a:endParaRPr lang="es-AR" sz="1200" dirty="0">
              <a:solidFill>
                <a:schemeClr val="bg1">
                  <a:alpha val="25000"/>
                </a:schemeClr>
              </a:solidFill>
              <a:latin typeface="Ageo Personal Use" pitchFamily="50" charset="0"/>
            </a:endParaRPr>
          </a:p>
        </p:txBody>
      </p:sp>
      <p:sp>
        <p:nvSpPr>
          <p:cNvPr id="16" name="15 Elipse"/>
          <p:cNvSpPr>
            <a:spLocks noChangeAspect="1"/>
          </p:cNvSpPr>
          <p:nvPr/>
        </p:nvSpPr>
        <p:spPr>
          <a:xfrm>
            <a:off x="2915816" y="2780928"/>
            <a:ext cx="1152128" cy="1152128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76200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</a:ln>
          <a:effectLst>
            <a:outerShdw blurRad="190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Rectángulo"/>
          <p:cNvSpPr/>
          <p:nvPr/>
        </p:nvSpPr>
        <p:spPr>
          <a:xfrm>
            <a:off x="4355976" y="3429000"/>
            <a:ext cx="1296144" cy="2880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 smtClean="0">
                <a:latin typeface="Ageo Personal Use ExtBd" pitchFamily="50" charset="0"/>
              </a:rPr>
              <a:t>Logging</a:t>
            </a:r>
            <a:r>
              <a:rPr lang="es-AR" sz="1600" dirty="0" smtClean="0">
                <a:latin typeface="Ageo Personal Use ExtBd" pitchFamily="50" charset="0"/>
              </a:rPr>
              <a:t> in...</a:t>
            </a:r>
            <a:endParaRPr lang="es-AR" sz="1600" dirty="0">
              <a:latin typeface="Ageo Personal Use ExtBd" pitchFamily="50" charset="0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2915816" y="2577098"/>
            <a:ext cx="2736304" cy="1355958"/>
            <a:chOff x="2929656" y="2577098"/>
            <a:chExt cx="2736304" cy="1355958"/>
          </a:xfrm>
        </p:grpSpPr>
        <p:sp>
          <p:nvSpPr>
            <p:cNvPr id="19" name="18 CuadroTexto"/>
            <p:cNvSpPr txBox="1"/>
            <p:nvPr/>
          </p:nvSpPr>
          <p:spPr>
            <a:xfrm>
              <a:off x="4297808" y="2577098"/>
              <a:ext cx="13035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5400" spc="-150" dirty="0" err="1" smtClean="0">
                  <a:solidFill>
                    <a:schemeClr val="bg1"/>
                  </a:solidFill>
                  <a:latin typeface="Ageo Personal Use" pitchFamily="50" charset="0"/>
                </a:rPr>
                <a:t>root</a:t>
              </a:r>
              <a:endParaRPr lang="es-AR" sz="5400" spc="-150" dirty="0">
                <a:solidFill>
                  <a:schemeClr val="bg1"/>
                </a:solidFill>
                <a:latin typeface="Ageo Personal Use" pitchFamily="50" charset="0"/>
              </a:endParaRPr>
            </a:p>
          </p:txBody>
        </p:sp>
        <p:sp>
          <p:nvSpPr>
            <p:cNvPr id="20" name="19 Elipse"/>
            <p:cNvSpPr>
              <a:spLocks noChangeAspect="1"/>
            </p:cNvSpPr>
            <p:nvPr/>
          </p:nvSpPr>
          <p:spPr>
            <a:xfrm>
              <a:off x="2929656" y="2780928"/>
              <a:ext cx="1152128" cy="1152128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76200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</a:ln>
            <a:effectLst>
              <a:outerShdw blurRad="1905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4369816" y="3429000"/>
              <a:ext cx="1296144" cy="2880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 smtClean="0">
                  <a:latin typeface="Ageo Personal Use ExtBd" pitchFamily="50" charset="0"/>
                </a:rPr>
                <a:t>Logging</a:t>
              </a:r>
              <a:r>
                <a:rPr lang="es-AR" sz="1600" dirty="0" smtClean="0">
                  <a:latin typeface="Ageo Personal Use ExtBd" pitchFamily="50" charset="0"/>
                </a:rPr>
                <a:t> in...</a:t>
              </a:r>
              <a:endParaRPr lang="es-AR" sz="1600" dirty="0">
                <a:latin typeface="Ageo Personal Use ExtBd" pitchFamily="50" charset="0"/>
              </a:endParaRPr>
            </a:p>
          </p:txBody>
        </p:sp>
      </p:grpSp>
      <p:sp>
        <p:nvSpPr>
          <p:cNvPr id="3" name="2 Rectángulo"/>
          <p:cNvSpPr/>
          <p:nvPr/>
        </p:nvSpPr>
        <p:spPr>
          <a:xfrm>
            <a:off x="4355976" y="3429000"/>
            <a:ext cx="12961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2151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/>
      <p:bldP spid="17" grpId="0"/>
      <p:bldP spid="18" grpId="0" animBg="1"/>
      <p:bldP spid="14" grpId="0"/>
      <p:bldP spid="16" grpId="0" animBg="1"/>
      <p:bldP spid="15" grpId="0" animBg="1"/>
      <p:bldP spid="15" grpId="1" animBg="1"/>
      <p:bldP spid="15" grpId="2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uan\AppData\Local\Microsoft\Windows\INetCache\IE\Q86EDSCT\night_star_night_sky_milky_way_tree-184083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r="588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 redondeado"/>
          <p:cNvSpPr/>
          <p:nvPr/>
        </p:nvSpPr>
        <p:spPr>
          <a:xfrm>
            <a:off x="827584" y="6225634"/>
            <a:ext cx="8208912" cy="513409"/>
          </a:xfrm>
          <a:prstGeom prst="round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7452320" y="6353423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400" u="sng" dirty="0" err="1" smtClean="0">
                <a:solidFill>
                  <a:schemeClr val="bg1"/>
                </a:solidFill>
                <a:latin typeface="Ageo Personal Use" pitchFamily="50" charset="0"/>
              </a:rPr>
              <a:t>See</a:t>
            </a:r>
            <a:r>
              <a:rPr lang="es-AR" sz="1400" u="sng" dirty="0" smtClean="0">
                <a:solidFill>
                  <a:schemeClr val="bg1"/>
                </a:solidFill>
                <a:latin typeface="Ageo Personal Use" pitchFamily="50" charset="0"/>
              </a:rPr>
              <a:t> </a:t>
            </a:r>
            <a:r>
              <a:rPr lang="es-AR" sz="1400" u="sng" dirty="0" err="1" smtClean="0">
                <a:solidFill>
                  <a:schemeClr val="bg1"/>
                </a:solidFill>
                <a:latin typeface="Ageo Personal Use" pitchFamily="50" charset="0"/>
              </a:rPr>
              <a:t>all</a:t>
            </a:r>
            <a:r>
              <a:rPr lang="es-AR" sz="1400" u="sng" dirty="0" smtClean="0">
                <a:solidFill>
                  <a:schemeClr val="bg1"/>
                </a:solidFill>
                <a:latin typeface="Ageo Personal Use" pitchFamily="50" charset="0"/>
              </a:rPr>
              <a:t> </a:t>
            </a:r>
            <a:r>
              <a:rPr lang="es-AR" sz="1400" u="sng" dirty="0" err="1" smtClean="0">
                <a:solidFill>
                  <a:schemeClr val="bg1"/>
                </a:solidFill>
                <a:latin typeface="Ageo Personal Use" pitchFamily="50" charset="0"/>
              </a:rPr>
              <a:t>programs</a:t>
            </a:r>
            <a:endParaRPr lang="es-AR" sz="1400" u="sng" dirty="0">
              <a:solidFill>
                <a:schemeClr val="bg1"/>
              </a:solidFill>
              <a:latin typeface="Ageo Personal Use" pitchFamily="50" charset="0"/>
            </a:endParaRPr>
          </a:p>
        </p:txBody>
      </p:sp>
      <p:sp>
        <p:nvSpPr>
          <p:cNvPr id="8" name="7 Rectángulo redondeado"/>
          <p:cNvSpPr>
            <a:spLocks noChangeAspect="1"/>
          </p:cNvSpPr>
          <p:nvPr/>
        </p:nvSpPr>
        <p:spPr>
          <a:xfrm>
            <a:off x="134096" y="6263904"/>
            <a:ext cx="486817" cy="486817"/>
          </a:xfrm>
          <a:prstGeom prst="roundRect">
            <a:avLst>
              <a:gd name="adj" fmla="val 11158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6" name="5 Elipse"/>
          <p:cNvSpPr>
            <a:spLocks noChangeAspect="1"/>
          </p:cNvSpPr>
          <p:nvPr/>
        </p:nvSpPr>
        <p:spPr>
          <a:xfrm>
            <a:off x="107504" y="6237312"/>
            <a:ext cx="540000" cy="540000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outerShdw blurRad="2667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Ins="90000" bIns="72000" rtlCol="0" anchor="ctr"/>
          <a:lstStyle/>
          <a:p>
            <a:pPr algn="ctr"/>
            <a:r>
              <a:rPr lang="es-AR" sz="3600" dirty="0" smtClean="0">
                <a:effectLst>
                  <a:outerShdw blurRad="114300" algn="ctr" rotWithShape="0">
                    <a:prstClr val="black"/>
                  </a:outerShdw>
                </a:effectLst>
                <a:latin typeface="Ageo Personal Use ExtBd" pitchFamily="50" charset="0"/>
              </a:rPr>
              <a:t>m</a:t>
            </a:r>
            <a:endParaRPr lang="es-AR" sz="3600" dirty="0">
              <a:effectLst>
                <a:outerShdw blurRad="114300" algn="ctr" rotWithShape="0">
                  <a:prstClr val="black"/>
                </a:outerShdw>
              </a:effectLst>
              <a:latin typeface="Ageo Personal Use ExtBd" pitchFamily="50" charset="0"/>
            </a:endParaRPr>
          </a:p>
        </p:txBody>
      </p:sp>
      <p:sp>
        <p:nvSpPr>
          <p:cNvPr id="12" name="11 Almacenamiento interno"/>
          <p:cNvSpPr/>
          <p:nvPr/>
        </p:nvSpPr>
        <p:spPr>
          <a:xfrm>
            <a:off x="214454" y="159874"/>
            <a:ext cx="360000" cy="360000"/>
          </a:xfrm>
          <a:prstGeom prst="flowChartInternalStorage">
            <a:avLst/>
          </a:prstGeom>
          <a:ln w="28575"/>
          <a:effectLst>
            <a:outerShdw blurRad="114300" algn="ctr" rotWithShape="0">
              <a:prstClr val="black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611560" y="109042"/>
            <a:ext cx="1465466" cy="461665"/>
          </a:xfrm>
          <a:prstGeom prst="rect">
            <a:avLst/>
          </a:prstGeom>
          <a:noFill/>
          <a:effectLst>
            <a:outerShdw blurRad="114300" algn="ctr" rotWithShape="0">
              <a:prstClr val="black"/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es-AR" sz="2400" dirty="0" err="1" smtClean="0">
                <a:solidFill>
                  <a:schemeClr val="bg1"/>
                </a:solidFill>
                <a:latin typeface="Ageo Personal Use ExtBd" pitchFamily="50" charset="0"/>
              </a:rPr>
              <a:t>Trash</a:t>
            </a:r>
            <a:r>
              <a:rPr lang="es-AR" sz="2400" dirty="0" err="1">
                <a:solidFill>
                  <a:schemeClr val="bg1"/>
                </a:solidFill>
                <a:latin typeface="Ageo Personal Use ExtBd" pitchFamily="50" charset="0"/>
              </a:rPr>
              <a:t>c</a:t>
            </a:r>
            <a:r>
              <a:rPr lang="es-AR" sz="2400" dirty="0" err="1" smtClean="0">
                <a:solidFill>
                  <a:schemeClr val="bg1"/>
                </a:solidFill>
                <a:latin typeface="Ageo Personal Use ExtBd" pitchFamily="50" charset="0"/>
              </a:rPr>
              <a:t>an</a:t>
            </a:r>
            <a:endParaRPr lang="es-AR" sz="2400" dirty="0">
              <a:solidFill>
                <a:schemeClr val="bg1"/>
              </a:solidFill>
              <a:latin typeface="Ageo Personal Use ExtBd" pitchFamily="50" charset="0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8119557" y="62674"/>
            <a:ext cx="914400" cy="9144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3200" spc="-300" dirty="0" smtClean="0">
                <a:solidFill>
                  <a:schemeClr val="accent1">
                    <a:alpha val="25000"/>
                  </a:schemeClr>
                </a:solidFill>
                <a:latin typeface="Ageo Personal Use ExtBd" pitchFamily="50" charset="0"/>
              </a:rPr>
              <a:t>beta</a:t>
            </a:r>
            <a:endParaRPr lang="es-AR" sz="3200" spc="-300" dirty="0">
              <a:solidFill>
                <a:schemeClr val="accent1">
                  <a:alpha val="25000"/>
                </a:schemeClr>
              </a:solidFill>
              <a:latin typeface="Ageo Personal Use ExtBd" pitchFamily="50" charset="0"/>
            </a:endParaRPr>
          </a:p>
        </p:txBody>
      </p:sp>
      <p:sp>
        <p:nvSpPr>
          <p:cNvPr id="24" name="23 Redondear rectángulo de esquina del mismo lado"/>
          <p:cNvSpPr/>
          <p:nvPr/>
        </p:nvSpPr>
        <p:spPr>
          <a:xfrm rot="5400000">
            <a:off x="-1589779" y="2282475"/>
            <a:ext cx="5256584" cy="2077026"/>
          </a:xfrm>
          <a:prstGeom prst="round2SameRect">
            <a:avLst>
              <a:gd name="adj1" fmla="val 6476"/>
              <a:gd name="adj2" fmla="val 0"/>
            </a:avLst>
          </a:prstGeom>
          <a:gradFill flip="none" rotWithShape="1">
            <a:lin ang="0" scaled="1"/>
            <a:tileRect/>
          </a:gradFill>
          <a:ln>
            <a:noFill/>
          </a:ln>
          <a:effectLst>
            <a:outerShdw blurRad="165100" rotWithShape="0">
              <a:srgbClr val="000000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dirty="0" smtClean="0">
                <a:solidFill>
                  <a:schemeClr val="dk1">
                    <a:alpha val="26000"/>
                  </a:schemeClr>
                </a:solidFill>
                <a:effectLst>
                  <a:outerShdw blurRad="292100" algn="ctr" rotWithShape="0">
                    <a:prstClr val="black"/>
                  </a:outerShdw>
                </a:effectLst>
                <a:latin typeface="Ageo Personal Use Heavy" pitchFamily="50" charset="0"/>
              </a:rPr>
              <a:t>(</a:t>
            </a:r>
            <a:r>
              <a:rPr lang="es-AR" dirty="0" err="1" smtClean="0">
                <a:solidFill>
                  <a:schemeClr val="dk1">
                    <a:alpha val="26000"/>
                  </a:schemeClr>
                </a:solidFill>
                <a:effectLst>
                  <a:outerShdw blurRad="292100" algn="ctr" rotWithShape="0">
                    <a:prstClr val="black"/>
                  </a:outerShdw>
                </a:effectLst>
                <a:latin typeface="Ageo Personal Use Heavy" pitchFamily="50" charset="0"/>
              </a:rPr>
              <a:t>empty</a:t>
            </a:r>
            <a:r>
              <a:rPr lang="es-AR" dirty="0" smtClean="0">
                <a:solidFill>
                  <a:schemeClr val="dk1">
                    <a:alpha val="26000"/>
                  </a:schemeClr>
                </a:solidFill>
                <a:effectLst>
                  <a:outerShdw blurRad="292100" algn="ctr" rotWithShape="0">
                    <a:prstClr val="black"/>
                  </a:outerShdw>
                </a:effectLst>
                <a:latin typeface="Ageo Personal Use Heavy" pitchFamily="50" charset="0"/>
              </a:rPr>
              <a:t>)</a:t>
            </a:r>
            <a:endParaRPr lang="es-AR" dirty="0">
              <a:solidFill>
                <a:schemeClr val="dk1">
                  <a:alpha val="26000"/>
                </a:schemeClr>
              </a:solidFill>
              <a:effectLst>
                <a:outerShdw blurRad="292100" algn="ctr" rotWithShape="0">
                  <a:prstClr val="black"/>
                </a:outerShdw>
              </a:effectLst>
              <a:latin typeface="Ageo Personal Use Heavy" pitchFamily="50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52267" y="5517232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u="sng" dirty="0" smtClean="0">
                <a:effectLst>
                  <a:outerShdw blurRad="381000" algn="ctr" rotWithShape="0">
                    <a:prstClr val="black"/>
                  </a:outerShdw>
                </a:effectLst>
                <a:latin typeface="Ageo Personal Use" pitchFamily="50" charset="0"/>
              </a:rPr>
              <a:t>Clear </a:t>
            </a:r>
            <a:r>
              <a:rPr lang="es-AR" sz="1400" u="sng" dirty="0" err="1" smtClean="0">
                <a:effectLst>
                  <a:outerShdw blurRad="381000" algn="ctr" rotWithShape="0">
                    <a:prstClr val="black"/>
                  </a:outerShdw>
                </a:effectLst>
                <a:latin typeface="Ageo Personal Use" pitchFamily="50" charset="0"/>
              </a:rPr>
              <a:t>Trashcan</a:t>
            </a:r>
            <a:endParaRPr lang="es-AR" sz="1400" u="sng" dirty="0">
              <a:effectLst>
                <a:outerShdw blurRad="381000" algn="ctr" rotWithShape="0">
                  <a:prstClr val="black"/>
                </a:outerShdw>
              </a:effectLst>
              <a:latin typeface="Ageo Personal Use" pitchFamily="50" charset="0"/>
            </a:endParaRPr>
          </a:p>
        </p:txBody>
      </p:sp>
      <p:sp>
        <p:nvSpPr>
          <p:cNvPr id="26" name="Button"/>
          <p:cNvSpPr/>
          <p:nvPr/>
        </p:nvSpPr>
        <p:spPr>
          <a:xfrm>
            <a:off x="214454" y="159873"/>
            <a:ext cx="1765258" cy="381993"/>
          </a:xfrm>
          <a:prstGeom prst="rect">
            <a:avLst/>
          </a:prstGeom>
          <a:solidFill>
            <a:srgbClr val="93A299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15" name="14 Almacenamiento interno"/>
          <p:cNvSpPr/>
          <p:nvPr/>
        </p:nvSpPr>
        <p:spPr>
          <a:xfrm>
            <a:off x="214454" y="159873"/>
            <a:ext cx="360000" cy="360000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  <a:effectLst>
            <a:outerShdw blurRad="571500" algn="ctr" rotWithShape="0">
              <a:schemeClr val="bg1">
                <a:alpha val="72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611560" y="109040"/>
            <a:ext cx="1465466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r>
              <a:rPr lang="es-AR" sz="2400" dirty="0" err="1" smtClean="0">
                <a:solidFill>
                  <a:schemeClr val="bg1"/>
                </a:solidFill>
                <a:effectLst>
                  <a:outerShdw blurRad="254000" algn="ctr" rotWithShape="0">
                    <a:schemeClr val="bg1"/>
                  </a:outerShdw>
                </a:effectLst>
                <a:latin typeface="Ageo Personal Use ExtBd" pitchFamily="50" charset="0"/>
              </a:rPr>
              <a:t>Trash</a:t>
            </a:r>
            <a:r>
              <a:rPr lang="es-AR" sz="2400" dirty="0" err="1">
                <a:solidFill>
                  <a:schemeClr val="bg1"/>
                </a:solidFill>
                <a:effectLst>
                  <a:outerShdw blurRad="254000" algn="ctr" rotWithShape="0">
                    <a:schemeClr val="bg1"/>
                  </a:outerShdw>
                </a:effectLst>
                <a:latin typeface="Ageo Personal Use ExtBd" pitchFamily="50" charset="0"/>
              </a:rPr>
              <a:t>c</a:t>
            </a:r>
            <a:r>
              <a:rPr lang="es-AR" sz="2400" dirty="0" err="1" smtClean="0">
                <a:solidFill>
                  <a:schemeClr val="bg1"/>
                </a:solidFill>
                <a:effectLst>
                  <a:outerShdw blurRad="254000" algn="ctr" rotWithShape="0">
                    <a:schemeClr val="bg1"/>
                  </a:outerShdw>
                </a:effectLst>
                <a:latin typeface="Ageo Personal Use ExtBd" pitchFamily="50" charset="0"/>
              </a:rPr>
              <a:t>an</a:t>
            </a:r>
            <a:endParaRPr lang="es-AR" sz="2400" dirty="0">
              <a:solidFill>
                <a:schemeClr val="bg1"/>
              </a:solidFill>
              <a:effectLst>
                <a:outerShdw blurRad="254000" algn="ctr" rotWithShape="0">
                  <a:schemeClr val="bg1"/>
                </a:outerShdw>
              </a:effectLst>
              <a:latin typeface="Ageo Personal Use ExtBd" pitchFamily="50" charset="0"/>
            </a:endParaRPr>
          </a:p>
        </p:txBody>
      </p:sp>
      <p:sp>
        <p:nvSpPr>
          <p:cNvPr id="17" name="16 Elipse"/>
          <p:cNvSpPr>
            <a:spLocks noChangeAspect="1"/>
          </p:cNvSpPr>
          <p:nvPr/>
        </p:nvSpPr>
        <p:spPr>
          <a:xfrm>
            <a:off x="107504" y="6237312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0" algn="ctr" rotWithShape="0">
              <a:schemeClr val="bg1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Ins="90000" bIns="72000" rtlCol="0" anchor="ctr"/>
          <a:lstStyle/>
          <a:p>
            <a:pPr algn="ctr"/>
            <a:endParaRPr lang="es-AR" sz="3600" dirty="0">
              <a:effectLst>
                <a:outerShdw blurRad="114300" algn="ctr" rotWithShape="0">
                  <a:prstClr val="black"/>
                </a:outerShdw>
              </a:effectLst>
              <a:latin typeface="Ageo Personal Use ExtB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6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8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1" grpId="1"/>
      <p:bldP spid="8" grpId="0" animBg="1"/>
      <p:bldP spid="8" grpId="1" animBg="1"/>
      <p:bldP spid="6" grpId="0" animBg="1"/>
      <p:bldP spid="12" grpId="0" animBg="1"/>
      <p:bldP spid="13" grpId="0"/>
      <p:bldP spid="23" grpId="0" animBg="1"/>
      <p:bldP spid="24" grpId="2" animBg="1"/>
      <p:bldP spid="24" grpId="3" animBg="1"/>
      <p:bldP spid="25" grpId="2"/>
      <p:bldP spid="25" grpId="3"/>
      <p:bldP spid="26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6" grpId="1"/>
      <p:bldP spid="16" grpId="2"/>
      <p:bldP spid="16" grpId="3"/>
      <p:bldP spid="16" grpId="4"/>
      <p:bldP spid="17" grpId="0" animBg="1"/>
      <p:bldP spid="17" grpId="1" animBg="1"/>
      <p:bldP spid="17" grpId="2" animBg="1"/>
      <p:bldP spid="17" grpId="3" animBg="1"/>
    </p:bldLst>
  </p:timing>
</p:sld>
</file>

<file path=ppt/theme/theme1.xml><?xml version="1.0" encoding="utf-8"?>
<a:theme xmlns:a="http://schemas.openxmlformats.org/drawingml/2006/main" name="Tema de Office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67</Words>
  <Application>Microsoft Office PowerPoint</Application>
  <PresentationFormat>Presentación en pantalla (4:3)</PresentationFormat>
  <Paragraphs>28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The Opentasia Team</dc:creator>
  <cp:lastModifiedBy>Juan Abregú</cp:lastModifiedBy>
  <cp:revision>16</cp:revision>
  <dcterms:created xsi:type="dcterms:W3CDTF">2019-12-08T23:23:04Z</dcterms:created>
  <dcterms:modified xsi:type="dcterms:W3CDTF">2020-01-08T14:12:21Z</dcterms:modified>
</cp:coreProperties>
</file>