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4039C-1172-4113-9DE8-C0C95779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036EE-6998-4368-AE31-AA05AF906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8E9C83-0B5A-4845-9ED1-4689773D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EAEA8B-60C5-44EC-BC0F-3126481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2DFCE-FDB6-4DB5-87E3-35DCCB0E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5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4A7F8-9A9B-4EE5-BA30-0847D5CE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1014B6-9B42-48EF-8A0F-18080E90D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6D464-ADBA-42AE-80F7-0771547C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E14184-682A-4D39-ACD5-DA9B8015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6D98A-0D01-459B-87FB-4A0C83587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7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8E34B6-ED88-4173-85FF-A1517FDAC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D11AB4-F0DD-4F84-AA56-83CB0FA61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FE0B6-CA70-49A4-A1DC-2C3147CB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23024-AD52-46D7-A1CC-0082C65B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8F0BC-DC1A-4067-9CBB-8032542F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38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494DB-9B22-4E44-9FFB-836ADC2B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BD7560-0C8D-470C-A00D-24E30E4A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365900-E3E1-4025-A7D1-FEB2AEC6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24C9A-6503-4500-BFB0-BE835535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6ECBB-8F98-4AD3-BCFA-03557749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401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D101D-E6DD-4F4C-81EC-5AEF8235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5F5E3A-1C2A-44F2-98F0-5DD9DB14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EBE359-88C6-422C-AED7-FFE22095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00B9C-29C0-49A5-9A03-7C40DB7D9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A6599-C7DC-4F9C-A4DC-96D91D3D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7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9DAB6-0FF9-4B91-9CBE-B2EC095D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4D15F-172C-4CFC-BDB5-18DDD7549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DFCA7E3-2DD2-4234-808C-69D2A0C4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A4E565-F501-4AE9-860F-8E73F87E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042CF-7A92-4A9B-A888-010F4A02E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D9312A-E7C0-40FE-BEBB-FEB3AF4C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341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2E9D30-4BEC-4A0D-A56D-6F7ACFA5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4F4E69-E5A7-475C-A9B3-09066ED5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50E52A-055F-4F81-B55F-CC886B0A5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D36322-F50E-48DA-AAA0-CCB090CF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9B745D-1C26-4E44-9309-CA29D2067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D266B-BBA8-4D96-91F0-F182F7FC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2B0FCA-8008-4F24-A94F-AC6169658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79FADC-A664-459B-BBB9-B2F158A9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56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A2A3-D0D1-4513-8803-7349DC6A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A65B4A-35EB-497E-9A08-D2C27517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83C25D-6007-4E23-A926-270A005A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75437C-BB74-49FE-8B8A-633B915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7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B3B2DFF-D25A-496E-BFC8-BFB5184E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16B66B-9700-4D3B-A768-D5DCA7AE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DAD5E4-9C36-4D63-86B1-B94085F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16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4CAA0-311B-493F-9E3A-D7F4D2750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DF318-6D4B-4B6F-A957-C4ADF93A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461AB4-4CCD-413F-8350-C2C3E72A8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82A311-C4C4-40FD-B097-322BD7C3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F3C4E1-6B6D-4BA6-B84D-14863D54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D5B384-64E4-4EEC-9852-240AF0C5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39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C7756-77CC-4813-A97C-AA08DE09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F63BE6-7EF1-40A1-8F8F-2214EC76E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21969E-4A13-44D6-A05C-4C917EA3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56674-6788-4E1C-9381-B81EDA4B2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AEA5FA-45B2-4198-A679-6D416B2D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5992F7-E72A-4031-8632-516AD411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008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3A8FD5-AF1E-4AE6-B4C0-A3789F40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64291C-7202-4841-ABDE-4FCEBC6B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CCBB1-3D0E-42DA-B0C8-61A06F38A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9116-8C38-4365-9036-1DC33F279A8D}" type="datetimeFigureOut">
              <a:rPr lang="es-AR" smtClean="0"/>
              <a:t>26/09/2019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C1CEDD-05C4-4E61-83AC-B34D79477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878193-18A7-422A-8B7B-BCAE31260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5E051-46A9-44C6-A608-B6D9261ECF2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5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ABA7EFF6-F4C9-4B2F-ACA2-85C43E58E674}"/>
              </a:ext>
            </a:extLst>
          </p:cNvPr>
          <p:cNvSpPr/>
          <p:nvPr/>
        </p:nvSpPr>
        <p:spPr>
          <a:xfrm>
            <a:off x="10132291" y="0"/>
            <a:ext cx="2045855" cy="65208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C48442-8499-4E89-9A5F-647008BD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436" y="108215"/>
            <a:ext cx="333422" cy="3238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1BBC91-B137-448A-9956-E66C18D761CE}"/>
              </a:ext>
            </a:extLst>
          </p:cNvPr>
          <p:cNvSpPr txBox="1"/>
          <p:nvPr/>
        </p:nvSpPr>
        <p:spPr>
          <a:xfrm>
            <a:off x="10539150" y="10821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Ageo Personal Use" pitchFamily="50" charset="0"/>
              </a:rPr>
              <a:t>My</a:t>
            </a:r>
            <a:r>
              <a:rPr lang="es-AR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Ageo Personal Use" pitchFamily="50" charset="0"/>
              </a:rPr>
              <a:t>Computer</a:t>
            </a:r>
            <a:endParaRPr lang="es-AR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8C6AF8-88DC-4289-8B0C-3A9A5748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962" y="632049"/>
            <a:ext cx="314369" cy="3334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0A784-6103-4960-AE0F-F46B5F623E0B}"/>
              </a:ext>
            </a:extLst>
          </p:cNvPr>
          <p:cNvSpPr txBox="1"/>
          <p:nvPr/>
        </p:nvSpPr>
        <p:spPr>
          <a:xfrm>
            <a:off x="10546077" y="644872"/>
            <a:ext cx="159210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Empty</a:t>
            </a:r>
            <a:r>
              <a:rPr lang="es-AR" sz="1400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Recycle</a:t>
            </a:r>
            <a:r>
              <a:rPr lang="es-AR" sz="1400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Bin</a:t>
            </a:r>
            <a:endParaRPr lang="es-AR" sz="1400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DFAA566-9630-4615-8EB3-BF0DE7D9FAC3}"/>
              </a:ext>
            </a:extLst>
          </p:cNvPr>
          <p:cNvSpPr/>
          <p:nvPr/>
        </p:nvSpPr>
        <p:spPr>
          <a:xfrm>
            <a:off x="105632" y="108215"/>
            <a:ext cx="9934881" cy="1596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1200" dirty="0">
                <a:latin typeface="Ageo Personal Use" pitchFamily="50" charset="0"/>
              </a:rPr>
              <a:t>DIRECTLINK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25A2F7C-46EE-4C2D-B0DA-9C0322A6E219}"/>
              </a:ext>
            </a:extLst>
          </p:cNvPr>
          <p:cNvSpPr/>
          <p:nvPr/>
        </p:nvSpPr>
        <p:spPr>
          <a:xfrm>
            <a:off x="105632" y="1784897"/>
            <a:ext cx="9934881" cy="459555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1200" dirty="0">
                <a:latin typeface="Ageo Personal Use" pitchFamily="50" charset="0"/>
              </a:rPr>
              <a:t>INFORMATION</a:t>
            </a:r>
          </a:p>
        </p:txBody>
      </p:sp>
      <p:sp>
        <p:nvSpPr>
          <p:cNvPr id="18" name="Signo más 17">
            <a:extLst>
              <a:ext uri="{FF2B5EF4-FFF2-40B4-BE49-F238E27FC236}">
                <a16:creationId xmlns:a16="http://schemas.microsoft.com/office/drawing/2014/main" id="{BA1325AE-ECA2-416E-94FB-DEE456DED6E4}"/>
              </a:ext>
            </a:extLst>
          </p:cNvPr>
          <p:cNvSpPr/>
          <p:nvPr/>
        </p:nvSpPr>
        <p:spPr>
          <a:xfrm>
            <a:off x="428625" y="477547"/>
            <a:ext cx="914400" cy="914400"/>
          </a:xfrm>
          <a:prstGeom prst="mathPlus">
            <a:avLst>
              <a:gd name="adj1" fmla="val 8937"/>
            </a:avLst>
          </a:prstGeom>
          <a:solidFill>
            <a:schemeClr val="bg1"/>
          </a:solidFill>
          <a:ln w="762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5EB6E77-4113-463A-B333-A41A7CF2A34A}"/>
              </a:ext>
            </a:extLst>
          </p:cNvPr>
          <p:cNvSpPr txBox="1"/>
          <p:nvPr/>
        </p:nvSpPr>
        <p:spPr>
          <a:xfrm>
            <a:off x="201984" y="1323337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200" dirty="0">
                <a:solidFill>
                  <a:schemeClr val="bg1"/>
                </a:solidFill>
                <a:latin typeface="Ageo Personal Use Heavy" pitchFamily="50" charset="0"/>
              </a:rPr>
              <a:t>ADD DIRECTLINK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52D456-6C84-40CC-9A27-E2A1D411DBBF}"/>
              </a:ext>
            </a:extLst>
          </p:cNvPr>
          <p:cNvSpPr/>
          <p:nvPr/>
        </p:nvSpPr>
        <p:spPr>
          <a:xfrm>
            <a:off x="47818" y="6032085"/>
            <a:ext cx="2780182" cy="437082"/>
          </a:xfrm>
          <a:prstGeom prst="rect">
            <a:avLst/>
          </a:prstGeom>
          <a:ln w="508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Windows® XP Professional</a:t>
            </a:r>
          </a:p>
          <a:p>
            <a:pPr algn="r"/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2601,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purposes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8406455-1418-487C-B0B3-F2F2A130B22B}"/>
              </a:ext>
            </a:extLst>
          </p:cNvPr>
          <p:cNvSpPr/>
          <p:nvPr/>
        </p:nvSpPr>
        <p:spPr>
          <a:xfrm>
            <a:off x="0" y="6520871"/>
            <a:ext cx="12192000" cy="337129"/>
          </a:xfrm>
          <a:prstGeom prst="rect">
            <a:avLst/>
          </a:prstGeom>
          <a:ln/>
          <a:effectLst>
            <a:glow rad="50800">
              <a:schemeClr val="accent1">
                <a:tint val="68000"/>
                <a:shade val="93000"/>
                <a:alpha val="37000"/>
                <a:satMod val="250000"/>
              </a:schemeClr>
            </a:glow>
            <a:outerShdw blurRad="190500" algn="ctr" rotWithShape="0">
              <a:prstClr val="black"/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start">
            <a:extLst>
              <a:ext uri="{FF2B5EF4-FFF2-40B4-BE49-F238E27FC236}">
                <a16:creationId xmlns:a16="http://schemas.microsoft.com/office/drawing/2014/main" id="{CBA70AE6-805B-4F0D-ACAA-6879F38DFB02}"/>
              </a:ext>
            </a:extLst>
          </p:cNvPr>
          <p:cNvSpPr/>
          <p:nvPr/>
        </p:nvSpPr>
        <p:spPr>
          <a:xfrm rot="5400000">
            <a:off x="247073" y="6273801"/>
            <a:ext cx="337128" cy="831273"/>
          </a:xfrm>
          <a:prstGeom prst="round2SameRect">
            <a:avLst>
              <a:gd name="adj1" fmla="val 50000"/>
              <a:gd name="adj2" fmla="val 0"/>
            </a:avLst>
          </a:prstGeom>
          <a:effectLst>
            <a:glow rad="50800">
              <a:schemeClr val="accent6">
                <a:tint val="68000"/>
                <a:shade val="93000"/>
                <a:alpha val="37000"/>
                <a:satMod val="250000"/>
              </a:schemeClr>
            </a:glow>
            <a:outerShdw blurRad="190500" algn="ctr" rotWithShape="0">
              <a:prstClr val="black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tIns="108000" rtlCol="0" anchor="ctr"/>
          <a:lstStyle/>
          <a:p>
            <a:pPr algn="ctr"/>
            <a:r>
              <a:rPr lang="es-AR" sz="2200" i="1" dirty="0" err="1">
                <a:effectLst>
                  <a:outerShdw blurRad="228600" algn="ctr" rotWithShape="0">
                    <a:prstClr val="black"/>
                  </a:outerShdw>
                </a:effectLst>
                <a:latin typeface="Ageo Personal Use Heavy" pitchFamily="50" charset="0"/>
              </a:rPr>
              <a:t>start</a:t>
            </a:r>
            <a:endParaRPr lang="es-AR" sz="2200" i="1" dirty="0">
              <a:effectLst>
                <a:outerShdw blurRad="228600" algn="ctr" rotWithShape="0">
                  <a:prstClr val="black"/>
                </a:outerShdw>
              </a:effectLst>
              <a:latin typeface="Ageo Personal Use Heavy" pitchFamily="50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10B1E69-4C14-4FF3-990B-BB7619EB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46" y="6600793"/>
            <a:ext cx="182498" cy="17728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BCBC2B9-661F-433F-ACC1-563EC51F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516" y="6600793"/>
            <a:ext cx="177283" cy="1772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DA4766-0F74-4D77-8A4D-84418183B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9607" y="6600793"/>
            <a:ext cx="171807" cy="1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6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8406455-1418-487C-B0B3-F2F2A130B22B}"/>
              </a:ext>
            </a:extLst>
          </p:cNvPr>
          <p:cNvSpPr/>
          <p:nvPr/>
        </p:nvSpPr>
        <p:spPr>
          <a:xfrm>
            <a:off x="0" y="6520871"/>
            <a:ext cx="12192000" cy="337129"/>
          </a:xfrm>
          <a:prstGeom prst="rect">
            <a:avLst/>
          </a:prstGeom>
          <a:ln/>
          <a:effectLst>
            <a:glow rad="50800">
              <a:schemeClr val="accent1">
                <a:tint val="68000"/>
                <a:shade val="93000"/>
                <a:alpha val="37000"/>
                <a:satMod val="250000"/>
              </a:schemeClr>
            </a:glow>
            <a:outerShdw blurRad="190500" algn="ctr" rotWithShape="0">
              <a:prstClr val="black"/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start">
            <a:extLst>
              <a:ext uri="{FF2B5EF4-FFF2-40B4-BE49-F238E27FC236}">
                <a16:creationId xmlns:a16="http://schemas.microsoft.com/office/drawing/2014/main" id="{CBA70AE6-805B-4F0D-ACAA-6879F38DFB02}"/>
              </a:ext>
            </a:extLst>
          </p:cNvPr>
          <p:cNvSpPr/>
          <p:nvPr/>
        </p:nvSpPr>
        <p:spPr>
          <a:xfrm rot="5400000">
            <a:off x="247073" y="6273801"/>
            <a:ext cx="337128" cy="831273"/>
          </a:xfrm>
          <a:prstGeom prst="round2SameRect">
            <a:avLst>
              <a:gd name="adj1" fmla="val 50000"/>
              <a:gd name="adj2" fmla="val 0"/>
            </a:avLst>
          </a:prstGeom>
          <a:effectLst>
            <a:glow rad="50800">
              <a:schemeClr val="accent6">
                <a:tint val="68000"/>
                <a:shade val="93000"/>
                <a:alpha val="37000"/>
                <a:satMod val="250000"/>
              </a:schemeClr>
            </a:glow>
            <a:outerShdw blurRad="190500" algn="ctr" rotWithShape="0">
              <a:prstClr val="black"/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vert270" tIns="108000" rtlCol="0" anchor="ctr"/>
          <a:lstStyle/>
          <a:p>
            <a:pPr algn="ctr"/>
            <a:r>
              <a:rPr lang="es-AR" sz="2200" i="1" dirty="0" err="1">
                <a:effectLst>
                  <a:outerShdw blurRad="228600" algn="ctr" rotWithShape="0">
                    <a:prstClr val="black"/>
                  </a:outerShdw>
                </a:effectLst>
                <a:latin typeface="Ageo Personal Use Heavy" pitchFamily="50" charset="0"/>
              </a:rPr>
              <a:t>start</a:t>
            </a:r>
            <a:endParaRPr lang="es-AR" sz="2200" i="1" dirty="0">
              <a:effectLst>
                <a:outerShdw blurRad="228600" algn="ctr" rotWithShape="0">
                  <a:prstClr val="black"/>
                </a:outerShdw>
              </a:effectLst>
              <a:latin typeface="Ageo Personal Use Heavy" pitchFamily="50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10B1E69-4C14-4FF3-990B-BB7619EB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46" y="6600793"/>
            <a:ext cx="182498" cy="17728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BCBC2B9-661F-433F-ACC1-563EC51F4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16" y="6600793"/>
            <a:ext cx="177283" cy="1772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9DA4766-0F74-4D77-8A4D-84418183B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07" y="6600793"/>
            <a:ext cx="171807" cy="182891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6E397DC-DC88-4F17-A88E-A21E85BC249A}"/>
              </a:ext>
            </a:extLst>
          </p:cNvPr>
          <p:cNvSpPr/>
          <p:nvPr/>
        </p:nvSpPr>
        <p:spPr>
          <a:xfrm>
            <a:off x="0" y="0"/>
            <a:ext cx="10132291" cy="649501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EBE4F1D-27DE-4ABC-924E-64A6A825C2F4}"/>
              </a:ext>
            </a:extLst>
          </p:cNvPr>
          <p:cNvSpPr/>
          <p:nvPr/>
        </p:nvSpPr>
        <p:spPr>
          <a:xfrm>
            <a:off x="69084" y="55050"/>
            <a:ext cx="9973802" cy="710492"/>
          </a:xfrm>
          <a:prstGeom prst="roundRect">
            <a:avLst>
              <a:gd name="adj" fmla="val 6191"/>
            </a:avLst>
          </a:prstGeom>
          <a:ln>
            <a:noFill/>
          </a:ln>
          <a:effectLst>
            <a:outerShdw blurRad="228600" algn="ctr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34579F4-AF72-466A-9538-BBEC36263A1D}"/>
              </a:ext>
            </a:extLst>
          </p:cNvPr>
          <p:cNvSpPr>
            <a:spLocks noChangeAspect="1"/>
          </p:cNvSpPr>
          <p:nvPr/>
        </p:nvSpPr>
        <p:spPr>
          <a:xfrm>
            <a:off x="112613" y="108215"/>
            <a:ext cx="612000" cy="612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5DBF5D0-DC34-4CF4-95D7-2248ACD6B4B1}"/>
              </a:ext>
            </a:extLst>
          </p:cNvPr>
          <p:cNvSpPr>
            <a:spLocks noChangeAspect="1"/>
          </p:cNvSpPr>
          <p:nvPr/>
        </p:nvSpPr>
        <p:spPr>
          <a:xfrm>
            <a:off x="807988" y="104010"/>
            <a:ext cx="306286" cy="30628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6D539F5-1B21-41A9-AA8D-212C7A61945C}"/>
              </a:ext>
            </a:extLst>
          </p:cNvPr>
          <p:cNvSpPr/>
          <p:nvPr/>
        </p:nvSpPr>
        <p:spPr>
          <a:xfrm>
            <a:off x="831274" y="490218"/>
            <a:ext cx="9144000" cy="219364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200" dirty="0" err="1">
                <a:latin typeface="Ageo Personal Use Light" pitchFamily="50" charset="0"/>
              </a:rPr>
              <a:t>My</a:t>
            </a:r>
            <a:r>
              <a:rPr lang="es-AR" sz="1200" dirty="0">
                <a:latin typeface="Ageo Personal Use Light" pitchFamily="50" charset="0"/>
              </a:rPr>
              <a:t> </a:t>
            </a:r>
            <a:r>
              <a:rPr lang="es-AR" sz="1200" dirty="0" err="1">
                <a:latin typeface="Ageo Personal Use Light" pitchFamily="50" charset="0"/>
              </a:rPr>
              <a:t>Computer</a:t>
            </a:r>
            <a:endParaRPr lang="es-AR" sz="1200" dirty="0">
              <a:latin typeface="Ageo Personal Use Light" pitchFamily="50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2FC4814-715E-49F3-9E47-6750039B292C}"/>
              </a:ext>
            </a:extLst>
          </p:cNvPr>
          <p:cNvSpPr txBox="1"/>
          <p:nvPr/>
        </p:nvSpPr>
        <p:spPr>
          <a:xfrm>
            <a:off x="1147244" y="74316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Ageo Personal Use Light" pitchFamily="50" charset="0"/>
              </a:rPr>
              <a:t>File  View  </a:t>
            </a:r>
            <a:r>
              <a:rPr lang="es-AR" dirty="0" err="1">
                <a:latin typeface="Ageo Personal Use Light" pitchFamily="50" charset="0"/>
              </a:rPr>
              <a:t>Edit</a:t>
            </a:r>
            <a:r>
              <a:rPr lang="es-AR" dirty="0">
                <a:latin typeface="Ageo Personal Use Light" pitchFamily="50" charset="0"/>
              </a:rPr>
              <a:t>  </a:t>
            </a:r>
            <a:r>
              <a:rPr lang="es-AR" dirty="0" err="1">
                <a:latin typeface="Ageo Personal Use Light" pitchFamily="50" charset="0"/>
              </a:rPr>
              <a:t>Help</a:t>
            </a:r>
            <a:endParaRPr lang="es-AR" dirty="0">
              <a:latin typeface="Ageo Personal Use Light" pitchFamily="50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A7EFF6-F4C9-4B2F-ACA2-85C43E58E674}"/>
              </a:ext>
            </a:extLst>
          </p:cNvPr>
          <p:cNvSpPr/>
          <p:nvPr/>
        </p:nvSpPr>
        <p:spPr>
          <a:xfrm>
            <a:off x="10132291" y="0"/>
            <a:ext cx="2045855" cy="65208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5C48442-8499-4E89-9A5F-647008BD4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436" y="108215"/>
            <a:ext cx="333422" cy="3238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1BBC91-B137-448A-9956-E66C18D761CE}"/>
              </a:ext>
            </a:extLst>
          </p:cNvPr>
          <p:cNvSpPr txBox="1"/>
          <p:nvPr/>
        </p:nvSpPr>
        <p:spPr>
          <a:xfrm>
            <a:off x="10539150" y="108215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Ageo Personal Use" pitchFamily="50" charset="0"/>
              </a:rPr>
              <a:t>My</a:t>
            </a:r>
            <a:r>
              <a:rPr lang="es-AR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Ageo Personal Use" pitchFamily="50" charset="0"/>
              </a:rPr>
              <a:t>Computer</a:t>
            </a:r>
            <a:endParaRPr lang="es-AR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B8C6AF8-88DC-4289-8B0C-3A9A5748B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2962" y="632049"/>
            <a:ext cx="314369" cy="33342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D50A784-6103-4960-AE0F-F46B5F623E0B}"/>
              </a:ext>
            </a:extLst>
          </p:cNvPr>
          <p:cNvSpPr txBox="1"/>
          <p:nvPr/>
        </p:nvSpPr>
        <p:spPr>
          <a:xfrm>
            <a:off x="10546077" y="644872"/>
            <a:ext cx="159210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Empty</a:t>
            </a:r>
            <a:r>
              <a:rPr lang="es-AR" sz="1400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Recycle</a:t>
            </a:r>
            <a:r>
              <a:rPr lang="es-AR" sz="1400" dirty="0">
                <a:solidFill>
                  <a:schemeClr val="bg1"/>
                </a:solidFill>
                <a:latin typeface="Ageo Personal Use" pitchFamily="50" charset="0"/>
              </a:rPr>
              <a:t> </a:t>
            </a:r>
            <a:r>
              <a:rPr lang="es-AR" sz="1400" dirty="0" err="1">
                <a:solidFill>
                  <a:schemeClr val="bg1"/>
                </a:solidFill>
                <a:latin typeface="Ageo Personal Use" pitchFamily="50" charset="0"/>
              </a:rPr>
              <a:t>Bin</a:t>
            </a:r>
            <a:endParaRPr lang="es-AR" sz="1400" dirty="0">
              <a:solidFill>
                <a:schemeClr val="bg1"/>
              </a:solidFill>
              <a:latin typeface="Ageo Personal Use" pitchFamily="50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DF73F9B-B151-4365-935D-55AAE0E23FE3}"/>
              </a:ext>
            </a:extLst>
          </p:cNvPr>
          <p:cNvSpPr/>
          <p:nvPr/>
        </p:nvSpPr>
        <p:spPr>
          <a:xfrm>
            <a:off x="10132291" y="5538629"/>
            <a:ext cx="2059709" cy="956390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AR" dirty="0" err="1">
                <a:latin typeface="Ageo Personal Use Heavy" pitchFamily="50" charset="0"/>
              </a:rPr>
              <a:t>My</a:t>
            </a:r>
            <a:r>
              <a:rPr lang="es-AR" dirty="0">
                <a:latin typeface="Ageo Personal Use Heavy" pitchFamily="50" charset="0"/>
              </a:rPr>
              <a:t> </a:t>
            </a:r>
            <a:r>
              <a:rPr lang="es-AR" dirty="0" err="1">
                <a:latin typeface="Ageo Personal Use Heavy" pitchFamily="50" charset="0"/>
              </a:rPr>
              <a:t>Computer</a:t>
            </a:r>
            <a:endParaRPr lang="es-AR" dirty="0">
              <a:latin typeface="Ageo Personal Use Heavy" pitchFamily="50" charset="0"/>
            </a:endParaRPr>
          </a:p>
        </p:txBody>
      </p:sp>
      <p:sp>
        <p:nvSpPr>
          <p:cNvPr id="8" name="Elipse 7">
            <a:hlinkClick r:id="rId6" action="ppaction://hlinksldjump"/>
            <a:extLst>
              <a:ext uri="{FF2B5EF4-FFF2-40B4-BE49-F238E27FC236}">
                <a16:creationId xmlns:a16="http://schemas.microsoft.com/office/drawing/2014/main" id="{D71E3549-2A59-447C-9B17-6B5775BE878A}"/>
              </a:ext>
            </a:extLst>
          </p:cNvPr>
          <p:cNvSpPr>
            <a:spLocks noChangeAspect="1"/>
          </p:cNvSpPr>
          <p:nvPr/>
        </p:nvSpPr>
        <p:spPr>
          <a:xfrm>
            <a:off x="11000145" y="5992938"/>
            <a:ext cx="324000" cy="324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43200" bIns="108000" rtlCol="0" anchor="ctr"/>
          <a:lstStyle/>
          <a:p>
            <a:pPr algn="ctr"/>
            <a:r>
              <a:rPr lang="es-AR" sz="2400" dirty="0">
                <a:latin typeface="Ageo Personal Use ExtBd" pitchFamily="50" charset="0"/>
              </a:rPr>
              <a:t>x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AED0EAB-A382-4789-B0DE-DFF2CE260088}"/>
              </a:ext>
            </a:extLst>
          </p:cNvPr>
          <p:cNvSpPr/>
          <p:nvPr/>
        </p:nvSpPr>
        <p:spPr>
          <a:xfrm>
            <a:off x="69084" y="878816"/>
            <a:ext cx="9973802" cy="1375286"/>
          </a:xfrm>
          <a:prstGeom prst="roundRect">
            <a:avLst>
              <a:gd name="adj" fmla="val 912"/>
            </a:avLst>
          </a:prstGeom>
          <a:gradFill>
            <a:gsLst>
              <a:gs pos="0">
                <a:schemeClr val="dk1">
                  <a:tint val="1000"/>
                  <a:satMod val="100000"/>
                  <a:alpha val="25000"/>
                </a:schemeClr>
              </a:gs>
              <a:gs pos="68000">
                <a:schemeClr val="dk1">
                  <a:tint val="77000"/>
                  <a:satMod val="100000"/>
                  <a:alpha val="25000"/>
                </a:schemeClr>
              </a:gs>
              <a:gs pos="81000">
                <a:schemeClr val="dk1">
                  <a:tint val="79000"/>
                  <a:satMod val="100000"/>
                  <a:alpha val="25000"/>
                </a:schemeClr>
              </a:gs>
              <a:gs pos="86000">
                <a:schemeClr val="dk1">
                  <a:tint val="73000"/>
                  <a:satMod val="100000"/>
                  <a:alpha val="25000"/>
                </a:schemeClr>
              </a:gs>
              <a:gs pos="100000">
                <a:schemeClr val="dk1">
                  <a:tint val="35000"/>
                  <a:satMod val="100000"/>
                  <a:alpha val="25000"/>
                </a:schemeClr>
              </a:gs>
            </a:gsLst>
          </a:gradFill>
          <a:ln>
            <a:noFill/>
          </a:ln>
          <a:effectLst>
            <a:outerShdw blurRad="228600" algn="ctr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FC79D0B-F03B-43CF-862F-421AACCC6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84" y="93209"/>
            <a:ext cx="333422" cy="32389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0FC17EF-A1B3-4BD8-8467-8E159EFDD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8" y="952649"/>
            <a:ext cx="1199499" cy="116522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9CDA733F-E39F-48A4-8226-8441338901C8}"/>
              </a:ext>
            </a:extLst>
          </p:cNvPr>
          <p:cNvSpPr txBox="1"/>
          <p:nvPr/>
        </p:nvSpPr>
        <p:spPr>
          <a:xfrm>
            <a:off x="1528691" y="965471"/>
            <a:ext cx="2988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err="1">
                <a:latin typeface="Ageo Personal Use Heavy" pitchFamily="50" charset="0"/>
              </a:rPr>
              <a:t>My</a:t>
            </a:r>
            <a:r>
              <a:rPr lang="es-AR" sz="3600" dirty="0">
                <a:latin typeface="Ageo Personal Use Heavy" pitchFamily="50" charset="0"/>
              </a:rPr>
              <a:t> </a:t>
            </a:r>
            <a:r>
              <a:rPr lang="es-AR" sz="3600" dirty="0" err="1">
                <a:latin typeface="Ageo Personal Use Heavy" pitchFamily="50" charset="0"/>
              </a:rPr>
              <a:t>Computer</a:t>
            </a:r>
            <a:endParaRPr lang="es-AR" sz="3600" dirty="0">
              <a:latin typeface="Ageo Personal Use Heavy" pitchFamily="50" charset="0"/>
            </a:endParaRPr>
          </a:p>
          <a:p>
            <a:r>
              <a:rPr lang="es-AR" dirty="0">
                <a:latin typeface="Ageo Personal Use Light" pitchFamily="50" charset="0"/>
              </a:rPr>
              <a:t>Used </a:t>
            </a:r>
            <a:r>
              <a:rPr lang="es-AR" dirty="0" err="1">
                <a:latin typeface="Ageo Personal Use Light" pitchFamily="50" charset="0"/>
              </a:rPr>
              <a:t>space</a:t>
            </a:r>
            <a:r>
              <a:rPr lang="es-AR" dirty="0">
                <a:latin typeface="Ageo Personal Use Light" pitchFamily="50" charset="0"/>
              </a:rPr>
              <a:t>:</a:t>
            </a:r>
          </a:p>
          <a:p>
            <a:r>
              <a:rPr lang="es-AR" dirty="0">
                <a:latin typeface="Ageo Personal Use Light" pitchFamily="50" charset="0"/>
              </a:rPr>
              <a:t>Free </a:t>
            </a:r>
            <a:r>
              <a:rPr lang="es-AR" dirty="0" err="1">
                <a:latin typeface="Ageo Personal Use Light" pitchFamily="50" charset="0"/>
              </a:rPr>
              <a:t>space</a:t>
            </a:r>
            <a:r>
              <a:rPr lang="es-AR" dirty="0">
                <a:latin typeface="Ageo Personal Use Light" pitchFamily="50" charset="0"/>
              </a:rPr>
              <a:t>: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8A5E301-3A8B-4199-9E7F-1469C2867803}"/>
              </a:ext>
            </a:extLst>
          </p:cNvPr>
          <p:cNvSpPr/>
          <p:nvPr/>
        </p:nvSpPr>
        <p:spPr>
          <a:xfrm>
            <a:off x="69084" y="2340756"/>
            <a:ext cx="9973802" cy="4027025"/>
          </a:xfrm>
          <a:prstGeom prst="roundRect">
            <a:avLst>
              <a:gd name="adj" fmla="val 912"/>
            </a:avLst>
          </a:prstGeom>
          <a:gradFill>
            <a:gsLst>
              <a:gs pos="0">
                <a:schemeClr val="dk1">
                  <a:tint val="1000"/>
                  <a:satMod val="100000"/>
                  <a:alpha val="25000"/>
                </a:schemeClr>
              </a:gs>
              <a:gs pos="68000">
                <a:schemeClr val="dk1">
                  <a:tint val="77000"/>
                  <a:satMod val="100000"/>
                  <a:alpha val="25000"/>
                </a:schemeClr>
              </a:gs>
              <a:gs pos="81000">
                <a:schemeClr val="dk1">
                  <a:tint val="79000"/>
                  <a:satMod val="100000"/>
                  <a:alpha val="25000"/>
                </a:schemeClr>
              </a:gs>
              <a:gs pos="86000">
                <a:schemeClr val="dk1">
                  <a:tint val="73000"/>
                  <a:satMod val="100000"/>
                  <a:alpha val="25000"/>
                </a:schemeClr>
              </a:gs>
              <a:gs pos="100000">
                <a:schemeClr val="dk1">
                  <a:tint val="35000"/>
                  <a:satMod val="100000"/>
                  <a:alpha val="25000"/>
                </a:schemeClr>
              </a:gs>
            </a:gsLst>
          </a:gradFill>
          <a:ln>
            <a:noFill/>
          </a:ln>
          <a:effectLst>
            <a:outerShdw blurRad="228600" algn="ctr" rotWithShape="0">
              <a:prstClr val="black"/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52D456-6C84-40CC-9A27-E2A1D411DBBF}"/>
              </a:ext>
            </a:extLst>
          </p:cNvPr>
          <p:cNvSpPr/>
          <p:nvPr/>
        </p:nvSpPr>
        <p:spPr>
          <a:xfrm>
            <a:off x="47818" y="6032085"/>
            <a:ext cx="2780182" cy="437082"/>
          </a:xfrm>
          <a:prstGeom prst="rect">
            <a:avLst/>
          </a:prstGeom>
          <a:ln w="508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a:ln>
          <a:effectLst>
            <a:outerShdw blurRad="635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sz="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Microsoft Windows® XP Professional</a:t>
            </a:r>
          </a:p>
          <a:p>
            <a:pPr algn="r"/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2601,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purposes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AR" sz="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</a:t>
            </a:r>
            <a:r>
              <a:rPr lang="es-AR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03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drio esmerilad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Panorámica</PresentationFormat>
  <Paragraphs>20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Ageo Personal Use</vt:lpstr>
      <vt:lpstr>Ageo Personal Use ExtBd</vt:lpstr>
      <vt:lpstr>Ageo Personal Use Heavy</vt:lpstr>
      <vt:lpstr>Ageo Personal Use Light</vt:lpstr>
      <vt:lpstr>Arial</vt:lpstr>
      <vt:lpstr>Calibri</vt:lpstr>
      <vt:lpstr>Calibri Light</vt:lpstr>
      <vt:lpstr>Tahoma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Abregú</dc:creator>
  <cp:lastModifiedBy>Juan Abregú</cp:lastModifiedBy>
  <cp:revision>4</cp:revision>
  <dcterms:created xsi:type="dcterms:W3CDTF">2019-09-18T14:32:57Z</dcterms:created>
  <dcterms:modified xsi:type="dcterms:W3CDTF">2019-09-27T02:15:37Z</dcterms:modified>
</cp:coreProperties>
</file>