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B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821" autoAdjust="0"/>
  </p:normalViewPr>
  <p:slideViewPr>
    <p:cSldViewPr snapToGrid="0">
      <p:cViewPr>
        <p:scale>
          <a:sx n="150" d="100"/>
          <a:sy n="150" d="100"/>
        </p:scale>
        <p:origin x="-219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B41D-8D55-4518-AC3C-5C96042D8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9DC27-58C0-482D-AC3F-CEDDFEEA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4F20-5FAA-4F7F-B332-D6A28CD7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C272-C444-4248-9FC8-9E0D7599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BED8-2D8F-4F27-84CC-FED4F0A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D129-F014-4F2C-9321-A5BD19C0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73DF8-8CE1-44DD-91B5-CCAA32FC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03F2-4C86-42FB-A657-4ECD8F7E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64F1B-B7CE-4099-A354-71A0198E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AF67-19CC-49A3-9866-888E265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F01C2-AD0B-4E88-BE24-106980FA5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C4B2-A2E1-4C80-BB32-22182F8DF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1171-4D57-4E3D-BE6E-5BDCB78E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1B4C-A416-42F1-985B-27C56FE4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4BF7-4D3E-4DE9-8B16-4625B027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AE12-34AF-4DAA-8E70-C7CF94BD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3E6F-23A6-412B-855C-68040D0C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94BD-4519-40D9-9807-56E03482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70FA2-EE36-4086-9F1A-B7907983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CE85-9AC0-4B85-8368-3C9A8E26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5C28-FF6F-44CE-8A64-519DA356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F04CC-F623-4CD2-BDA0-C3313F3C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11F7-2570-4C57-8994-64D1F307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16C7-5BFD-47B9-BBEA-478F6FD4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3B02-DA01-4B26-873C-B3F460A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133-1D3D-4D7E-AA04-682CCD78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2F7D-1B1B-4C45-81F9-56D4B742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97FEE-DF27-4027-B522-A6436D88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520A-30DD-4211-A4D6-0550A64A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EA45-18B1-4471-8834-86C8A80A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213ED-66C3-4EAD-B688-39CD7737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564-BAF0-4AA1-9591-B76517B6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EB19-6A64-4BD3-97F5-C2E78491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E21B2-55DE-4078-B496-9F1F3839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326B7-5D2A-417B-831F-44D30FF1A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3FA88-6310-49CC-AC96-B765643C8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0E999-3F03-4C0F-87D8-532F0231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B7A6A-BD2A-433D-9926-417C36B2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DDECE-3058-4067-95AF-8161F32D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7279-D613-4A1F-8CA6-D3BC5F72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22C71-1530-4C3C-A480-36EDAB25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CE6EF-1300-46EF-A221-DFDD7339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61063-E802-468F-9FED-462C16FC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D43F8-F0E4-4083-93D4-70838753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D320D-8C35-400B-9F65-9AC424A7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086B9-E888-4C92-B6CC-7590F5F8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9367-43C0-4A0B-8FFE-47A9F344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07AE-BD8C-4D75-8B18-39867379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BB01B-0F53-4E60-ACF9-388EC923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474DE-F02A-4BFD-9777-870858A1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FC63-2CBB-4CA3-9184-4F1E609C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25BD0-7D36-4158-9C72-E3DA218C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2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6026-F418-4A75-805C-7255810E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3C4B0-DBDE-4884-9DE1-B8A6823E0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1297-7CA7-4290-9D9E-9F078886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1F6CE-4288-4A4E-97ED-EC0229B3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632B5-90FE-48D4-86EC-018E6C7C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03B8D-FC42-4F67-89FE-38586F7D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C8341-4056-4050-B9B2-37EC1618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743C-F1C7-4BDB-B116-44B769BD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19D9-81FF-41BA-971E-D52E37F9B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4B6C-7B64-4BA9-8872-BB525287B3E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4E1C-A7B6-426E-B210-175E02B99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6A87C-12AE-4343-B604-0EFD47BC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D054-2D57-4D94-BFA5-3D4F0EB9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FF8DC-DEC6-4ADE-A804-7BDA6951676A}"/>
              </a:ext>
            </a:extLst>
          </p:cNvPr>
          <p:cNvSpPr/>
          <p:nvPr/>
        </p:nvSpPr>
        <p:spPr>
          <a:xfrm>
            <a:off x="10872788" y="0"/>
            <a:ext cx="1319212" cy="685800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ffectLst>
            <a:outerShdw blurRad="50800" dist="381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DBACCB7-57EF-4667-A195-11E8D2029264}"/>
              </a:ext>
            </a:extLst>
          </p:cNvPr>
          <p:cNvSpPr/>
          <p:nvPr/>
        </p:nvSpPr>
        <p:spPr>
          <a:xfrm>
            <a:off x="1493532" y="1488124"/>
            <a:ext cx="7421868" cy="270319"/>
          </a:xfrm>
          <a:prstGeom prst="round2SameRect">
            <a:avLst>
              <a:gd name="adj1" fmla="val 2482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oogle Sans" panose="020B0503030502040204" pitchFamily="34" charset="0"/>
              </a:rPr>
              <a:t>Test</a:t>
            </a:r>
            <a:r>
              <a:rPr lang="id-ID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id-ID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oogle Sans" panose="020B0503030502040204" pitchFamily="34" charset="0"/>
              </a:rPr>
              <a:t>App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7E200217-E6E1-4CE8-8F35-B1982F21999F}"/>
              </a:ext>
            </a:extLst>
          </p:cNvPr>
          <p:cNvSpPr/>
          <p:nvPr/>
        </p:nvSpPr>
        <p:spPr>
          <a:xfrm>
            <a:off x="1493532" y="1758443"/>
            <a:ext cx="7421868" cy="4213732"/>
          </a:xfrm>
          <a:prstGeom prst="round2SameRect">
            <a:avLst>
              <a:gd name="adj1" fmla="val 0"/>
              <a:gd name="adj2" fmla="val 1673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5C548B-16F7-4F54-A8AC-F282A3F10D97}"/>
              </a:ext>
            </a:extLst>
          </p:cNvPr>
          <p:cNvSpPr/>
          <p:nvPr/>
        </p:nvSpPr>
        <p:spPr>
          <a:xfrm>
            <a:off x="53974" y="6626543"/>
            <a:ext cx="488157" cy="193357"/>
          </a:xfrm>
          <a:prstGeom prst="roundRect">
            <a:avLst>
              <a:gd name="adj" fmla="val 1913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Google Sans" panose="020B0503030502040204" pitchFamily="34" charset="0"/>
              </a:rPr>
              <a:t>start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BF7110-CA7D-410E-A262-EDAFE59E615E}"/>
              </a:ext>
            </a:extLst>
          </p:cNvPr>
          <p:cNvSpPr/>
          <p:nvPr/>
        </p:nvSpPr>
        <p:spPr>
          <a:xfrm>
            <a:off x="604042" y="6626543"/>
            <a:ext cx="642939" cy="193357"/>
          </a:xfrm>
          <a:prstGeom prst="roundRect">
            <a:avLst>
              <a:gd name="adj" fmla="val 1913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8667FE-4C74-486A-B806-01AE5D717491}"/>
              </a:ext>
            </a:extLst>
          </p:cNvPr>
          <p:cNvSpPr/>
          <p:nvPr/>
        </p:nvSpPr>
        <p:spPr>
          <a:xfrm>
            <a:off x="10936288" y="6626543"/>
            <a:ext cx="442912" cy="193357"/>
          </a:xfrm>
          <a:prstGeom prst="roundRect">
            <a:avLst>
              <a:gd name="adj" fmla="val 1913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A68D4F-8633-4A4E-AB49-1080F76A07AB}"/>
              </a:ext>
            </a:extLst>
          </p:cNvPr>
          <p:cNvSpPr/>
          <p:nvPr/>
        </p:nvSpPr>
        <p:spPr>
          <a:xfrm>
            <a:off x="11464924" y="6626543"/>
            <a:ext cx="295275" cy="193357"/>
          </a:xfrm>
          <a:prstGeom prst="roundRect">
            <a:avLst>
              <a:gd name="adj" fmla="val 1913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6192745F-8B74-4A3E-A720-0A940B1D0257}" type="datetime10">
              <a:rPr lang="en-US" sz="600" smtClean="0">
                <a:solidFill>
                  <a:schemeClr val="bg1"/>
                </a:solidFill>
                <a:latin typeface="Google Sans" panose="020B0503030502040204" pitchFamily="34" charset="0"/>
              </a:rPr>
              <a:pPr algn="ctr"/>
              <a:t>20:01</a:t>
            </a:fld>
            <a:endParaRPr lang="en-US" sz="6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4E05B0-BF44-4B1E-B7E3-D290415E1276}"/>
              </a:ext>
            </a:extLst>
          </p:cNvPr>
          <p:cNvSpPr/>
          <p:nvPr/>
        </p:nvSpPr>
        <p:spPr>
          <a:xfrm>
            <a:off x="11845923" y="6626543"/>
            <a:ext cx="295275" cy="193357"/>
          </a:xfrm>
          <a:prstGeom prst="roundRect">
            <a:avLst>
              <a:gd name="adj" fmla="val 1913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EBBB99-6214-4D23-9D49-938AFEE8F6FD}"/>
              </a:ext>
            </a:extLst>
          </p:cNvPr>
          <p:cNvGrpSpPr/>
          <p:nvPr/>
        </p:nvGrpSpPr>
        <p:grpSpPr>
          <a:xfrm>
            <a:off x="11004911" y="193879"/>
            <a:ext cx="1054965" cy="1294245"/>
            <a:chOff x="9324589" y="793967"/>
            <a:chExt cx="1054965" cy="129424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DA9083F-7621-487D-96A0-4249BF43D27B}"/>
                </a:ext>
              </a:extLst>
            </p:cNvPr>
            <p:cNvSpPr/>
            <p:nvPr/>
          </p:nvSpPr>
          <p:spPr>
            <a:xfrm>
              <a:off x="9324589" y="793967"/>
              <a:ext cx="1054965" cy="1294245"/>
            </a:xfrm>
            <a:prstGeom prst="roundRect">
              <a:avLst>
                <a:gd name="adj" fmla="val 56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ACB998-080E-466C-9D1E-19354076FD21}"/>
                </a:ext>
              </a:extLst>
            </p:cNvPr>
            <p:cNvGrpSpPr/>
            <p:nvPr/>
          </p:nvGrpSpPr>
          <p:grpSpPr>
            <a:xfrm>
              <a:off x="9435993" y="1025011"/>
              <a:ext cx="832155" cy="832155"/>
              <a:chOff x="9866313" y="1488124"/>
              <a:chExt cx="832155" cy="83215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E5E9E1-ED0E-4B85-9CD2-CD64EBFDB75A}"/>
                  </a:ext>
                </a:extLst>
              </p:cNvPr>
              <p:cNvSpPr/>
              <p:nvPr/>
            </p:nvSpPr>
            <p:spPr>
              <a:xfrm>
                <a:off x="9866313" y="1488124"/>
                <a:ext cx="832155" cy="832155"/>
              </a:xfrm>
              <a:prstGeom prst="ellipse">
                <a:avLst/>
              </a:prstGeom>
              <a:solidFill>
                <a:srgbClr val="DCEB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4A3FFEF-DE88-47C8-9E67-6129F5E33805}"/>
                  </a:ext>
                </a:extLst>
              </p:cNvPr>
              <p:cNvSpPr/>
              <p:nvPr/>
            </p:nvSpPr>
            <p:spPr>
              <a:xfrm rot="7598296">
                <a:off x="10269804" y="1706200"/>
                <a:ext cx="10800" cy="396000"/>
              </a:xfrm>
              <a:prstGeom prst="rect">
                <a:avLst/>
              </a:prstGeom>
              <a:gradFill flip="none" rotWithShape="1">
                <a:gsLst>
                  <a:gs pos="62000">
                    <a:schemeClr val="bg1">
                      <a:lumMod val="75000"/>
                      <a:alpha val="0"/>
                    </a:schemeClr>
                  </a:gs>
                  <a:gs pos="61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D1478B-7FAE-4620-A906-198C2441F9BA}"/>
                  </a:ext>
                </a:extLst>
              </p:cNvPr>
              <p:cNvSpPr/>
              <p:nvPr/>
            </p:nvSpPr>
            <p:spPr>
              <a:xfrm rot="2863782">
                <a:off x="10271590" y="1636572"/>
                <a:ext cx="10800" cy="535258"/>
              </a:xfrm>
              <a:prstGeom prst="rect">
                <a:avLst/>
              </a:prstGeom>
              <a:gradFill>
                <a:gsLst>
                  <a:gs pos="62000">
                    <a:schemeClr val="bg1">
                      <a:lumMod val="75000"/>
                      <a:alpha val="0"/>
                    </a:schemeClr>
                  </a:gs>
                  <a:gs pos="61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661247-6BF7-43A8-8AAF-ABA9E0C3C463}"/>
              </a:ext>
            </a:extLst>
          </p:cNvPr>
          <p:cNvGrpSpPr/>
          <p:nvPr/>
        </p:nvGrpSpPr>
        <p:grpSpPr>
          <a:xfrm>
            <a:off x="11006294" y="1623283"/>
            <a:ext cx="1054965" cy="1294245"/>
            <a:chOff x="9324589" y="3077511"/>
            <a:chExt cx="1054965" cy="129424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DA5C682-ABEC-4212-9A92-2F26E9491B02}"/>
                </a:ext>
              </a:extLst>
            </p:cNvPr>
            <p:cNvSpPr/>
            <p:nvPr/>
          </p:nvSpPr>
          <p:spPr>
            <a:xfrm>
              <a:off x="9324589" y="3077511"/>
              <a:ext cx="1054965" cy="1294245"/>
            </a:xfrm>
            <a:prstGeom prst="roundRect">
              <a:avLst>
                <a:gd name="adj" fmla="val 56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CB7668D-F54C-4B6C-9FAA-A6D8E93C7565}"/>
                </a:ext>
              </a:extLst>
            </p:cNvPr>
            <p:cNvSpPr/>
            <p:nvPr/>
          </p:nvSpPr>
          <p:spPr>
            <a:xfrm>
              <a:off x="9471781" y="3231155"/>
              <a:ext cx="760578" cy="986956"/>
            </a:xfrm>
            <a:prstGeom prst="roundRect">
              <a:avLst>
                <a:gd name="adj" fmla="val 56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B81FCD-6356-49FE-9B52-449A9AF2E00F}"/>
                </a:ext>
              </a:extLst>
            </p:cNvPr>
            <p:cNvCxnSpPr>
              <a:cxnSpLocks/>
            </p:cNvCxnSpPr>
            <p:nvPr/>
          </p:nvCxnSpPr>
          <p:spPr>
            <a:xfrm>
              <a:off x="9594509" y="3269538"/>
              <a:ext cx="526338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7076906-81F4-458C-B6FC-544FCB7DB6CE}"/>
              </a:ext>
            </a:extLst>
          </p:cNvPr>
          <p:cNvSpPr txBox="1"/>
          <p:nvPr/>
        </p:nvSpPr>
        <p:spPr>
          <a:xfrm>
            <a:off x="12794851" y="5602843"/>
            <a:ext cx="623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 panose="020B0503030502040204" pitchFamily="34" charset="0"/>
              </a:rPr>
              <a:t>start</a:t>
            </a:r>
          </a:p>
        </p:txBody>
      </p:sp>
      <p:pic>
        <p:nvPicPr>
          <p:cNvPr id="35" name="Picture 85" descr="Internet, web, browser Free Icon of Papirus Apps">
            <a:hlinkClick r:id="" action="ppaction://noaction"/>
            <a:extLst>
              <a:ext uri="{FF2B5EF4-FFF2-40B4-BE49-F238E27FC236}">
                <a16:creationId xmlns:a16="http://schemas.microsoft.com/office/drawing/2014/main" id="{3F81FC60-A105-4A7E-9E14-7C776861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97" y="6653354"/>
            <a:ext cx="139733" cy="1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txt icon transparent">
            <a:hlinkClick r:id="" action="ppaction://noaction"/>
            <a:extLst>
              <a:ext uri="{FF2B5EF4-FFF2-40B4-BE49-F238E27FC236}">
                <a16:creationId xmlns:a16="http://schemas.microsoft.com/office/drawing/2014/main" id="{5C558982-B5FC-4CD0-8C70-EA47FD17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6" y="6664879"/>
            <a:ext cx="116681" cy="1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photo with sunflower">
            <a:hlinkClick r:id="" action="ppaction://noaction"/>
            <a:extLst>
              <a:ext uri="{FF2B5EF4-FFF2-40B4-BE49-F238E27FC236}">
                <a16:creationId xmlns:a16="http://schemas.microsoft.com/office/drawing/2014/main" id="{BB7CCA8F-842E-44CC-BFE7-663697CE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401" y="6649060"/>
            <a:ext cx="148318" cy="148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Volume">
            <a:hlinkClick r:id="" action="ppaction://noaction"/>
            <a:extLst>
              <a:ext uri="{FF2B5EF4-FFF2-40B4-BE49-F238E27FC236}">
                <a16:creationId xmlns:a16="http://schemas.microsoft.com/office/drawing/2014/main" id="{C91763C1-8A4A-4B71-95B7-8BA8CB18F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3453" y="6656968"/>
            <a:ext cx="124592" cy="124592"/>
          </a:xfrm>
          <a:prstGeom prst="rect">
            <a:avLst/>
          </a:prstGeom>
        </p:spPr>
      </p:pic>
      <p:pic>
        <p:nvPicPr>
          <p:cNvPr id="41" name="Graphic 40" descr="Single gear">
            <a:extLst>
              <a:ext uri="{FF2B5EF4-FFF2-40B4-BE49-F238E27FC236}">
                <a16:creationId xmlns:a16="http://schemas.microsoft.com/office/drawing/2014/main" id="{E4AB3628-C9A0-4337-9E12-B6A530B4B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80907" y="6650487"/>
            <a:ext cx="142600" cy="1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8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TWG Stud10</dc:creator>
  <cp:lastModifiedBy>TWG Stud10</cp:lastModifiedBy>
  <cp:revision>3</cp:revision>
  <dcterms:created xsi:type="dcterms:W3CDTF">2021-08-31T12:26:24Z</dcterms:created>
  <dcterms:modified xsi:type="dcterms:W3CDTF">2021-08-31T13:02:55Z</dcterms:modified>
</cp:coreProperties>
</file>