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65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D7053240-CE69-11CD-A777-00DD01143C57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856F961-340A-11D0-A96B-00C04FD705A2}" ax:persistence="persistPropertyBag">
  <ax:ocxPr ax:name="ExtentX" ax:value="25400"/>
  <ax:ocxPr ax:name="ExtentY" ax:value="15998"/>
  <ax:ocxPr ax:name="ViewMode" ax:value="0"/>
  <ax:ocxPr ax:name="Offline" ax:value="0"/>
  <ax:ocxPr ax:name="Silent" ax:value="0"/>
  <ax:ocxPr ax:name="RegisterAsBrowser" ax:value="0"/>
  <ax:ocxPr ax:name="RegisterAsDropTarget" ax:value="0"/>
  <ax:ocxPr ax:name="AutoArrange" ax:value="0"/>
  <ax:ocxPr ax:name="NoClientEdge" ax:value="0"/>
  <ax:ocxPr ax:name="AlignLeft" ax:value="0"/>
  <ax:ocxPr ax:name="NoWebView" ax:value="0"/>
  <ax:ocxPr ax:name="HideFileNames" ax:value="0"/>
  <ax:ocxPr ax:name="SingleClick" ax:value="0"/>
  <ax:ocxPr ax:name="SingleSelection" ax:value="0"/>
  <ax:ocxPr ax:name="NoFolders" ax:value="0"/>
  <ax:ocxPr ax:name="Transparent" ax:value="0"/>
  <ax:ocxPr ax:name="Location" ax:value=""/>
</ax:ocx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783F-454A-4DFB-A1B6-8B3011F72876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ABC-AB3F-4B34-9EC3-FCF92EC80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8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783F-454A-4DFB-A1B6-8B3011F72876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ABC-AB3F-4B34-9EC3-FCF92EC80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3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783F-454A-4DFB-A1B6-8B3011F72876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ABC-AB3F-4B34-9EC3-FCF92EC80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1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783F-454A-4DFB-A1B6-8B3011F72876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ABC-AB3F-4B34-9EC3-FCF92EC80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9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783F-454A-4DFB-A1B6-8B3011F72876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ABC-AB3F-4B34-9EC3-FCF92EC80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6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783F-454A-4DFB-A1B6-8B3011F72876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ABC-AB3F-4B34-9EC3-FCF92EC80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0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783F-454A-4DFB-A1B6-8B3011F72876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ABC-AB3F-4B34-9EC3-FCF92EC80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8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783F-454A-4DFB-A1B6-8B3011F72876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ABC-AB3F-4B34-9EC3-FCF92EC80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2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783F-454A-4DFB-A1B6-8B3011F72876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ABC-AB3F-4B34-9EC3-FCF92EC80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12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783F-454A-4DFB-A1B6-8B3011F72876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ABC-AB3F-4B34-9EC3-FCF92EC80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4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1783F-454A-4DFB-A1B6-8B3011F72876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4ABC-AB3F-4B34-9EC3-FCF92EC80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2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1783F-454A-4DFB-A1B6-8B3011F72876}" type="datetimeFigureOut">
              <a:rPr lang="en-US" smtClean="0"/>
              <a:t>8/14/2015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14ABC-AB3F-4B34-9EC3-FCF92EC80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5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Layout" Target="../slideLayouts/slideLayout7.xml"/><Relationship Id="rId7" Type="http://schemas.openxmlformats.org/officeDocument/2006/relationships/slide" Target="slide9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4.vml"/><Relationship Id="rId6" Type="http://schemas.openxmlformats.org/officeDocument/2006/relationships/slide" Target="slide8.xml"/><Relationship Id="rId5" Type="http://schemas.openxmlformats.org/officeDocument/2006/relationships/slide" Target="slide3.xml"/><Relationship Id="rId4" Type="http://schemas.openxmlformats.org/officeDocument/2006/relationships/slide" Target="slide4.xml"/><Relationship Id="rId9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Layout" Target="../slideLayouts/slideLayout7.xml"/><Relationship Id="rId7" Type="http://schemas.openxmlformats.org/officeDocument/2006/relationships/slide" Target="slide9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5.vml"/><Relationship Id="rId6" Type="http://schemas.openxmlformats.org/officeDocument/2006/relationships/slide" Target="slide8.xml"/><Relationship Id="rId5" Type="http://schemas.openxmlformats.org/officeDocument/2006/relationships/slide" Target="slide3.xml"/><Relationship Id="rId4" Type="http://schemas.openxmlformats.org/officeDocument/2006/relationships/slide" Target="slide4.xml"/><Relationship Id="rId9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control" Target="../activeX/activeX7.xml"/><Relationship Id="rId7" Type="http://schemas.openxmlformats.org/officeDocument/2006/relationships/slide" Target="slide3.xml"/><Relationship Id="rId2" Type="http://schemas.openxmlformats.org/officeDocument/2006/relationships/control" Target="../activeX/activeX6.xml"/><Relationship Id="rId1" Type="http://schemas.openxmlformats.org/officeDocument/2006/relationships/vmlDrawing" Target="../drawings/vmlDrawing6.vml"/><Relationship Id="rId6" Type="http://schemas.openxmlformats.org/officeDocument/2006/relationships/slide" Target="slide4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3.wmf"/><Relationship Id="rId4" Type="http://schemas.openxmlformats.org/officeDocument/2006/relationships/control" Target="../activeX/activeX8.xml"/><Relationship Id="rId9" Type="http://schemas.openxmlformats.org/officeDocument/2006/relationships/image" Target="../media/image2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slide" Target="slide3.xml"/><Relationship Id="rId7" Type="http://schemas.openxmlformats.org/officeDocument/2006/relationships/image" Target="../media/image27.jpe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eg"/><Relationship Id="rId11" Type="http://schemas.openxmlformats.org/officeDocument/2006/relationships/image" Target="../media/image31.jpeg"/><Relationship Id="rId5" Type="http://schemas.openxmlformats.org/officeDocument/2006/relationships/image" Target="../media/image25.jpeg"/><Relationship Id="rId10" Type="http://schemas.openxmlformats.org/officeDocument/2006/relationships/image" Target="../media/image30.jpeg"/><Relationship Id="rId4" Type="http://schemas.openxmlformats.org/officeDocument/2006/relationships/image" Target="../media/image24.jpeg"/><Relationship Id="rId9" Type="http://schemas.openxmlformats.org/officeDocument/2006/relationships/image" Target="../media/image2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7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.xml"/><Relationship Id="rId5" Type="http://schemas.openxmlformats.org/officeDocument/2006/relationships/slide" Target="slide16.xml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.wmf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slide" Target="slide1.xml"/><Relationship Id="rId5" Type="http://schemas.openxmlformats.org/officeDocument/2006/relationships/slide" Target="slide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image" Target="../media/image8.png"/><Relationship Id="rId3" Type="http://schemas.openxmlformats.org/officeDocument/2006/relationships/slide" Target="slide15.xml"/><Relationship Id="rId7" Type="http://schemas.openxmlformats.org/officeDocument/2006/relationships/slide" Target="slide6.xml"/><Relationship Id="rId12" Type="http://schemas.openxmlformats.org/officeDocument/2006/relationships/slide" Target="slide12.xml"/><Relationship Id="rId2" Type="http://schemas.openxmlformats.org/officeDocument/2006/relationships/slide" Target="slide3.xml"/><Relationship Id="rId16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image" Target="../media/image7.jpeg"/><Relationship Id="rId5" Type="http://schemas.openxmlformats.org/officeDocument/2006/relationships/slide" Target="slide16.xml"/><Relationship Id="rId15" Type="http://schemas.openxmlformats.org/officeDocument/2006/relationships/image" Target="../media/image9.wmf"/><Relationship Id="rId10" Type="http://schemas.openxmlformats.org/officeDocument/2006/relationships/slide" Target="slide8.xml"/><Relationship Id="rId4" Type="http://schemas.openxmlformats.org/officeDocument/2006/relationships/image" Target="../media/image5.wmf"/><Relationship Id="rId9" Type="http://schemas.openxmlformats.org/officeDocument/2006/relationships/image" Target="../media/image6.jpeg"/><Relationship Id="rId14" Type="http://schemas.openxmlformats.org/officeDocument/2006/relationships/slide" Target="slide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audio" Target="../media/audio4.wav"/><Relationship Id="rId13" Type="http://schemas.openxmlformats.org/officeDocument/2006/relationships/audio" Target="../media/audio9.wav"/><Relationship Id="rId18" Type="http://schemas.openxmlformats.org/officeDocument/2006/relationships/audio" Target="../media/audio14.wav"/><Relationship Id="rId3" Type="http://schemas.openxmlformats.org/officeDocument/2006/relationships/slide" Target="slide3.xml"/><Relationship Id="rId21" Type="http://schemas.openxmlformats.org/officeDocument/2006/relationships/audio" Target="../media/audio17.wav"/><Relationship Id="rId7" Type="http://schemas.openxmlformats.org/officeDocument/2006/relationships/audio" Target="../media/audio3.wav"/><Relationship Id="rId12" Type="http://schemas.openxmlformats.org/officeDocument/2006/relationships/audio" Target="../media/audio8.wav"/><Relationship Id="rId17" Type="http://schemas.openxmlformats.org/officeDocument/2006/relationships/audio" Target="../media/audio13.wav"/><Relationship Id="rId2" Type="http://schemas.openxmlformats.org/officeDocument/2006/relationships/slide" Target="slide4.xml"/><Relationship Id="rId16" Type="http://schemas.openxmlformats.org/officeDocument/2006/relationships/audio" Target="../media/audio12.wav"/><Relationship Id="rId20" Type="http://schemas.openxmlformats.org/officeDocument/2006/relationships/audio" Target="../media/audio16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2.wav"/><Relationship Id="rId11" Type="http://schemas.openxmlformats.org/officeDocument/2006/relationships/audio" Target="../media/audio7.wav"/><Relationship Id="rId5" Type="http://schemas.openxmlformats.org/officeDocument/2006/relationships/audio" Target="../media/audio1.wav"/><Relationship Id="rId15" Type="http://schemas.openxmlformats.org/officeDocument/2006/relationships/audio" Target="../media/audio11.wav"/><Relationship Id="rId23" Type="http://schemas.openxmlformats.org/officeDocument/2006/relationships/audio" Target="../media/audio19.wav"/><Relationship Id="rId10" Type="http://schemas.openxmlformats.org/officeDocument/2006/relationships/audio" Target="../media/audio6.wav"/><Relationship Id="rId19" Type="http://schemas.openxmlformats.org/officeDocument/2006/relationships/audio" Target="../media/audio15.wav"/><Relationship Id="rId4" Type="http://schemas.openxmlformats.org/officeDocument/2006/relationships/slide" Target="slide5.xml"/><Relationship Id="rId9" Type="http://schemas.openxmlformats.org/officeDocument/2006/relationships/audio" Target="../media/audio5.wav"/><Relationship Id="rId14" Type="http://schemas.openxmlformats.org/officeDocument/2006/relationships/audio" Target="../media/audio10.wav"/><Relationship Id="rId22" Type="http://schemas.openxmlformats.org/officeDocument/2006/relationships/audio" Target="../media/audio18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3" Type="http://schemas.openxmlformats.org/officeDocument/2006/relationships/slide" Target="slide3.xml"/><Relationship Id="rId7" Type="http://schemas.openxmlformats.org/officeDocument/2006/relationships/image" Target="../media/image13.gif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gif"/><Relationship Id="rId5" Type="http://schemas.openxmlformats.org/officeDocument/2006/relationships/image" Target="../media/image11.gif"/><Relationship Id="rId4" Type="http://schemas.openxmlformats.org/officeDocument/2006/relationships/image" Target="../media/image10.gif"/><Relationship Id="rId9" Type="http://schemas.openxmlformats.org/officeDocument/2006/relationships/image" Target="../media/image15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Layout" Target="../slideLayouts/slideLayout7.xml"/><Relationship Id="rId7" Type="http://schemas.openxmlformats.org/officeDocument/2006/relationships/slide" Target="slide10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6" Type="http://schemas.openxmlformats.org/officeDocument/2006/relationships/slide" Target="slide9.xml"/><Relationship Id="rId5" Type="http://schemas.openxmlformats.org/officeDocument/2006/relationships/slide" Target="slide3.xml"/><Relationship Id="rId4" Type="http://schemas.openxmlformats.org/officeDocument/2006/relationships/slide" Target="slide4.xml"/><Relationship Id="rId9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Layout" Target="../slideLayouts/slideLayout7.xml"/><Relationship Id="rId7" Type="http://schemas.openxmlformats.org/officeDocument/2006/relationships/slide" Target="slide10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Relationship Id="rId6" Type="http://schemas.openxmlformats.org/officeDocument/2006/relationships/slide" Target="slide8.xml"/><Relationship Id="rId5" Type="http://schemas.openxmlformats.org/officeDocument/2006/relationships/slide" Target="slide3.xml"/><Relationship Id="rId4" Type="http://schemas.openxmlformats.org/officeDocument/2006/relationships/slide" Target="slide4.xml"/><Relationship Id="rId9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2441042" y="6488668"/>
            <a:ext cx="4261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err="1" smtClean="0"/>
              <a:t>Welcome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fastest</a:t>
            </a:r>
            <a:r>
              <a:rPr lang="tr-TR" dirty="0" smtClean="0"/>
              <a:t> PowerPoint OS ever</a:t>
            </a:r>
            <a:endParaRPr lang="en-US" dirty="0"/>
          </a:p>
        </p:txBody>
      </p:sp>
      <p:sp>
        <p:nvSpPr>
          <p:cNvPr id="2" name="Metin kutusu 1"/>
          <p:cNvSpPr txBox="1"/>
          <p:nvPr/>
        </p:nvSpPr>
        <p:spPr>
          <a:xfrm>
            <a:off x="3379728" y="13823"/>
            <a:ext cx="23845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800" dirty="0" smtClean="0">
                <a:solidFill>
                  <a:schemeClr val="accent1"/>
                </a:solidFill>
              </a:rPr>
              <a:t>TTOS 1.0</a:t>
            </a: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3059832" y="0"/>
            <a:ext cx="319896" cy="3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kdörtgen 9"/>
          <p:cNvSpPr/>
          <p:nvPr/>
        </p:nvSpPr>
        <p:spPr>
          <a:xfrm>
            <a:off x="3059832" y="332656"/>
            <a:ext cx="319896" cy="3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kdörtgen 10"/>
          <p:cNvSpPr/>
          <p:nvPr/>
        </p:nvSpPr>
        <p:spPr>
          <a:xfrm>
            <a:off x="3059832" y="665312"/>
            <a:ext cx="319896" cy="3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kdörtgen 11"/>
          <p:cNvSpPr/>
          <p:nvPr/>
        </p:nvSpPr>
        <p:spPr>
          <a:xfrm>
            <a:off x="2739936" y="0"/>
            <a:ext cx="319896" cy="3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kdörtgen 12"/>
          <p:cNvSpPr/>
          <p:nvPr/>
        </p:nvSpPr>
        <p:spPr>
          <a:xfrm>
            <a:off x="2739936" y="318728"/>
            <a:ext cx="319896" cy="3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kdörtgen 13"/>
          <p:cNvSpPr/>
          <p:nvPr/>
        </p:nvSpPr>
        <p:spPr>
          <a:xfrm>
            <a:off x="2739936" y="651384"/>
            <a:ext cx="319896" cy="3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kdörtgen 14"/>
          <p:cNvSpPr/>
          <p:nvPr/>
        </p:nvSpPr>
        <p:spPr>
          <a:xfrm>
            <a:off x="2420040" y="-13928"/>
            <a:ext cx="319896" cy="3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kdörtgen 15"/>
          <p:cNvSpPr/>
          <p:nvPr/>
        </p:nvSpPr>
        <p:spPr>
          <a:xfrm>
            <a:off x="2420040" y="318728"/>
            <a:ext cx="319896" cy="3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kdörtgen 16"/>
          <p:cNvSpPr/>
          <p:nvPr/>
        </p:nvSpPr>
        <p:spPr>
          <a:xfrm>
            <a:off x="2420040" y="651384"/>
            <a:ext cx="319896" cy="3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Tezer\AppData\Local\Microsoft\Windows\Temporary Internet Files\Content.IE5\7IG21VV0\768px-User_icon_2.svg[1]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989" y="2636912"/>
            <a:ext cx="1298042" cy="129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ezer\AppData\Local\Microsoft\Windows\Temporary Internet Files\Content.IE5\XYB9MU3W\bavul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140" y="2712742"/>
            <a:ext cx="1256308" cy="114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etin kutusu 7"/>
          <p:cNvSpPr txBox="1"/>
          <p:nvPr/>
        </p:nvSpPr>
        <p:spPr>
          <a:xfrm rot="19462016">
            <a:off x="5083971" y="3101266"/>
            <a:ext cx="164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/>
              <a:t>COMING SOON</a:t>
            </a:r>
            <a:endParaRPr lang="en-US" b="1" dirty="0"/>
          </a:p>
        </p:txBody>
      </p:sp>
      <p:sp>
        <p:nvSpPr>
          <p:cNvPr id="18" name="Komut Düğmesi: Özel 17">
            <a:hlinkClick r:id="" action="ppaction://hlinkshowjump?jump=endshow" highlightClick="1"/>
          </p:cNvPr>
          <p:cNvSpPr/>
          <p:nvPr/>
        </p:nvSpPr>
        <p:spPr>
          <a:xfrm>
            <a:off x="7956376" y="5815584"/>
            <a:ext cx="1187624" cy="104241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Shutdown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0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Komut Düğmesi: Özel 5">
            <a:hlinkClick r:id="rId4" action="ppaction://hlinksldjump" highlightClick="1"/>
          </p:cNvPr>
          <p:cNvSpPr/>
          <p:nvPr/>
        </p:nvSpPr>
        <p:spPr>
          <a:xfrm>
            <a:off x="0" y="6381328"/>
            <a:ext cx="971600" cy="476672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TTOS</a:t>
            </a:r>
            <a:endParaRPr lang="en-US" dirty="0"/>
          </a:p>
        </p:txBody>
      </p:sp>
      <p:sp>
        <p:nvSpPr>
          <p:cNvPr id="8" name="Dikdörtgen 7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Notes</a:t>
            </a:r>
            <a:endParaRPr lang="en-US" dirty="0"/>
          </a:p>
        </p:txBody>
      </p:sp>
      <p:sp>
        <p:nvSpPr>
          <p:cNvPr id="9" name="Dikdörtgen 8"/>
          <p:cNvSpPr/>
          <p:nvPr/>
        </p:nvSpPr>
        <p:spPr>
          <a:xfrm>
            <a:off x="0" y="476672"/>
            <a:ext cx="9144000" cy="5904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Komut Düğmesi: Özel 9">
            <a:hlinkClick r:id="rId5" action="ppaction://hlinksldjump" highlightClick="1"/>
          </p:cNvPr>
          <p:cNvSpPr/>
          <p:nvPr/>
        </p:nvSpPr>
        <p:spPr>
          <a:xfrm>
            <a:off x="8676456" y="0"/>
            <a:ext cx="467544" cy="476672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X</a:t>
            </a:r>
            <a:endParaRPr lang="en-US" dirty="0"/>
          </a:p>
        </p:txBody>
      </p:sp>
      <p:sp>
        <p:nvSpPr>
          <p:cNvPr id="2" name="Dikdörtgen 1">
            <a:hlinkClick r:id="rId6" action="ppaction://hlinksldjump"/>
          </p:cNvPr>
          <p:cNvSpPr/>
          <p:nvPr/>
        </p:nvSpPr>
        <p:spPr>
          <a:xfrm>
            <a:off x="0" y="476672"/>
            <a:ext cx="2286000" cy="4766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endParaRPr lang="en-US" dirty="0"/>
          </a:p>
        </p:txBody>
      </p:sp>
      <p:sp>
        <p:nvSpPr>
          <p:cNvPr id="14" name="Dikdörtgen 13">
            <a:hlinkClick r:id="rId7" action="ppaction://hlinksldjump"/>
          </p:cNvPr>
          <p:cNvSpPr/>
          <p:nvPr/>
        </p:nvSpPr>
        <p:spPr>
          <a:xfrm>
            <a:off x="2286000" y="476672"/>
            <a:ext cx="2286000" cy="4766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</a:t>
            </a:r>
            <a:endParaRPr lang="en-US" dirty="0"/>
          </a:p>
        </p:txBody>
      </p:sp>
      <p:sp>
        <p:nvSpPr>
          <p:cNvPr id="15" name="Dikdörtgen 14"/>
          <p:cNvSpPr/>
          <p:nvPr/>
        </p:nvSpPr>
        <p:spPr>
          <a:xfrm>
            <a:off x="4572000" y="476672"/>
            <a:ext cx="2286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</a:t>
            </a:r>
            <a:endParaRPr lang="en-US" dirty="0"/>
          </a:p>
        </p:txBody>
      </p:sp>
      <p:sp>
        <p:nvSpPr>
          <p:cNvPr id="16" name="Dikdörtgen 15">
            <a:hlinkClick r:id="rId8" action="ppaction://hlinksldjump"/>
          </p:cNvPr>
          <p:cNvSpPr/>
          <p:nvPr/>
        </p:nvSpPr>
        <p:spPr>
          <a:xfrm>
            <a:off x="6858000" y="476672"/>
            <a:ext cx="2286000" cy="4766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</a:t>
            </a:r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172" name="TextBox1" r:id="rId2" imgW="9144000" imgH="5324400"/>
        </mc:Choice>
        <mc:Fallback>
          <p:control name="TextBox1" r:id="rId2" imgW="9144000" imgH="5324400">
            <p:pic>
              <p:nvPicPr>
                <p:cNvPr id="0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981075"/>
                  <a:ext cx="9144000" cy="53276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08126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Komut Düğmesi: Özel 5">
            <a:hlinkClick r:id="rId4" action="ppaction://hlinksldjump" highlightClick="1"/>
          </p:cNvPr>
          <p:cNvSpPr/>
          <p:nvPr/>
        </p:nvSpPr>
        <p:spPr>
          <a:xfrm>
            <a:off x="0" y="6381328"/>
            <a:ext cx="971600" cy="476672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TTOS</a:t>
            </a:r>
            <a:endParaRPr lang="en-US" dirty="0"/>
          </a:p>
        </p:txBody>
      </p:sp>
      <p:sp>
        <p:nvSpPr>
          <p:cNvPr id="8" name="Dikdörtgen 7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Notes</a:t>
            </a:r>
            <a:endParaRPr lang="en-US" dirty="0"/>
          </a:p>
        </p:txBody>
      </p:sp>
      <p:sp>
        <p:nvSpPr>
          <p:cNvPr id="9" name="Dikdörtgen 8"/>
          <p:cNvSpPr/>
          <p:nvPr/>
        </p:nvSpPr>
        <p:spPr>
          <a:xfrm>
            <a:off x="0" y="476672"/>
            <a:ext cx="9144000" cy="5904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Komut Düğmesi: Özel 9">
            <a:hlinkClick r:id="rId5" action="ppaction://hlinksldjump" highlightClick="1"/>
          </p:cNvPr>
          <p:cNvSpPr/>
          <p:nvPr/>
        </p:nvSpPr>
        <p:spPr>
          <a:xfrm>
            <a:off x="8676456" y="0"/>
            <a:ext cx="467544" cy="476672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X</a:t>
            </a:r>
            <a:endParaRPr lang="en-US" dirty="0"/>
          </a:p>
        </p:txBody>
      </p:sp>
      <p:sp>
        <p:nvSpPr>
          <p:cNvPr id="2" name="Dikdörtgen 1">
            <a:hlinkClick r:id="rId6" action="ppaction://hlinksldjump"/>
          </p:cNvPr>
          <p:cNvSpPr/>
          <p:nvPr/>
        </p:nvSpPr>
        <p:spPr>
          <a:xfrm>
            <a:off x="0" y="476672"/>
            <a:ext cx="2286000" cy="4766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endParaRPr lang="en-US" dirty="0"/>
          </a:p>
        </p:txBody>
      </p:sp>
      <p:sp>
        <p:nvSpPr>
          <p:cNvPr id="14" name="Dikdörtgen 13">
            <a:hlinkClick r:id="rId7" action="ppaction://hlinksldjump"/>
          </p:cNvPr>
          <p:cNvSpPr/>
          <p:nvPr/>
        </p:nvSpPr>
        <p:spPr>
          <a:xfrm>
            <a:off x="2286000" y="476672"/>
            <a:ext cx="2286000" cy="4766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</a:t>
            </a:r>
            <a:endParaRPr lang="en-US" dirty="0"/>
          </a:p>
        </p:txBody>
      </p:sp>
      <p:sp>
        <p:nvSpPr>
          <p:cNvPr id="15" name="Dikdörtgen 14">
            <a:hlinkClick r:id="rId8" action="ppaction://hlinksldjump"/>
          </p:cNvPr>
          <p:cNvSpPr/>
          <p:nvPr/>
        </p:nvSpPr>
        <p:spPr>
          <a:xfrm>
            <a:off x="4572000" y="476672"/>
            <a:ext cx="2286000" cy="4766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</a:t>
            </a:r>
            <a:endParaRPr lang="en-US" dirty="0"/>
          </a:p>
        </p:txBody>
      </p:sp>
      <p:sp>
        <p:nvSpPr>
          <p:cNvPr id="16" name="Dikdörtgen 15"/>
          <p:cNvSpPr/>
          <p:nvPr/>
        </p:nvSpPr>
        <p:spPr>
          <a:xfrm>
            <a:off x="6858000" y="476672"/>
            <a:ext cx="2286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</a:t>
            </a:r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196" name="TextBox1" r:id="rId2" imgW="9144000" imgH="5324400"/>
        </mc:Choice>
        <mc:Fallback>
          <p:control name="TextBox1" r:id="rId2" imgW="9144000" imgH="5324400">
            <p:pic>
              <p:nvPicPr>
                <p:cNvPr id="0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981075"/>
                  <a:ext cx="9144000" cy="53276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73717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Komut Düğmesi: Özel 5">
            <a:hlinkClick r:id="rId2" action="ppaction://hlinksldjump" highlightClick="1"/>
          </p:cNvPr>
          <p:cNvSpPr/>
          <p:nvPr/>
        </p:nvSpPr>
        <p:spPr>
          <a:xfrm>
            <a:off x="0" y="6381328"/>
            <a:ext cx="971600" cy="476672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TTOS</a:t>
            </a:r>
            <a:endParaRPr lang="en-US" dirty="0"/>
          </a:p>
        </p:txBody>
      </p:sp>
      <p:sp>
        <p:nvSpPr>
          <p:cNvPr id="8" name="Dikdörtgen 7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Games</a:t>
            </a:r>
            <a:endParaRPr lang="en-US" dirty="0"/>
          </a:p>
        </p:txBody>
      </p:sp>
      <p:sp>
        <p:nvSpPr>
          <p:cNvPr id="9" name="Dikdörtgen 8"/>
          <p:cNvSpPr/>
          <p:nvPr/>
        </p:nvSpPr>
        <p:spPr>
          <a:xfrm>
            <a:off x="0" y="476672"/>
            <a:ext cx="9144000" cy="5904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Nothing</a:t>
            </a:r>
            <a:r>
              <a:rPr lang="tr-TR" dirty="0" smtClean="0"/>
              <a:t> </a:t>
            </a:r>
            <a:r>
              <a:rPr lang="tr-TR" dirty="0" err="1" smtClean="0"/>
              <a:t>found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10" name="Komut Düğmesi: Özel 9">
            <a:hlinkClick r:id="rId3" action="ppaction://hlinksldjump" highlightClick="1"/>
          </p:cNvPr>
          <p:cNvSpPr/>
          <p:nvPr/>
        </p:nvSpPr>
        <p:spPr>
          <a:xfrm>
            <a:off x="8676456" y="0"/>
            <a:ext cx="467544" cy="476672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57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Komut Düğmesi: Özel 5">
            <a:hlinkClick r:id="rId6" action="ppaction://hlinksldjump" highlightClick="1"/>
          </p:cNvPr>
          <p:cNvSpPr/>
          <p:nvPr/>
        </p:nvSpPr>
        <p:spPr>
          <a:xfrm>
            <a:off x="0" y="6381328"/>
            <a:ext cx="971600" cy="476672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TTOS</a:t>
            </a:r>
            <a:endParaRPr lang="en-US" dirty="0"/>
          </a:p>
        </p:txBody>
      </p:sp>
      <p:sp>
        <p:nvSpPr>
          <p:cNvPr id="8" name="Dikdörtgen 7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ikdörtgen 8"/>
          <p:cNvSpPr/>
          <p:nvPr/>
        </p:nvSpPr>
        <p:spPr>
          <a:xfrm>
            <a:off x="0" y="476672"/>
            <a:ext cx="9144000" cy="5904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Komut Düğmesi: Özel 9">
            <a:hlinkClick r:id="rId7" action="ppaction://hlinksldjump" highlightClick="1"/>
          </p:cNvPr>
          <p:cNvSpPr/>
          <p:nvPr/>
        </p:nvSpPr>
        <p:spPr>
          <a:xfrm>
            <a:off x="8676456" y="0"/>
            <a:ext cx="467544" cy="476672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X</a:t>
            </a:r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248" name="GoButton" r:id="rId2" imgW="466560" imgH="476280"/>
        </mc:Choice>
        <mc:Fallback>
          <p:control name="GoButton" r:id="rId2" imgW="466560" imgH="476280">
            <p:pic>
              <p:nvPicPr>
                <p:cNvPr id="0" name="GoButton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01013" y="0"/>
                  <a:ext cx="468312" cy="476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249" name="AdressBar" r:id="rId3" imgW="8029440" imgH="476280"/>
        </mc:Choice>
        <mc:Fallback>
          <p:control name="AdressBar" r:id="rId3" imgW="8029440" imgH="476280">
            <p:pic>
              <p:nvPicPr>
                <p:cNvPr id="0" name="AdressBar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8027988" cy="476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250" name="Page" r:id="rId4" imgW="9144000" imgH="5759280"/>
        </mc:Choice>
        <mc:Fallback>
          <p:control name="Page" r:id="rId4" imgW="9144000" imgH="5759280">
            <p:pic>
              <p:nvPicPr>
                <p:cNvPr id="0" name="Page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549275"/>
                  <a:ext cx="9144000" cy="57594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37400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Komut Düğmesi: Özel 5">
            <a:hlinkClick r:id="rId2" action="ppaction://hlinksldjump" highlightClick="1"/>
          </p:cNvPr>
          <p:cNvSpPr/>
          <p:nvPr/>
        </p:nvSpPr>
        <p:spPr>
          <a:xfrm>
            <a:off x="0" y="6381328"/>
            <a:ext cx="971600" cy="476672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TTOS</a:t>
            </a:r>
            <a:endParaRPr lang="en-US" dirty="0"/>
          </a:p>
        </p:txBody>
      </p:sp>
      <p:sp>
        <p:nvSpPr>
          <p:cNvPr id="8" name="Dikdörtgen 7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Images</a:t>
            </a:r>
            <a:endParaRPr lang="en-US" dirty="0"/>
          </a:p>
        </p:txBody>
      </p:sp>
      <p:sp>
        <p:nvSpPr>
          <p:cNvPr id="9" name="Dikdörtgen 8"/>
          <p:cNvSpPr/>
          <p:nvPr/>
        </p:nvSpPr>
        <p:spPr>
          <a:xfrm>
            <a:off x="0" y="476672"/>
            <a:ext cx="9144000" cy="5904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Komut Düğmesi: Özel 9">
            <a:hlinkClick r:id="rId3" action="ppaction://hlinksldjump" highlightClick="1"/>
          </p:cNvPr>
          <p:cNvSpPr/>
          <p:nvPr/>
        </p:nvSpPr>
        <p:spPr>
          <a:xfrm>
            <a:off x="8676456" y="0"/>
            <a:ext cx="467544" cy="476672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X</a:t>
            </a:r>
            <a:endParaRPr lang="en-US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00" y="695059"/>
            <a:ext cx="1721800" cy="129135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800" y="695059"/>
            <a:ext cx="1721800" cy="129135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695059"/>
            <a:ext cx="1721800" cy="12913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695059"/>
            <a:ext cx="1721800" cy="1291350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00" y="2120639"/>
            <a:ext cx="1721800" cy="129135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527" y="2137650"/>
            <a:ext cx="1721800" cy="1291350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137650"/>
            <a:ext cx="1721800" cy="1291350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757" y="2137650"/>
            <a:ext cx="1721800" cy="12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6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715483" y="2852936"/>
            <a:ext cx="16557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TTOS</a:t>
            </a:r>
            <a:endParaRPr lang="tr-T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3787938" y="2685612"/>
            <a:ext cx="72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TTech</a:t>
            </a:r>
            <a:endParaRPr lang="en-US" dirty="0"/>
          </a:p>
        </p:txBody>
      </p:sp>
      <p:sp>
        <p:nvSpPr>
          <p:cNvPr id="4" name="Metin kutusu 3"/>
          <p:cNvSpPr txBox="1"/>
          <p:nvPr/>
        </p:nvSpPr>
        <p:spPr>
          <a:xfrm>
            <a:off x="4131625" y="3591600"/>
            <a:ext cx="111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Prototype</a:t>
            </a:r>
            <a:endParaRPr lang="en-US" dirty="0"/>
          </a:p>
        </p:txBody>
      </p:sp>
      <p:sp>
        <p:nvSpPr>
          <p:cNvPr id="5" name="Dikdörtgen 4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Komut Düğmesi: Özel 5">
            <a:hlinkClick r:id="rId2" action="ppaction://hlinksldjump" highlightClick="1"/>
          </p:cNvPr>
          <p:cNvSpPr/>
          <p:nvPr/>
        </p:nvSpPr>
        <p:spPr>
          <a:xfrm>
            <a:off x="0" y="6381328"/>
            <a:ext cx="971600" cy="476672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TTOS</a:t>
            </a:r>
            <a:endParaRPr lang="en-US" dirty="0"/>
          </a:p>
        </p:txBody>
      </p:sp>
      <p:sp>
        <p:nvSpPr>
          <p:cNvPr id="8" name="Dikdörtgen 7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Info</a:t>
            </a:r>
            <a:endParaRPr lang="en-US" dirty="0"/>
          </a:p>
        </p:txBody>
      </p:sp>
      <p:sp>
        <p:nvSpPr>
          <p:cNvPr id="9" name="Dikdörtgen 8"/>
          <p:cNvSpPr/>
          <p:nvPr/>
        </p:nvSpPr>
        <p:spPr>
          <a:xfrm>
            <a:off x="0" y="476672"/>
            <a:ext cx="9144000" cy="5904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TTOS 1.0</a:t>
            </a:r>
          </a:p>
          <a:p>
            <a:pPr algn="ctr"/>
            <a:r>
              <a:rPr lang="tr-TR" dirty="0" err="1" smtClean="0"/>
              <a:t>Codename</a:t>
            </a:r>
            <a:r>
              <a:rPr lang="tr-TR" dirty="0" smtClean="0"/>
              <a:t> </a:t>
            </a:r>
            <a:r>
              <a:rPr lang="tr-TR" dirty="0" err="1" smtClean="0"/>
              <a:t>Legend</a:t>
            </a:r>
            <a:endParaRPr lang="en-US" dirty="0" smtClean="0"/>
          </a:p>
          <a:p>
            <a:pPr algn="ctr"/>
            <a:r>
              <a:rPr lang="en-US" dirty="0" smtClean="0"/>
              <a:t>© </a:t>
            </a:r>
            <a:r>
              <a:rPr lang="tr-TR" dirty="0" err="1" smtClean="0"/>
              <a:t>TTech</a:t>
            </a:r>
            <a:r>
              <a:rPr lang="tr-TR" dirty="0" smtClean="0"/>
              <a:t> </a:t>
            </a:r>
            <a:r>
              <a:rPr lang="en-US" dirty="0" smtClean="0"/>
              <a:t>2015. </a:t>
            </a:r>
            <a:endParaRPr lang="en-US" dirty="0"/>
          </a:p>
        </p:txBody>
      </p:sp>
      <p:sp>
        <p:nvSpPr>
          <p:cNvPr id="10" name="Komut Düğmesi: Özel 9">
            <a:hlinkClick r:id="rId3" action="ppaction://hlinksldjump" highlightClick="1"/>
          </p:cNvPr>
          <p:cNvSpPr/>
          <p:nvPr/>
        </p:nvSpPr>
        <p:spPr>
          <a:xfrm>
            <a:off x="8676456" y="0"/>
            <a:ext cx="467544" cy="476672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X</a:t>
            </a:r>
            <a:endParaRPr lang="en-US" dirty="0"/>
          </a:p>
        </p:txBody>
      </p:sp>
      <p:sp>
        <p:nvSpPr>
          <p:cNvPr id="15" name="Metin kutusu 14"/>
          <p:cNvSpPr txBox="1"/>
          <p:nvPr/>
        </p:nvSpPr>
        <p:spPr>
          <a:xfrm>
            <a:off x="3384012" y="620688"/>
            <a:ext cx="23845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800" dirty="0" smtClean="0">
                <a:solidFill>
                  <a:schemeClr val="accent1"/>
                </a:solidFill>
              </a:rPr>
              <a:t>TTOS 1.0</a:t>
            </a: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16" name="Dikdörtgen 15"/>
          <p:cNvSpPr/>
          <p:nvPr/>
        </p:nvSpPr>
        <p:spPr>
          <a:xfrm>
            <a:off x="3064116" y="606865"/>
            <a:ext cx="319896" cy="3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kdörtgen 16"/>
          <p:cNvSpPr/>
          <p:nvPr/>
        </p:nvSpPr>
        <p:spPr>
          <a:xfrm>
            <a:off x="3064116" y="939521"/>
            <a:ext cx="319896" cy="3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kdörtgen 17"/>
          <p:cNvSpPr/>
          <p:nvPr/>
        </p:nvSpPr>
        <p:spPr>
          <a:xfrm>
            <a:off x="3064116" y="1272177"/>
            <a:ext cx="319896" cy="3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ikdörtgen 18"/>
          <p:cNvSpPr/>
          <p:nvPr/>
        </p:nvSpPr>
        <p:spPr>
          <a:xfrm>
            <a:off x="2744220" y="606865"/>
            <a:ext cx="319896" cy="3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ikdörtgen 19"/>
          <p:cNvSpPr/>
          <p:nvPr/>
        </p:nvSpPr>
        <p:spPr>
          <a:xfrm>
            <a:off x="2744220" y="925593"/>
            <a:ext cx="319896" cy="3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kdörtgen 20"/>
          <p:cNvSpPr/>
          <p:nvPr/>
        </p:nvSpPr>
        <p:spPr>
          <a:xfrm>
            <a:off x="2744220" y="1258249"/>
            <a:ext cx="319896" cy="3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ikdörtgen 21"/>
          <p:cNvSpPr/>
          <p:nvPr/>
        </p:nvSpPr>
        <p:spPr>
          <a:xfrm>
            <a:off x="2424324" y="592937"/>
            <a:ext cx="319896" cy="3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kdörtgen 22"/>
          <p:cNvSpPr/>
          <p:nvPr/>
        </p:nvSpPr>
        <p:spPr>
          <a:xfrm>
            <a:off x="2424324" y="925593"/>
            <a:ext cx="319896" cy="3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ikdörtgen 23"/>
          <p:cNvSpPr/>
          <p:nvPr/>
        </p:nvSpPr>
        <p:spPr>
          <a:xfrm>
            <a:off x="2424324" y="1258249"/>
            <a:ext cx="319896" cy="3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9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715483" y="2852936"/>
            <a:ext cx="16557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TTOS</a:t>
            </a:r>
            <a:endParaRPr lang="tr-T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3787938" y="2685612"/>
            <a:ext cx="72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TTech</a:t>
            </a:r>
            <a:endParaRPr lang="en-US" dirty="0"/>
          </a:p>
        </p:txBody>
      </p:sp>
      <p:sp>
        <p:nvSpPr>
          <p:cNvPr id="4" name="Metin kutusu 3"/>
          <p:cNvSpPr txBox="1"/>
          <p:nvPr/>
        </p:nvSpPr>
        <p:spPr>
          <a:xfrm>
            <a:off x="4131625" y="3591600"/>
            <a:ext cx="111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Prototype</a:t>
            </a:r>
            <a:endParaRPr lang="en-US" dirty="0"/>
          </a:p>
        </p:txBody>
      </p:sp>
      <p:sp>
        <p:nvSpPr>
          <p:cNvPr id="5" name="Dikdörtgen 4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Komut Düğmesi: Özel 5">
            <a:hlinkClick r:id="rId2" action="ppaction://hlinksldjump" highlightClick="1"/>
          </p:cNvPr>
          <p:cNvSpPr/>
          <p:nvPr/>
        </p:nvSpPr>
        <p:spPr>
          <a:xfrm>
            <a:off x="0" y="6381328"/>
            <a:ext cx="971600" cy="476672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TTOS</a:t>
            </a:r>
            <a:endParaRPr lang="en-US" dirty="0"/>
          </a:p>
        </p:txBody>
      </p:sp>
      <p:sp>
        <p:nvSpPr>
          <p:cNvPr id="7" name="Dikdörtgen 6"/>
          <p:cNvSpPr/>
          <p:nvPr/>
        </p:nvSpPr>
        <p:spPr>
          <a:xfrm>
            <a:off x="0" y="0"/>
            <a:ext cx="9144000" cy="6381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C:\Program Files\Microsoft Office\MEDIA\CAGCAT10\j0293236.wmf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73" y="260648"/>
            <a:ext cx="1565453" cy="115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Komut Düğmesi: Özel 8">
            <a:hlinkClick r:id="rId5" action="ppaction://hlinksldjump" highlightClick="1"/>
          </p:cNvPr>
          <p:cNvSpPr/>
          <p:nvPr/>
        </p:nvSpPr>
        <p:spPr>
          <a:xfrm>
            <a:off x="8009744" y="5750408"/>
            <a:ext cx="1042416" cy="52120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End</a:t>
            </a:r>
            <a:endParaRPr lang="en-US" dirty="0"/>
          </a:p>
        </p:txBody>
      </p:sp>
      <p:sp>
        <p:nvSpPr>
          <p:cNvPr id="10" name="Dikdörtgen 9"/>
          <p:cNvSpPr/>
          <p:nvPr/>
        </p:nvSpPr>
        <p:spPr>
          <a:xfrm>
            <a:off x="0" y="0"/>
            <a:ext cx="9144000" cy="480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End</a:t>
            </a:r>
            <a:endParaRPr lang="en-US" dirty="0"/>
          </a:p>
        </p:txBody>
      </p:sp>
      <p:sp>
        <p:nvSpPr>
          <p:cNvPr id="11" name="Dikdörtgen 10"/>
          <p:cNvSpPr/>
          <p:nvPr/>
        </p:nvSpPr>
        <p:spPr>
          <a:xfrm>
            <a:off x="0" y="480748"/>
            <a:ext cx="9144000" cy="63772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Select a </a:t>
            </a:r>
            <a:r>
              <a:rPr lang="tr-TR" dirty="0" err="1" smtClean="0"/>
              <a:t>thing</a:t>
            </a:r>
            <a:r>
              <a:rPr lang="tr-TR" dirty="0"/>
              <a:t>.</a:t>
            </a:r>
            <a:endParaRPr lang="tr-TR" dirty="0" smtClean="0"/>
          </a:p>
        </p:txBody>
      </p:sp>
      <p:sp>
        <p:nvSpPr>
          <p:cNvPr id="12" name="Komut Düğmesi: Özel 11">
            <a:hlinkClick r:id="" action="ppaction://hlinkshowjump?jump=endshow" highlightClick="1"/>
          </p:cNvPr>
          <p:cNvSpPr/>
          <p:nvPr/>
        </p:nvSpPr>
        <p:spPr>
          <a:xfrm>
            <a:off x="6588224" y="6236021"/>
            <a:ext cx="521208" cy="52120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S</a:t>
            </a:r>
            <a:endParaRPr lang="en-US" dirty="0"/>
          </a:p>
        </p:txBody>
      </p:sp>
      <p:sp>
        <p:nvSpPr>
          <p:cNvPr id="13" name="Komut Düğmesi: Özel 12">
            <a:hlinkClick r:id="rId6" action="ppaction://hlinksldjump" highlightClick="1"/>
          </p:cNvPr>
          <p:cNvSpPr/>
          <p:nvPr/>
        </p:nvSpPr>
        <p:spPr>
          <a:xfrm>
            <a:off x="7884368" y="6236021"/>
            <a:ext cx="521208" cy="52120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R</a:t>
            </a:r>
            <a:endParaRPr lang="en-US" dirty="0"/>
          </a:p>
        </p:txBody>
      </p:sp>
      <p:sp>
        <p:nvSpPr>
          <p:cNvPr id="14" name="Komut Düğmesi: Özel 13">
            <a:hlinkClick r:id="rId7" action="ppaction://hlinksldjump" highlightClick="1"/>
          </p:cNvPr>
          <p:cNvSpPr/>
          <p:nvPr/>
        </p:nvSpPr>
        <p:spPr>
          <a:xfrm>
            <a:off x="8530952" y="6236021"/>
            <a:ext cx="521208" cy="52120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C</a:t>
            </a:r>
            <a:endParaRPr lang="en-US" dirty="0"/>
          </a:p>
        </p:txBody>
      </p:sp>
      <p:sp>
        <p:nvSpPr>
          <p:cNvPr id="16" name="Komut Düğmesi: Özel 15">
            <a:hlinkClick r:id="rId6" action="ppaction://hlinksldjump" highlightClick="1"/>
          </p:cNvPr>
          <p:cNvSpPr/>
          <p:nvPr/>
        </p:nvSpPr>
        <p:spPr>
          <a:xfrm>
            <a:off x="7236296" y="6236021"/>
            <a:ext cx="521208" cy="52120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91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2441042" y="6488668"/>
            <a:ext cx="4261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 err="1" smtClean="0"/>
              <a:t>Welcome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fastest</a:t>
            </a:r>
            <a:r>
              <a:rPr lang="tr-TR" dirty="0" smtClean="0"/>
              <a:t> PowerPoint OS ever</a:t>
            </a:r>
            <a:endParaRPr lang="en-US" dirty="0"/>
          </a:p>
        </p:txBody>
      </p:sp>
      <p:sp>
        <p:nvSpPr>
          <p:cNvPr id="2" name="Metin kutusu 1"/>
          <p:cNvSpPr txBox="1"/>
          <p:nvPr/>
        </p:nvSpPr>
        <p:spPr>
          <a:xfrm>
            <a:off x="3379728" y="13823"/>
            <a:ext cx="23845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800" dirty="0" smtClean="0">
                <a:solidFill>
                  <a:schemeClr val="accent1"/>
                </a:solidFill>
              </a:rPr>
              <a:t>TTOS 1.0</a:t>
            </a: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3059832" y="0"/>
            <a:ext cx="319896" cy="3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kdörtgen 9"/>
          <p:cNvSpPr/>
          <p:nvPr/>
        </p:nvSpPr>
        <p:spPr>
          <a:xfrm>
            <a:off x="3059832" y="332656"/>
            <a:ext cx="319896" cy="3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kdörtgen 10"/>
          <p:cNvSpPr/>
          <p:nvPr/>
        </p:nvSpPr>
        <p:spPr>
          <a:xfrm>
            <a:off x="3059832" y="665312"/>
            <a:ext cx="319896" cy="3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kdörtgen 11"/>
          <p:cNvSpPr/>
          <p:nvPr/>
        </p:nvSpPr>
        <p:spPr>
          <a:xfrm>
            <a:off x="2739936" y="0"/>
            <a:ext cx="319896" cy="3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kdörtgen 12"/>
          <p:cNvSpPr/>
          <p:nvPr/>
        </p:nvSpPr>
        <p:spPr>
          <a:xfrm>
            <a:off x="2739936" y="318728"/>
            <a:ext cx="319896" cy="3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kdörtgen 13"/>
          <p:cNvSpPr/>
          <p:nvPr/>
        </p:nvSpPr>
        <p:spPr>
          <a:xfrm>
            <a:off x="2739936" y="651384"/>
            <a:ext cx="319896" cy="3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kdörtgen 14"/>
          <p:cNvSpPr/>
          <p:nvPr/>
        </p:nvSpPr>
        <p:spPr>
          <a:xfrm>
            <a:off x="2420040" y="-13928"/>
            <a:ext cx="319896" cy="3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kdörtgen 15"/>
          <p:cNvSpPr/>
          <p:nvPr/>
        </p:nvSpPr>
        <p:spPr>
          <a:xfrm>
            <a:off x="2420040" y="318728"/>
            <a:ext cx="319896" cy="3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kdörtgen 16"/>
          <p:cNvSpPr/>
          <p:nvPr/>
        </p:nvSpPr>
        <p:spPr>
          <a:xfrm>
            <a:off x="2420040" y="651384"/>
            <a:ext cx="319896" cy="3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Tezer\AppData\Local\Microsoft\Windows\Temporary Internet Files\Content.IE5\7IG21VV0\768px-User_icon_2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989" y="2636912"/>
            <a:ext cx="1298042" cy="129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Komut Düğmesi: İleri veya Sonraki 3">
            <a:hlinkClick r:id="rId5" action="ppaction://hlinksldjump" highlightClick="1"/>
          </p:cNvPr>
          <p:cNvSpPr/>
          <p:nvPr/>
        </p:nvSpPr>
        <p:spPr>
          <a:xfrm>
            <a:off x="5652120" y="3860800"/>
            <a:ext cx="288305" cy="28098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Komut Düğmesi: Geri veya Önceki 5">
            <a:hlinkClick r:id="rId6" action="ppaction://hlinksldjump" highlightClick="1"/>
          </p:cNvPr>
          <p:cNvSpPr/>
          <p:nvPr/>
        </p:nvSpPr>
        <p:spPr>
          <a:xfrm>
            <a:off x="3362694" y="3860800"/>
            <a:ext cx="288305" cy="28098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54" name="TextBox1" r:id="rId2" imgW="1866960" imgH="285840"/>
        </mc:Choice>
        <mc:Fallback>
          <p:control name="TextBox1" r:id="rId2" imgW="1866960" imgH="285840">
            <p:pic>
              <p:nvPicPr>
                <p:cNvPr id="0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08400" y="3860800"/>
                  <a:ext cx="1871663" cy="2809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9945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Komut Düğmesi: Özel 5">
            <a:hlinkClick r:id="rId2" action="ppaction://hlinksldjump" highlightClick="1"/>
          </p:cNvPr>
          <p:cNvSpPr/>
          <p:nvPr/>
        </p:nvSpPr>
        <p:spPr>
          <a:xfrm>
            <a:off x="0" y="6381328"/>
            <a:ext cx="971600" cy="476672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TTOS</a:t>
            </a:r>
            <a:endParaRPr lang="en-US" dirty="0"/>
          </a:p>
        </p:txBody>
      </p:sp>
      <p:sp>
        <p:nvSpPr>
          <p:cNvPr id="7" name="Metin kutusu 6"/>
          <p:cNvSpPr txBox="1"/>
          <p:nvPr/>
        </p:nvSpPr>
        <p:spPr>
          <a:xfrm>
            <a:off x="3384012" y="2719431"/>
            <a:ext cx="23845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800" dirty="0" smtClean="0">
                <a:solidFill>
                  <a:schemeClr val="accent1"/>
                </a:solidFill>
              </a:rPr>
              <a:t>TTOS 1.0</a:t>
            </a: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3064116" y="2705608"/>
            <a:ext cx="319896" cy="3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kdörtgen 8"/>
          <p:cNvSpPr/>
          <p:nvPr/>
        </p:nvSpPr>
        <p:spPr>
          <a:xfrm>
            <a:off x="3064116" y="3038264"/>
            <a:ext cx="319896" cy="3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kdörtgen 9"/>
          <p:cNvSpPr/>
          <p:nvPr/>
        </p:nvSpPr>
        <p:spPr>
          <a:xfrm>
            <a:off x="3064116" y="3370920"/>
            <a:ext cx="319896" cy="3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kdörtgen 10"/>
          <p:cNvSpPr/>
          <p:nvPr/>
        </p:nvSpPr>
        <p:spPr>
          <a:xfrm>
            <a:off x="2744220" y="2705608"/>
            <a:ext cx="319896" cy="3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kdörtgen 11"/>
          <p:cNvSpPr/>
          <p:nvPr/>
        </p:nvSpPr>
        <p:spPr>
          <a:xfrm>
            <a:off x="2744220" y="3024336"/>
            <a:ext cx="319896" cy="3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ikdörtgen 12"/>
          <p:cNvSpPr/>
          <p:nvPr/>
        </p:nvSpPr>
        <p:spPr>
          <a:xfrm>
            <a:off x="2744220" y="3356992"/>
            <a:ext cx="319896" cy="3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kdörtgen 13"/>
          <p:cNvSpPr/>
          <p:nvPr/>
        </p:nvSpPr>
        <p:spPr>
          <a:xfrm>
            <a:off x="2424324" y="2691680"/>
            <a:ext cx="319896" cy="3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kdörtgen 14"/>
          <p:cNvSpPr/>
          <p:nvPr/>
        </p:nvSpPr>
        <p:spPr>
          <a:xfrm>
            <a:off x="2424324" y="3024336"/>
            <a:ext cx="319896" cy="3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ikdörtgen 15"/>
          <p:cNvSpPr/>
          <p:nvPr/>
        </p:nvSpPr>
        <p:spPr>
          <a:xfrm>
            <a:off x="2424324" y="3356992"/>
            <a:ext cx="319896" cy="3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2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715483" y="2852936"/>
            <a:ext cx="16557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TTOS</a:t>
            </a:r>
            <a:endParaRPr lang="tr-T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3787938" y="2685612"/>
            <a:ext cx="72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TTech</a:t>
            </a:r>
            <a:endParaRPr lang="en-US" dirty="0"/>
          </a:p>
        </p:txBody>
      </p:sp>
      <p:sp>
        <p:nvSpPr>
          <p:cNvPr id="4" name="Metin kutusu 3"/>
          <p:cNvSpPr txBox="1"/>
          <p:nvPr/>
        </p:nvSpPr>
        <p:spPr>
          <a:xfrm>
            <a:off x="4131625" y="3591600"/>
            <a:ext cx="111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Prototype</a:t>
            </a:r>
            <a:endParaRPr lang="en-US" dirty="0"/>
          </a:p>
        </p:txBody>
      </p:sp>
      <p:sp>
        <p:nvSpPr>
          <p:cNvPr id="5" name="Dikdörtgen 4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Komut Düğmesi: Özel 5">
            <a:hlinkClick r:id="rId2" action="ppaction://hlinksldjump" highlightClick="1"/>
          </p:cNvPr>
          <p:cNvSpPr/>
          <p:nvPr/>
        </p:nvSpPr>
        <p:spPr>
          <a:xfrm>
            <a:off x="0" y="6381328"/>
            <a:ext cx="971600" cy="476672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TTOS</a:t>
            </a:r>
            <a:endParaRPr lang="en-US" dirty="0"/>
          </a:p>
        </p:txBody>
      </p:sp>
      <p:sp>
        <p:nvSpPr>
          <p:cNvPr id="7" name="Dikdörtgen 6"/>
          <p:cNvSpPr/>
          <p:nvPr/>
        </p:nvSpPr>
        <p:spPr>
          <a:xfrm>
            <a:off x="0" y="0"/>
            <a:ext cx="9144000" cy="6381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Program Files\Microsoft Office\MEDIA\CAGCAT10\j0293236.wmf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925" y="1900057"/>
            <a:ext cx="1565453" cy="115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Komut Düğmesi: Özel 7">
            <a:hlinkClick r:id="rId5" action="ppaction://hlinksldjump" highlightClick="1"/>
          </p:cNvPr>
          <p:cNvSpPr/>
          <p:nvPr/>
        </p:nvSpPr>
        <p:spPr>
          <a:xfrm>
            <a:off x="8009744" y="5750408"/>
            <a:ext cx="1042416" cy="52120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End</a:t>
            </a:r>
            <a:endParaRPr lang="en-US" dirty="0"/>
          </a:p>
        </p:txBody>
      </p:sp>
      <p:sp>
        <p:nvSpPr>
          <p:cNvPr id="9" name="Music">
            <a:hlinkClick r:id="rId6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179512" y="203322"/>
            <a:ext cx="1331640" cy="1269536"/>
          </a:xfrm>
          <a:custGeom>
            <a:avLst/>
            <a:gdLst>
              <a:gd name="T0" fmla="*/ 7352 w 21600"/>
              <a:gd name="T1" fmla="*/ 46 h 21600"/>
              <a:gd name="T2" fmla="*/ 7373 w 21600"/>
              <a:gd name="T3" fmla="*/ 9900 h 21600"/>
              <a:gd name="T4" fmla="*/ 21683 w 21600"/>
              <a:gd name="T5" fmla="*/ 10061 h 21600"/>
              <a:gd name="T6" fmla="*/ 7352 w 21600"/>
              <a:gd name="T7" fmla="*/ 46 h 21600"/>
              <a:gd name="T8" fmla="*/ 21600 w 21600"/>
              <a:gd name="T9" fmla="*/ 0 h 21600"/>
              <a:gd name="T10" fmla="*/ 7975 w 21600"/>
              <a:gd name="T11" fmla="*/ 923 h 21600"/>
              <a:gd name="T12" fmla="*/ 20935 w 21600"/>
              <a:gd name="T13" fmla="*/ 535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21600" h="21600">
                <a:moveTo>
                  <a:pt x="7352" y="46"/>
                </a:moveTo>
                <a:lnTo>
                  <a:pt x="7373" y="9900"/>
                </a:lnTo>
                <a:lnTo>
                  <a:pt x="7352" y="16107"/>
                </a:lnTo>
                <a:lnTo>
                  <a:pt x="7103" y="15969"/>
                </a:lnTo>
                <a:lnTo>
                  <a:pt x="6729" y="15692"/>
                </a:lnTo>
                <a:lnTo>
                  <a:pt x="6355" y="15553"/>
                </a:lnTo>
                <a:lnTo>
                  <a:pt x="5981" y="15415"/>
                </a:lnTo>
                <a:lnTo>
                  <a:pt x="5607" y="15276"/>
                </a:lnTo>
                <a:lnTo>
                  <a:pt x="5109" y="15138"/>
                </a:lnTo>
                <a:lnTo>
                  <a:pt x="4735" y="15138"/>
                </a:lnTo>
                <a:lnTo>
                  <a:pt x="4236" y="15138"/>
                </a:lnTo>
                <a:lnTo>
                  <a:pt x="3364" y="15138"/>
                </a:lnTo>
                <a:lnTo>
                  <a:pt x="2616" y="15276"/>
                </a:lnTo>
                <a:lnTo>
                  <a:pt x="1869" y="15692"/>
                </a:lnTo>
                <a:lnTo>
                  <a:pt x="1246" y="15969"/>
                </a:lnTo>
                <a:lnTo>
                  <a:pt x="747" y="16523"/>
                </a:lnTo>
                <a:lnTo>
                  <a:pt x="373" y="17076"/>
                </a:lnTo>
                <a:lnTo>
                  <a:pt x="124" y="17630"/>
                </a:lnTo>
                <a:lnTo>
                  <a:pt x="0" y="18323"/>
                </a:lnTo>
                <a:lnTo>
                  <a:pt x="124" y="19015"/>
                </a:lnTo>
                <a:lnTo>
                  <a:pt x="373" y="19569"/>
                </a:lnTo>
                <a:lnTo>
                  <a:pt x="747" y="20123"/>
                </a:lnTo>
                <a:lnTo>
                  <a:pt x="1246" y="20676"/>
                </a:lnTo>
                <a:lnTo>
                  <a:pt x="1869" y="21092"/>
                </a:lnTo>
                <a:lnTo>
                  <a:pt x="2616" y="21369"/>
                </a:lnTo>
                <a:lnTo>
                  <a:pt x="3364" y="21507"/>
                </a:lnTo>
                <a:lnTo>
                  <a:pt x="4236" y="21646"/>
                </a:lnTo>
                <a:lnTo>
                  <a:pt x="5109" y="21507"/>
                </a:lnTo>
                <a:lnTo>
                  <a:pt x="5856" y="21369"/>
                </a:lnTo>
                <a:lnTo>
                  <a:pt x="6604" y="21092"/>
                </a:lnTo>
                <a:lnTo>
                  <a:pt x="7227" y="20676"/>
                </a:lnTo>
                <a:lnTo>
                  <a:pt x="7726" y="20123"/>
                </a:lnTo>
                <a:lnTo>
                  <a:pt x="8100" y="19569"/>
                </a:lnTo>
                <a:lnTo>
                  <a:pt x="8349" y="19015"/>
                </a:lnTo>
                <a:lnTo>
                  <a:pt x="8473" y="18323"/>
                </a:lnTo>
                <a:lnTo>
                  <a:pt x="8473" y="6276"/>
                </a:lnTo>
                <a:lnTo>
                  <a:pt x="20561" y="6276"/>
                </a:lnTo>
                <a:lnTo>
                  <a:pt x="20561" y="16107"/>
                </a:lnTo>
                <a:lnTo>
                  <a:pt x="20187" y="15830"/>
                </a:lnTo>
                <a:lnTo>
                  <a:pt x="19938" y="15692"/>
                </a:lnTo>
                <a:lnTo>
                  <a:pt x="19564" y="15553"/>
                </a:lnTo>
                <a:lnTo>
                  <a:pt x="19190" y="15415"/>
                </a:lnTo>
                <a:lnTo>
                  <a:pt x="18692" y="15276"/>
                </a:lnTo>
                <a:lnTo>
                  <a:pt x="18318" y="15138"/>
                </a:lnTo>
                <a:lnTo>
                  <a:pt x="17944" y="15138"/>
                </a:lnTo>
                <a:lnTo>
                  <a:pt x="17446" y="15138"/>
                </a:lnTo>
                <a:lnTo>
                  <a:pt x="16573" y="15138"/>
                </a:lnTo>
                <a:lnTo>
                  <a:pt x="15826" y="15276"/>
                </a:lnTo>
                <a:lnTo>
                  <a:pt x="15078" y="15692"/>
                </a:lnTo>
                <a:lnTo>
                  <a:pt x="14455" y="15969"/>
                </a:lnTo>
                <a:lnTo>
                  <a:pt x="13956" y="16523"/>
                </a:lnTo>
                <a:lnTo>
                  <a:pt x="13583" y="17076"/>
                </a:lnTo>
                <a:lnTo>
                  <a:pt x="13333" y="17630"/>
                </a:lnTo>
                <a:lnTo>
                  <a:pt x="13209" y="18323"/>
                </a:lnTo>
                <a:lnTo>
                  <a:pt x="13333" y="19015"/>
                </a:lnTo>
                <a:lnTo>
                  <a:pt x="13583" y="19569"/>
                </a:lnTo>
                <a:lnTo>
                  <a:pt x="13956" y="20123"/>
                </a:lnTo>
                <a:lnTo>
                  <a:pt x="14455" y="20676"/>
                </a:lnTo>
                <a:lnTo>
                  <a:pt x="15078" y="21092"/>
                </a:lnTo>
                <a:lnTo>
                  <a:pt x="15826" y="21369"/>
                </a:lnTo>
                <a:lnTo>
                  <a:pt x="16573" y="21507"/>
                </a:lnTo>
                <a:lnTo>
                  <a:pt x="17446" y="21646"/>
                </a:lnTo>
                <a:lnTo>
                  <a:pt x="18318" y="21507"/>
                </a:lnTo>
                <a:lnTo>
                  <a:pt x="19066" y="21369"/>
                </a:lnTo>
                <a:lnTo>
                  <a:pt x="19813" y="21092"/>
                </a:lnTo>
                <a:lnTo>
                  <a:pt x="20436" y="20676"/>
                </a:lnTo>
                <a:lnTo>
                  <a:pt x="20935" y="20123"/>
                </a:lnTo>
                <a:lnTo>
                  <a:pt x="21309" y="19569"/>
                </a:lnTo>
                <a:lnTo>
                  <a:pt x="21558" y="19015"/>
                </a:lnTo>
                <a:lnTo>
                  <a:pt x="21683" y="18323"/>
                </a:lnTo>
                <a:lnTo>
                  <a:pt x="21683" y="10061"/>
                </a:lnTo>
                <a:lnTo>
                  <a:pt x="21683" y="46"/>
                </a:lnTo>
                <a:lnTo>
                  <a:pt x="7352" y="46"/>
                </a:ln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Documents">
            <a:hlinkClick r:id="rId7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1925725" y="283079"/>
            <a:ext cx="964307" cy="1252141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7" name="Picture 5" descr="C:\Users\Tezer\AppData\Local\Microsoft\Windows\Temporary Internet Files\Content.IE5\XYB9MU3W\Video-Icon[1].jpg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923" y="290960"/>
            <a:ext cx="1403226" cy="145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Tezer\AppData\Local\Microsoft\Windows\Temporary Internet Files\Content.IE5\U30EX0B2\2325865367_13993ccdc7[1].jpg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021" y="260646"/>
            <a:ext cx="2135586" cy="148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Tezer\AppData\Local\Microsoft\Windows\Temporary Internet Files\Content.IE5\XYB9MU3W\Video_Game_Barnstar_Hires[1].png">
            <a:hlinkClick r:id="rId12" action="ppaction://hlinksldjump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386" y="297574"/>
            <a:ext cx="1490036" cy="141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Program Files\Microsoft Office\MEDIA\CAGCAT10\j0335112.wmf">
            <a:hlinkClick r:id="rId14" action="ppaction://hlinksldjump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47" y="1747838"/>
            <a:ext cx="1307106" cy="13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hoto">
            <a:hlinkClick r:id="rId16" action="ppaction://hlinksldjump"/>
          </p:cNvPr>
          <p:cNvSpPr>
            <a:spLocks noEditPoints="1" noChangeArrowheads="1"/>
          </p:cNvSpPr>
          <p:nvPr/>
        </p:nvSpPr>
        <p:spPr bwMode="auto">
          <a:xfrm>
            <a:off x="1871992" y="1887239"/>
            <a:ext cx="1408931" cy="1028303"/>
          </a:xfrm>
          <a:custGeom>
            <a:avLst/>
            <a:gdLst>
              <a:gd name="T0" fmla="*/ 0 w 21600"/>
              <a:gd name="T1" fmla="*/ 3085 h 21600"/>
              <a:gd name="T2" fmla="*/ 10800 w 21600"/>
              <a:gd name="T3" fmla="*/ 0 h 21600"/>
              <a:gd name="T4" fmla="*/ 21600 w 21600"/>
              <a:gd name="T5" fmla="*/ 3085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800 h 21600"/>
              <a:gd name="T12" fmla="*/ 0 w 21600"/>
              <a:gd name="T13" fmla="*/ 21600 h 21600"/>
              <a:gd name="T14" fmla="*/ 0 w 21600"/>
              <a:gd name="T15" fmla="*/ 10800 h 21600"/>
              <a:gd name="T16" fmla="*/ 761 w 21600"/>
              <a:gd name="T17" fmla="*/ 22454 h 21600"/>
              <a:gd name="T18" fmla="*/ 21069 w 21600"/>
              <a:gd name="T19" fmla="*/ 30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0" y="21600"/>
                </a:moveTo>
                <a:lnTo>
                  <a:pt x="0" y="3085"/>
                </a:lnTo>
                <a:lnTo>
                  <a:pt x="1542" y="3085"/>
                </a:lnTo>
                <a:lnTo>
                  <a:pt x="1542" y="1028"/>
                </a:lnTo>
                <a:lnTo>
                  <a:pt x="3857" y="1028"/>
                </a:lnTo>
                <a:lnTo>
                  <a:pt x="3857" y="3085"/>
                </a:lnTo>
                <a:lnTo>
                  <a:pt x="5400" y="3085"/>
                </a:lnTo>
                <a:lnTo>
                  <a:pt x="6942" y="0"/>
                </a:lnTo>
                <a:lnTo>
                  <a:pt x="14657" y="0"/>
                </a:lnTo>
                <a:lnTo>
                  <a:pt x="16200" y="3085"/>
                </a:lnTo>
                <a:lnTo>
                  <a:pt x="21600" y="3085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  <a:path w="21600" h="21600" extrusionOk="0">
                <a:moveTo>
                  <a:pt x="0" y="3085"/>
                </a:moveTo>
                <a:lnTo>
                  <a:pt x="21600" y="3085"/>
                </a:lnTo>
                <a:lnTo>
                  <a:pt x="21600" y="21600"/>
                </a:lnTo>
                <a:lnTo>
                  <a:pt x="0" y="21600"/>
                </a:lnTo>
                <a:lnTo>
                  <a:pt x="0" y="3085"/>
                </a:lnTo>
                <a:close/>
              </a:path>
              <a:path w="21600" h="21600" extrusionOk="0">
                <a:moveTo>
                  <a:pt x="10800" y="4800"/>
                </a:moveTo>
                <a:lnTo>
                  <a:pt x="11925" y="4971"/>
                </a:lnTo>
                <a:lnTo>
                  <a:pt x="13017" y="5442"/>
                </a:lnTo>
                <a:lnTo>
                  <a:pt x="14046" y="6128"/>
                </a:lnTo>
                <a:lnTo>
                  <a:pt x="14914" y="7071"/>
                </a:lnTo>
                <a:lnTo>
                  <a:pt x="15621" y="8271"/>
                </a:lnTo>
                <a:lnTo>
                  <a:pt x="16167" y="9514"/>
                </a:lnTo>
                <a:lnTo>
                  <a:pt x="16425" y="11014"/>
                </a:lnTo>
                <a:lnTo>
                  <a:pt x="16585" y="12471"/>
                </a:lnTo>
                <a:lnTo>
                  <a:pt x="16489" y="14014"/>
                </a:lnTo>
                <a:lnTo>
                  <a:pt x="16135" y="15471"/>
                </a:lnTo>
                <a:lnTo>
                  <a:pt x="15621" y="16800"/>
                </a:lnTo>
                <a:lnTo>
                  <a:pt x="14914" y="18000"/>
                </a:lnTo>
                <a:lnTo>
                  <a:pt x="14046" y="18942"/>
                </a:lnTo>
                <a:lnTo>
                  <a:pt x="13050" y="19671"/>
                </a:lnTo>
                <a:lnTo>
                  <a:pt x="11925" y="20057"/>
                </a:lnTo>
                <a:lnTo>
                  <a:pt x="10832" y="20185"/>
                </a:lnTo>
                <a:lnTo>
                  <a:pt x="9675" y="20142"/>
                </a:lnTo>
                <a:lnTo>
                  <a:pt x="8582" y="19628"/>
                </a:lnTo>
                <a:lnTo>
                  <a:pt x="7553" y="18942"/>
                </a:lnTo>
                <a:lnTo>
                  <a:pt x="6717" y="17957"/>
                </a:lnTo>
                <a:lnTo>
                  <a:pt x="5946" y="16842"/>
                </a:lnTo>
                <a:lnTo>
                  <a:pt x="5464" y="15514"/>
                </a:lnTo>
                <a:lnTo>
                  <a:pt x="5078" y="14014"/>
                </a:lnTo>
                <a:lnTo>
                  <a:pt x="5014" y="12514"/>
                </a:lnTo>
                <a:lnTo>
                  <a:pt x="5110" y="11014"/>
                </a:lnTo>
                <a:lnTo>
                  <a:pt x="5528" y="9557"/>
                </a:lnTo>
                <a:lnTo>
                  <a:pt x="6010" y="8228"/>
                </a:lnTo>
                <a:lnTo>
                  <a:pt x="6750" y="7114"/>
                </a:lnTo>
                <a:lnTo>
                  <a:pt x="7650" y="6085"/>
                </a:lnTo>
                <a:lnTo>
                  <a:pt x="8614" y="5400"/>
                </a:lnTo>
                <a:lnTo>
                  <a:pt x="9707" y="4971"/>
                </a:lnTo>
                <a:lnTo>
                  <a:pt x="10800" y="4800"/>
                </a:lnTo>
                <a:close/>
              </a:path>
              <a:path w="21600" h="21600" extrusionOk="0">
                <a:moveTo>
                  <a:pt x="8003" y="8057"/>
                </a:moveTo>
                <a:lnTo>
                  <a:pt x="8807" y="7371"/>
                </a:lnTo>
                <a:lnTo>
                  <a:pt x="9546" y="6985"/>
                </a:lnTo>
                <a:lnTo>
                  <a:pt x="10446" y="6771"/>
                </a:lnTo>
                <a:lnTo>
                  <a:pt x="11217" y="6771"/>
                </a:lnTo>
                <a:lnTo>
                  <a:pt x="12053" y="7028"/>
                </a:lnTo>
                <a:lnTo>
                  <a:pt x="12889" y="7457"/>
                </a:lnTo>
                <a:lnTo>
                  <a:pt x="13628" y="8100"/>
                </a:lnTo>
                <a:lnTo>
                  <a:pt x="14175" y="8871"/>
                </a:lnTo>
                <a:lnTo>
                  <a:pt x="14625" y="9814"/>
                </a:lnTo>
                <a:lnTo>
                  <a:pt x="14978" y="10885"/>
                </a:lnTo>
                <a:lnTo>
                  <a:pt x="15171" y="12042"/>
                </a:lnTo>
                <a:lnTo>
                  <a:pt x="15107" y="13114"/>
                </a:lnTo>
                <a:lnTo>
                  <a:pt x="15042" y="14228"/>
                </a:lnTo>
                <a:lnTo>
                  <a:pt x="14689" y="15257"/>
                </a:lnTo>
                <a:lnTo>
                  <a:pt x="14207" y="16285"/>
                </a:lnTo>
                <a:lnTo>
                  <a:pt x="13596" y="17057"/>
                </a:lnTo>
                <a:lnTo>
                  <a:pt x="12889" y="17657"/>
                </a:lnTo>
                <a:lnTo>
                  <a:pt x="12053" y="18085"/>
                </a:lnTo>
                <a:lnTo>
                  <a:pt x="11185" y="18257"/>
                </a:lnTo>
                <a:lnTo>
                  <a:pt x="10414" y="18214"/>
                </a:lnTo>
                <a:lnTo>
                  <a:pt x="9546" y="18042"/>
                </a:lnTo>
                <a:lnTo>
                  <a:pt x="8742" y="17614"/>
                </a:lnTo>
                <a:lnTo>
                  <a:pt x="8003" y="17014"/>
                </a:lnTo>
                <a:lnTo>
                  <a:pt x="7457" y="16242"/>
                </a:lnTo>
                <a:lnTo>
                  <a:pt x="6975" y="15257"/>
                </a:lnTo>
                <a:lnTo>
                  <a:pt x="6653" y="14142"/>
                </a:lnTo>
                <a:lnTo>
                  <a:pt x="6492" y="13114"/>
                </a:lnTo>
                <a:lnTo>
                  <a:pt x="6525" y="11914"/>
                </a:lnTo>
                <a:lnTo>
                  <a:pt x="6621" y="10842"/>
                </a:lnTo>
                <a:lnTo>
                  <a:pt x="6942" y="9771"/>
                </a:lnTo>
                <a:lnTo>
                  <a:pt x="7457" y="8785"/>
                </a:lnTo>
                <a:lnTo>
                  <a:pt x="8003" y="8057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9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715483" y="2852936"/>
            <a:ext cx="16557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TTOS</a:t>
            </a:r>
            <a:endParaRPr lang="tr-TR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3787938" y="2685612"/>
            <a:ext cx="726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TTech</a:t>
            </a:r>
            <a:endParaRPr lang="en-US" dirty="0"/>
          </a:p>
        </p:txBody>
      </p:sp>
      <p:sp>
        <p:nvSpPr>
          <p:cNvPr id="4" name="Metin kutusu 3"/>
          <p:cNvSpPr txBox="1"/>
          <p:nvPr/>
        </p:nvSpPr>
        <p:spPr>
          <a:xfrm>
            <a:off x="4131625" y="3591600"/>
            <a:ext cx="111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Prototype</a:t>
            </a:r>
            <a:endParaRPr lang="en-US" dirty="0"/>
          </a:p>
        </p:txBody>
      </p:sp>
      <p:sp>
        <p:nvSpPr>
          <p:cNvPr id="5" name="Dikdörtgen 4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Komut Düğmesi: Özel 5">
            <a:hlinkClick r:id="rId2" action="ppaction://hlinksldjump" highlightClick="1"/>
          </p:cNvPr>
          <p:cNvSpPr/>
          <p:nvPr/>
        </p:nvSpPr>
        <p:spPr>
          <a:xfrm>
            <a:off x="0" y="6381328"/>
            <a:ext cx="971600" cy="476672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TTOS</a:t>
            </a:r>
            <a:endParaRPr lang="en-US" dirty="0"/>
          </a:p>
        </p:txBody>
      </p:sp>
      <p:sp>
        <p:nvSpPr>
          <p:cNvPr id="8" name="Dikdörtgen 7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Music</a:t>
            </a:r>
            <a:endParaRPr lang="en-US" dirty="0"/>
          </a:p>
        </p:txBody>
      </p:sp>
      <p:sp>
        <p:nvSpPr>
          <p:cNvPr id="9" name="Dikdörtgen 8"/>
          <p:cNvSpPr/>
          <p:nvPr/>
        </p:nvSpPr>
        <p:spPr>
          <a:xfrm>
            <a:off x="0" y="476672"/>
            <a:ext cx="9144000" cy="5904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Komut Düğmesi: Özel 9">
            <a:hlinkClick r:id="rId3" action="ppaction://hlinksldjump" highlightClick="1"/>
          </p:cNvPr>
          <p:cNvSpPr/>
          <p:nvPr/>
        </p:nvSpPr>
        <p:spPr>
          <a:xfrm>
            <a:off x="8676456" y="0"/>
            <a:ext cx="467544" cy="476672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X</a:t>
            </a:r>
            <a:endParaRPr lang="en-US" dirty="0"/>
          </a:p>
        </p:txBody>
      </p:sp>
      <p:sp>
        <p:nvSpPr>
          <p:cNvPr id="7" name="Komut Düğmesi: İleri veya Sonraki 6">
            <a:hlinkClick r:id="rId4" action="ppaction://hlinksldjump" highlightClick="1">
              <a:snd r:embed="rId5" name="applause.wav"/>
            </a:hlinkClick>
          </p:cNvPr>
          <p:cNvSpPr/>
          <p:nvPr/>
        </p:nvSpPr>
        <p:spPr>
          <a:xfrm>
            <a:off x="251520" y="692696"/>
            <a:ext cx="1042416" cy="104241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Clap</a:t>
            </a:r>
            <a:endParaRPr lang="en-US" dirty="0"/>
          </a:p>
        </p:txBody>
      </p:sp>
      <p:sp>
        <p:nvSpPr>
          <p:cNvPr id="25" name="Komut Düğmesi: İleri veya Sonraki 24">
            <a:hlinkClick r:id="rId4" action="ppaction://hlinksldjump" highlightClick="1">
              <a:snd r:embed="rId6" name="bomb.wav"/>
            </a:hlinkClick>
          </p:cNvPr>
          <p:cNvSpPr/>
          <p:nvPr/>
        </p:nvSpPr>
        <p:spPr>
          <a:xfrm>
            <a:off x="251520" y="1901157"/>
            <a:ext cx="1042416" cy="104241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Bomb</a:t>
            </a:r>
            <a:endParaRPr lang="en-US" dirty="0"/>
          </a:p>
        </p:txBody>
      </p:sp>
      <p:sp>
        <p:nvSpPr>
          <p:cNvPr id="26" name="Komut Düğmesi: İleri veya Sonraki 25">
            <a:hlinkClick r:id="rId4" action="ppaction://hlinksldjump" highlightClick="1">
              <a:snd r:embed="rId7" name="chimes.wav"/>
            </a:hlinkClick>
          </p:cNvPr>
          <p:cNvSpPr/>
          <p:nvPr/>
        </p:nvSpPr>
        <p:spPr>
          <a:xfrm>
            <a:off x="251520" y="3111819"/>
            <a:ext cx="1042416" cy="104241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Bell</a:t>
            </a:r>
            <a:endParaRPr lang="en-US" dirty="0"/>
          </a:p>
        </p:txBody>
      </p:sp>
      <p:sp>
        <p:nvSpPr>
          <p:cNvPr id="27" name="Komut Düğmesi: İleri veya Sonraki 26">
            <a:hlinkClick r:id="rId4" action="ppaction://hlinksldjump" highlightClick="1">
              <a:snd r:embed="rId8" name="type.wav"/>
            </a:hlinkClick>
          </p:cNvPr>
          <p:cNvSpPr/>
          <p:nvPr/>
        </p:nvSpPr>
        <p:spPr>
          <a:xfrm>
            <a:off x="251520" y="4355126"/>
            <a:ext cx="1042416" cy="104241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Typewriter</a:t>
            </a:r>
            <a:endParaRPr lang="en-US" dirty="0"/>
          </a:p>
        </p:txBody>
      </p:sp>
      <p:sp>
        <p:nvSpPr>
          <p:cNvPr id="28" name="Komut Düğmesi: İleri veya Sonraki 27">
            <a:hlinkClick r:id="rId4" action="ppaction://hlinksldjump" highlightClick="1">
              <a:snd r:embed="rId9" name="breeze.wav"/>
            </a:hlinkClick>
          </p:cNvPr>
          <p:cNvSpPr/>
          <p:nvPr/>
        </p:nvSpPr>
        <p:spPr>
          <a:xfrm>
            <a:off x="1446336" y="692696"/>
            <a:ext cx="1042416" cy="104241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Breeze</a:t>
            </a:r>
            <a:endParaRPr lang="en-US" dirty="0"/>
          </a:p>
        </p:txBody>
      </p:sp>
      <p:sp>
        <p:nvSpPr>
          <p:cNvPr id="29" name="Komut Düğmesi: İleri veya Sonraki 28">
            <a:hlinkClick r:id="rId4" action="ppaction://hlinksldjump" highlightClick="1">
              <a:snd r:embed="rId10" name="whoosh.wav"/>
            </a:hlinkClick>
          </p:cNvPr>
          <p:cNvSpPr/>
          <p:nvPr/>
        </p:nvSpPr>
        <p:spPr>
          <a:xfrm>
            <a:off x="1446336" y="1901157"/>
            <a:ext cx="1042416" cy="104241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Speed</a:t>
            </a:r>
            <a:endParaRPr lang="en-US" dirty="0"/>
          </a:p>
        </p:txBody>
      </p:sp>
      <p:sp>
        <p:nvSpPr>
          <p:cNvPr id="30" name="Komut Düğmesi: İleri veya Sonraki 29">
            <a:hlinkClick r:id="rId4" action="ppaction://hlinksldjump" highlightClick="1">
              <a:snd r:embed="rId11" name="camera.wav"/>
            </a:hlinkClick>
          </p:cNvPr>
          <p:cNvSpPr/>
          <p:nvPr/>
        </p:nvSpPr>
        <p:spPr>
          <a:xfrm>
            <a:off x="1446336" y="3111819"/>
            <a:ext cx="1042416" cy="104241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Camera</a:t>
            </a:r>
            <a:endParaRPr lang="en-US" dirty="0"/>
          </a:p>
        </p:txBody>
      </p:sp>
      <p:sp>
        <p:nvSpPr>
          <p:cNvPr id="31" name="Komut Düğmesi: İleri veya Sonraki 30">
            <a:hlinkClick r:id="rId4" action="ppaction://hlinksldjump" highlightClick="1">
              <a:snd r:embed="rId12" name="push.wav"/>
            </a:hlinkClick>
          </p:cNvPr>
          <p:cNvSpPr/>
          <p:nvPr/>
        </p:nvSpPr>
        <p:spPr>
          <a:xfrm>
            <a:off x="1446336" y="4355126"/>
            <a:ext cx="1042416" cy="104241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Lead</a:t>
            </a:r>
            <a:r>
              <a:rPr lang="tr-TR" dirty="0" smtClean="0"/>
              <a:t> </a:t>
            </a:r>
            <a:r>
              <a:rPr lang="tr-TR" dirty="0" err="1" smtClean="0"/>
              <a:t>Tab</a:t>
            </a:r>
            <a:endParaRPr lang="en-US" dirty="0"/>
          </a:p>
        </p:txBody>
      </p:sp>
      <p:sp>
        <p:nvSpPr>
          <p:cNvPr id="32" name="Komut Düğmesi: İleri veya Sonraki 31">
            <a:hlinkClick r:id="rId4" action="ppaction://hlinksldjump" highlightClick="1">
              <a:snd r:embed="rId13" name="laser.wav"/>
            </a:hlinkClick>
          </p:cNvPr>
          <p:cNvSpPr/>
          <p:nvPr/>
        </p:nvSpPr>
        <p:spPr>
          <a:xfrm>
            <a:off x="2657012" y="692696"/>
            <a:ext cx="1042416" cy="104241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Laser</a:t>
            </a:r>
            <a:endParaRPr lang="en-US" dirty="0"/>
          </a:p>
        </p:txBody>
      </p:sp>
      <p:sp>
        <p:nvSpPr>
          <p:cNvPr id="33" name="Komut Düğmesi: İleri veya Sonraki 32">
            <a:hlinkClick r:id="rId4" action="ppaction://hlinksldjump" highlightClick="1">
              <a:snd r:embed="rId14" name="coin.wav"/>
            </a:hlinkClick>
          </p:cNvPr>
          <p:cNvSpPr/>
          <p:nvPr/>
        </p:nvSpPr>
        <p:spPr>
          <a:xfrm>
            <a:off x="2657012" y="1901157"/>
            <a:ext cx="1042416" cy="104241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Coin</a:t>
            </a:r>
            <a:endParaRPr lang="en-US" dirty="0"/>
          </a:p>
        </p:txBody>
      </p:sp>
      <p:sp>
        <p:nvSpPr>
          <p:cNvPr id="34" name="Komut Düğmesi: İleri veya Sonraki 33">
            <a:hlinkClick r:id="rId4" action="ppaction://hlinksldjump" highlightClick="1">
              <a:snd r:embed="rId15" name="arrow.wav"/>
            </a:hlinkClick>
          </p:cNvPr>
          <p:cNvSpPr/>
          <p:nvPr/>
        </p:nvSpPr>
        <p:spPr>
          <a:xfrm>
            <a:off x="2657012" y="3111819"/>
            <a:ext cx="1042416" cy="104241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Arrow</a:t>
            </a:r>
            <a:endParaRPr lang="en-US" dirty="0"/>
          </a:p>
        </p:txBody>
      </p:sp>
      <p:sp>
        <p:nvSpPr>
          <p:cNvPr id="35" name="Komut Düğmesi: İleri veya Sonraki 34">
            <a:hlinkClick r:id="rId4" action="ppaction://hlinksldjump" highlightClick="1">
              <a:snd r:embed="rId16" name="explode.wav"/>
            </a:hlinkClick>
          </p:cNvPr>
          <p:cNvSpPr/>
          <p:nvPr/>
        </p:nvSpPr>
        <p:spPr>
          <a:xfrm>
            <a:off x="2657012" y="4362053"/>
            <a:ext cx="1042416" cy="104241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Explosion</a:t>
            </a:r>
            <a:endParaRPr lang="en-US" dirty="0"/>
          </a:p>
        </p:txBody>
      </p:sp>
      <p:sp>
        <p:nvSpPr>
          <p:cNvPr id="36" name="Komut Düğmesi: İleri veya Sonraki 35">
            <a:hlinkClick r:id="rId4" action="ppaction://hlinksldjump" highlightClick="1">
              <a:snd r:embed="rId17" name="wind.wav"/>
            </a:hlinkClick>
          </p:cNvPr>
          <p:cNvSpPr/>
          <p:nvPr/>
        </p:nvSpPr>
        <p:spPr>
          <a:xfrm>
            <a:off x="3882807" y="692696"/>
            <a:ext cx="1042416" cy="104241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Wind</a:t>
            </a:r>
            <a:endParaRPr lang="en-US" dirty="0"/>
          </a:p>
        </p:txBody>
      </p:sp>
      <p:sp>
        <p:nvSpPr>
          <p:cNvPr id="37" name="Komut Düğmesi: İleri veya Sonraki 36">
            <a:hlinkClick r:id="rId4" action="ppaction://hlinksldjump" highlightClick="1">
              <a:snd r:embed="rId18" name="hammer.wav"/>
            </a:hlinkClick>
          </p:cNvPr>
          <p:cNvSpPr/>
          <p:nvPr/>
        </p:nvSpPr>
        <p:spPr>
          <a:xfrm>
            <a:off x="3882807" y="1901157"/>
            <a:ext cx="1042416" cy="104241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Slide</a:t>
            </a:r>
            <a:r>
              <a:rPr lang="tr-TR" dirty="0" smtClean="0"/>
              <a:t> </a:t>
            </a:r>
            <a:r>
              <a:rPr lang="tr-TR" dirty="0" err="1" smtClean="0"/>
              <a:t>Projector</a:t>
            </a:r>
            <a:endParaRPr lang="en-US" dirty="0"/>
          </a:p>
        </p:txBody>
      </p:sp>
      <p:sp>
        <p:nvSpPr>
          <p:cNvPr id="38" name="Komut Düğmesi: İleri veya Sonraki 37">
            <a:hlinkClick r:id="rId4" action="ppaction://hlinksldjump" highlightClick="1">
              <a:snd r:embed="rId19" name="click.wav"/>
            </a:hlinkClick>
          </p:cNvPr>
          <p:cNvSpPr/>
          <p:nvPr/>
        </p:nvSpPr>
        <p:spPr>
          <a:xfrm>
            <a:off x="3882807" y="3127665"/>
            <a:ext cx="1042416" cy="104241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Click</a:t>
            </a:r>
            <a:endParaRPr lang="en-US" dirty="0"/>
          </a:p>
        </p:txBody>
      </p:sp>
      <p:sp>
        <p:nvSpPr>
          <p:cNvPr id="39" name="Komut Düğmesi: İleri veya Sonraki 38">
            <a:hlinkClick r:id="rId4" action="ppaction://hlinksldjump" highlightClick="1">
              <a:snd r:embed="rId20" name="drumroll.wav"/>
            </a:hlinkClick>
          </p:cNvPr>
          <p:cNvSpPr/>
          <p:nvPr/>
        </p:nvSpPr>
        <p:spPr>
          <a:xfrm>
            <a:off x="3882807" y="4362053"/>
            <a:ext cx="1042416" cy="104241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Unnamed</a:t>
            </a:r>
            <a:endParaRPr lang="en-US" dirty="0"/>
          </a:p>
        </p:txBody>
      </p:sp>
      <p:sp>
        <p:nvSpPr>
          <p:cNvPr id="40" name="Komut Düğmesi: İleri veya Sonraki 39">
            <a:hlinkClick r:id="rId4" action="ppaction://hlinksldjump" highlightClick="1">
              <a:snd r:embed="rId21" name="suction.wav"/>
            </a:hlinkClick>
          </p:cNvPr>
          <p:cNvSpPr/>
          <p:nvPr/>
        </p:nvSpPr>
        <p:spPr>
          <a:xfrm>
            <a:off x="5077623" y="692696"/>
            <a:ext cx="1042416" cy="104241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Vacuum</a:t>
            </a:r>
            <a:endParaRPr lang="en-US" dirty="0"/>
          </a:p>
        </p:txBody>
      </p:sp>
      <p:sp>
        <p:nvSpPr>
          <p:cNvPr id="41" name="Komut Düğmesi: İleri veya Sonraki 40">
            <a:hlinkClick r:id="rId4" action="ppaction://hlinksldjump" highlightClick="1">
              <a:snd r:embed="rId22" name="voltage.wav"/>
            </a:hlinkClick>
          </p:cNvPr>
          <p:cNvSpPr/>
          <p:nvPr/>
        </p:nvSpPr>
        <p:spPr>
          <a:xfrm>
            <a:off x="5077623" y="1901157"/>
            <a:ext cx="1042416" cy="104241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Voltage</a:t>
            </a:r>
            <a:endParaRPr lang="en-US" dirty="0"/>
          </a:p>
        </p:txBody>
      </p:sp>
      <p:sp>
        <p:nvSpPr>
          <p:cNvPr id="42" name="Komut Düğmesi: İleri veya Sonraki 41">
            <a:hlinkClick r:id="rId4" action="ppaction://hlinksldjump" highlightClick="1">
              <a:snd r:embed="rId23" name="cashreg.wav"/>
            </a:hlinkClick>
          </p:cNvPr>
          <p:cNvSpPr/>
          <p:nvPr/>
        </p:nvSpPr>
        <p:spPr>
          <a:xfrm>
            <a:off x="5077623" y="3146246"/>
            <a:ext cx="1042416" cy="104241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Cash </a:t>
            </a:r>
            <a:r>
              <a:rPr lang="tr-TR" dirty="0" err="1" smtClean="0"/>
              <a:t>Register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67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Komut Düğmesi: Özel 5">
            <a:hlinkClick r:id="rId2" action="ppaction://hlinksldjump" highlightClick="1"/>
          </p:cNvPr>
          <p:cNvSpPr/>
          <p:nvPr/>
        </p:nvSpPr>
        <p:spPr>
          <a:xfrm>
            <a:off x="0" y="6381328"/>
            <a:ext cx="971600" cy="476672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TTOS</a:t>
            </a:r>
            <a:endParaRPr lang="en-US" dirty="0"/>
          </a:p>
        </p:txBody>
      </p:sp>
      <p:sp>
        <p:nvSpPr>
          <p:cNvPr id="8" name="Dikdörtgen 7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Documents</a:t>
            </a:r>
            <a:endParaRPr lang="en-US" dirty="0"/>
          </a:p>
        </p:txBody>
      </p:sp>
      <p:sp>
        <p:nvSpPr>
          <p:cNvPr id="9" name="Dikdörtgen 8"/>
          <p:cNvSpPr/>
          <p:nvPr/>
        </p:nvSpPr>
        <p:spPr>
          <a:xfrm>
            <a:off x="0" y="476672"/>
            <a:ext cx="9144000" cy="5904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Nothing</a:t>
            </a:r>
            <a:r>
              <a:rPr lang="tr-TR" dirty="0" smtClean="0"/>
              <a:t> </a:t>
            </a:r>
            <a:r>
              <a:rPr lang="tr-TR" dirty="0" err="1" smtClean="0"/>
              <a:t>found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10" name="Komut Düğmesi: Özel 9">
            <a:hlinkClick r:id="rId3" action="ppaction://hlinksldjump" highlightClick="1"/>
          </p:cNvPr>
          <p:cNvSpPr/>
          <p:nvPr/>
        </p:nvSpPr>
        <p:spPr>
          <a:xfrm>
            <a:off x="8676456" y="0"/>
            <a:ext cx="467544" cy="476672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25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Komut Düğmesi: Özel 5">
            <a:hlinkClick r:id="rId2" action="ppaction://hlinksldjump" highlightClick="1"/>
          </p:cNvPr>
          <p:cNvSpPr/>
          <p:nvPr/>
        </p:nvSpPr>
        <p:spPr>
          <a:xfrm>
            <a:off x="0" y="6381328"/>
            <a:ext cx="971600" cy="476672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TTOS</a:t>
            </a:r>
            <a:endParaRPr lang="en-US" dirty="0"/>
          </a:p>
        </p:txBody>
      </p:sp>
      <p:sp>
        <p:nvSpPr>
          <p:cNvPr id="8" name="Dikdörtgen 7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Videos</a:t>
            </a:r>
            <a:endParaRPr lang="en-US" dirty="0"/>
          </a:p>
        </p:txBody>
      </p:sp>
      <p:sp>
        <p:nvSpPr>
          <p:cNvPr id="9" name="Dikdörtgen 8"/>
          <p:cNvSpPr/>
          <p:nvPr/>
        </p:nvSpPr>
        <p:spPr>
          <a:xfrm>
            <a:off x="0" y="476672"/>
            <a:ext cx="9144000" cy="5904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Komut Düğmesi: Özel 9">
            <a:hlinkClick r:id="rId3" action="ppaction://hlinksldjump" highlightClick="1"/>
          </p:cNvPr>
          <p:cNvSpPr/>
          <p:nvPr/>
        </p:nvSpPr>
        <p:spPr>
          <a:xfrm>
            <a:off x="8676456" y="0"/>
            <a:ext cx="467544" cy="476672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X</a:t>
            </a:r>
            <a:endParaRPr lang="en-US" dirty="0"/>
          </a:p>
        </p:txBody>
      </p:sp>
      <p:pic>
        <p:nvPicPr>
          <p:cNvPr id="4113" name="Picture 17" descr="C:\Program Files\Microsoft Office\MEDIA\CAGCAT10\j0234687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32954"/>
            <a:ext cx="122872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C:\Program Files\Microsoft Office\MEDIA\CAGCAT10\j0283209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095" y="1238570"/>
            <a:ext cx="1323975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5" name="Picture 19" descr="C:\Program Files\Microsoft Office\MEDIA\CAGCAT10\j0295241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89" y="1556792"/>
            <a:ext cx="67627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C:\Program Files\Microsoft Office\MEDIA\CAGCAT10\j0300520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961293"/>
            <a:ext cx="9525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7" name="Picture 21" descr="C:\Program Files\Microsoft Office\MEDIA\OFFICE14\Bullets\BD10253_.gif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839" y="5370868"/>
            <a:ext cx="1428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C:\Program Files\Microsoft Office\MEDIA\OFFICE14\Bullets\BD15018_.gif"/>
          <p:cNvPicPr>
            <a:picLocks noChangeAspect="1" noChangeArrowheads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373216"/>
            <a:ext cx="1428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25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Komut Düğmesi: Özel 5">
            <a:hlinkClick r:id="rId4" action="ppaction://hlinksldjump" highlightClick="1"/>
          </p:cNvPr>
          <p:cNvSpPr/>
          <p:nvPr/>
        </p:nvSpPr>
        <p:spPr>
          <a:xfrm>
            <a:off x="0" y="6381328"/>
            <a:ext cx="971600" cy="476672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TTOS</a:t>
            </a:r>
            <a:endParaRPr lang="en-US" dirty="0"/>
          </a:p>
        </p:txBody>
      </p:sp>
      <p:sp>
        <p:nvSpPr>
          <p:cNvPr id="8" name="Dikdörtgen 7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Notes</a:t>
            </a:r>
            <a:endParaRPr lang="en-US" dirty="0"/>
          </a:p>
        </p:txBody>
      </p:sp>
      <p:sp>
        <p:nvSpPr>
          <p:cNvPr id="9" name="Dikdörtgen 8"/>
          <p:cNvSpPr/>
          <p:nvPr/>
        </p:nvSpPr>
        <p:spPr>
          <a:xfrm>
            <a:off x="0" y="476672"/>
            <a:ext cx="9144000" cy="5904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Komut Düğmesi: Özel 9">
            <a:hlinkClick r:id="rId5" action="ppaction://hlinksldjump" highlightClick="1"/>
          </p:cNvPr>
          <p:cNvSpPr/>
          <p:nvPr/>
        </p:nvSpPr>
        <p:spPr>
          <a:xfrm>
            <a:off x="8676456" y="0"/>
            <a:ext cx="467544" cy="476672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X</a:t>
            </a:r>
            <a:endParaRPr lang="en-US" dirty="0"/>
          </a:p>
        </p:txBody>
      </p:sp>
      <p:sp>
        <p:nvSpPr>
          <p:cNvPr id="2" name="Dikdörtgen 1"/>
          <p:cNvSpPr/>
          <p:nvPr/>
        </p:nvSpPr>
        <p:spPr>
          <a:xfrm>
            <a:off x="0" y="476672"/>
            <a:ext cx="2286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endParaRPr lang="en-US" dirty="0"/>
          </a:p>
        </p:txBody>
      </p:sp>
      <p:sp>
        <p:nvSpPr>
          <p:cNvPr id="14" name="Dikdörtgen 13">
            <a:hlinkClick r:id="rId6" action="ppaction://hlinksldjump"/>
          </p:cNvPr>
          <p:cNvSpPr/>
          <p:nvPr/>
        </p:nvSpPr>
        <p:spPr>
          <a:xfrm>
            <a:off x="2286000" y="476672"/>
            <a:ext cx="2286000" cy="4766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</a:t>
            </a:r>
            <a:endParaRPr lang="en-US" dirty="0"/>
          </a:p>
        </p:txBody>
      </p:sp>
      <p:sp>
        <p:nvSpPr>
          <p:cNvPr id="15" name="Dikdörtgen 14">
            <a:hlinkClick r:id="rId7" action="ppaction://hlinksldjump"/>
          </p:cNvPr>
          <p:cNvSpPr/>
          <p:nvPr/>
        </p:nvSpPr>
        <p:spPr>
          <a:xfrm>
            <a:off x="4572000" y="476672"/>
            <a:ext cx="2286000" cy="4766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</a:t>
            </a:r>
            <a:endParaRPr lang="en-US" dirty="0"/>
          </a:p>
        </p:txBody>
      </p:sp>
      <p:sp>
        <p:nvSpPr>
          <p:cNvPr id="16" name="Dikdörtgen 15">
            <a:hlinkClick r:id="rId8" action="ppaction://hlinksldjump"/>
          </p:cNvPr>
          <p:cNvSpPr/>
          <p:nvPr/>
        </p:nvSpPr>
        <p:spPr>
          <a:xfrm>
            <a:off x="6858000" y="476672"/>
            <a:ext cx="2286000" cy="4766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</a:t>
            </a:r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124" name="TextBox1" r:id="rId2" imgW="9144000" imgH="5324400"/>
        </mc:Choice>
        <mc:Fallback>
          <p:control name="TextBox1" r:id="rId2" imgW="9144000" imgH="5324400">
            <p:pic>
              <p:nvPicPr>
                <p:cNvPr id="0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981075"/>
                  <a:ext cx="9144000" cy="53276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51792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0" y="6381328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Komut Düğmesi: Özel 5">
            <a:hlinkClick r:id="rId4" action="ppaction://hlinksldjump" highlightClick="1"/>
          </p:cNvPr>
          <p:cNvSpPr/>
          <p:nvPr/>
        </p:nvSpPr>
        <p:spPr>
          <a:xfrm>
            <a:off x="0" y="6381328"/>
            <a:ext cx="971600" cy="476672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TTOS</a:t>
            </a:r>
            <a:endParaRPr lang="en-US" dirty="0"/>
          </a:p>
        </p:txBody>
      </p:sp>
      <p:sp>
        <p:nvSpPr>
          <p:cNvPr id="8" name="Dikdörtgen 7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 smtClean="0"/>
              <a:t>Notes</a:t>
            </a:r>
            <a:endParaRPr lang="en-US" dirty="0"/>
          </a:p>
        </p:txBody>
      </p:sp>
      <p:sp>
        <p:nvSpPr>
          <p:cNvPr id="9" name="Dikdörtgen 8"/>
          <p:cNvSpPr/>
          <p:nvPr/>
        </p:nvSpPr>
        <p:spPr>
          <a:xfrm>
            <a:off x="0" y="476672"/>
            <a:ext cx="9144000" cy="5904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Komut Düğmesi: Özel 9">
            <a:hlinkClick r:id="rId5" action="ppaction://hlinksldjump" highlightClick="1"/>
          </p:cNvPr>
          <p:cNvSpPr/>
          <p:nvPr/>
        </p:nvSpPr>
        <p:spPr>
          <a:xfrm>
            <a:off x="8676456" y="0"/>
            <a:ext cx="467544" cy="476672"/>
          </a:xfrm>
          <a:prstGeom prst="actionButtonBlank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X</a:t>
            </a:r>
            <a:endParaRPr lang="en-US" dirty="0"/>
          </a:p>
        </p:txBody>
      </p:sp>
      <p:sp>
        <p:nvSpPr>
          <p:cNvPr id="2" name="Dikdörtgen 1">
            <a:hlinkClick r:id="rId6" action="ppaction://hlinksldjump"/>
          </p:cNvPr>
          <p:cNvSpPr/>
          <p:nvPr/>
        </p:nvSpPr>
        <p:spPr>
          <a:xfrm>
            <a:off x="0" y="476672"/>
            <a:ext cx="2286000" cy="4766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endParaRPr lang="en-US" dirty="0"/>
          </a:p>
        </p:txBody>
      </p:sp>
      <p:sp>
        <p:nvSpPr>
          <p:cNvPr id="14" name="Dikdörtgen 13"/>
          <p:cNvSpPr/>
          <p:nvPr/>
        </p:nvSpPr>
        <p:spPr>
          <a:xfrm>
            <a:off x="2286000" y="476672"/>
            <a:ext cx="2286000" cy="47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</a:t>
            </a:r>
            <a:endParaRPr lang="en-US" dirty="0"/>
          </a:p>
        </p:txBody>
      </p:sp>
      <p:sp>
        <p:nvSpPr>
          <p:cNvPr id="15" name="Dikdörtgen 14">
            <a:hlinkClick r:id="rId7" action="ppaction://hlinksldjump"/>
          </p:cNvPr>
          <p:cNvSpPr/>
          <p:nvPr/>
        </p:nvSpPr>
        <p:spPr>
          <a:xfrm>
            <a:off x="4572000" y="476672"/>
            <a:ext cx="2286000" cy="4766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</a:t>
            </a:r>
            <a:endParaRPr lang="en-US" dirty="0"/>
          </a:p>
        </p:txBody>
      </p:sp>
      <p:sp>
        <p:nvSpPr>
          <p:cNvPr id="16" name="Dikdörtgen 15">
            <a:hlinkClick r:id="rId8" action="ppaction://hlinksldjump"/>
          </p:cNvPr>
          <p:cNvSpPr/>
          <p:nvPr/>
        </p:nvSpPr>
        <p:spPr>
          <a:xfrm>
            <a:off x="6858000" y="476672"/>
            <a:ext cx="2286000" cy="4766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</a:t>
            </a:r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148" name="TextBox1" r:id="rId2" imgW="9144000" imgH="5324400"/>
        </mc:Choice>
        <mc:Fallback>
          <p:control name="TextBox1" r:id="rId2" imgW="9144000" imgH="5324400">
            <p:pic>
              <p:nvPicPr>
                <p:cNvPr id="0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981075"/>
                  <a:ext cx="9144000" cy="53276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9534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135</Words>
  <Application>Microsoft Office PowerPoint</Application>
  <PresentationFormat>Ekran Gösterisi (4:3)</PresentationFormat>
  <Paragraphs>103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17" baseType="lpstr">
      <vt:lpstr>Ofis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Tezer</dc:creator>
  <cp:lastModifiedBy>Tezer</cp:lastModifiedBy>
  <cp:revision>17</cp:revision>
  <dcterms:created xsi:type="dcterms:W3CDTF">2015-06-29T10:28:22Z</dcterms:created>
  <dcterms:modified xsi:type="dcterms:W3CDTF">2015-08-14T08:11:24Z</dcterms:modified>
</cp:coreProperties>
</file>