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ppt/activeX/activeX64.xml" ContentType="application/vnd.ms-office.activeX+xml"/>
  <Override PartName="/ppt/activeX/activeX65.xml" ContentType="application/vnd.ms-office.activeX+xml"/>
  <Override PartName="/ppt/activeX/activeX66.xml" ContentType="application/vnd.ms-office.activeX+xml"/>
  <Override PartName="/ppt/activeX/activeX67.xml" ContentType="application/vnd.ms-office.activeX+xml"/>
  <Override PartName="/ppt/activeX/activeX68.xml" ContentType="application/vnd.ms-office.activeX+xml"/>
  <Override PartName="/ppt/activeX/activeX69.xml" ContentType="application/vnd.ms-office.activeX+xml"/>
  <Override PartName="/ppt/activeX/activeX70.xml" ContentType="application/vnd.ms-office.activeX+xml"/>
  <Override PartName="/ppt/activeX/activeX71.xml" ContentType="application/vnd.ms-office.activeX+xml"/>
  <Override PartName="/ppt/activeX/activeX72.xml" ContentType="application/vnd.ms-office.activeX+xml"/>
  <Override PartName="/ppt/activeX/activeX73.xml" ContentType="application/vnd.ms-office.activeX+xml"/>
  <Override PartName="/ppt/activeX/activeX74.xml" ContentType="application/vnd.ms-office.activeX+xml"/>
  <Override PartName="/ppt/activeX/activeX75.xml" ContentType="application/vnd.ms-office.activeX+xml"/>
  <Override PartName="/ppt/activeX/activeX76.xml" ContentType="application/vnd.ms-office.activeX+xml"/>
  <Override PartName="/ppt/activeX/activeX77.xml" ContentType="application/vnd.ms-office.activeX+xml"/>
  <Override PartName="/ppt/activeX/activeX78.xml" ContentType="application/vnd.ms-office.activeX+xml"/>
  <Override PartName="/ppt/activeX/activeX79.xml" ContentType="application/vnd.ms-office.activeX+xml"/>
  <Override PartName="/ppt/activeX/activeX80.xml" ContentType="application/vnd.ms-office.activeX+xml"/>
  <Override PartName="/ppt/activeX/activeX81.xml" ContentType="application/vnd.ms-office.activeX+xml"/>
  <Override PartName="/ppt/activeX/activeX82.xml" ContentType="application/vnd.ms-office.activeX+xml"/>
  <Override PartName="/ppt/activeX/activeX83.xml" ContentType="application/vnd.ms-office.activeX+xml"/>
  <Override PartName="/ppt/activeX/activeX84.xml" ContentType="application/vnd.ms-office.activeX+xml"/>
  <Override PartName="/ppt/activeX/activeX85.xml" ContentType="application/vnd.ms-office.activeX+xml"/>
  <Override PartName="/ppt/activeX/activeX86.xml" ContentType="application/vnd.ms-office.activeX+xml"/>
  <Override PartName="/ppt/activeX/activeX87.xml" ContentType="application/vnd.ms-office.activeX+xml"/>
  <Override PartName="/ppt/activeX/activeX88.xml" ContentType="application/vnd.ms-office.activeX+xml"/>
  <Override PartName="/ppt/activeX/activeX89.xml" ContentType="application/vnd.ms-office.activeX+xml"/>
  <Override PartName="/ppt/activeX/activeX90.xml" ContentType="application/vnd.ms-office.activeX+xml"/>
  <Override PartName="/ppt/activeX/activeX91.xml" ContentType="application/vnd.ms-office.activeX+xml"/>
  <Override PartName="/ppt/activeX/activeX92.xml" ContentType="application/vnd.ms-office.activeX+xml"/>
  <Override PartName="/ppt/activeX/activeX93.xml" ContentType="application/vnd.ms-office.activeX+xml"/>
  <Override PartName="/ppt/activeX/activeX94.xml" ContentType="application/vnd.ms-office.activeX+xml"/>
  <Override PartName="/ppt/activeX/activeX95.xml" ContentType="application/vnd.ms-office.activeX+xml"/>
  <Override PartName="/ppt/activeX/activeX96.xml" ContentType="application/vnd.ms-office.activeX+xml"/>
  <Override PartName="/ppt/activeX/activeX97.xml" ContentType="application/vnd.ms-office.activeX+xml"/>
  <Override PartName="/ppt/activeX/activeX98.xml" ContentType="application/vnd.ms-office.activeX+xml"/>
  <Override PartName="/ppt/activeX/activeX99.xml" ContentType="application/vnd.ms-office.activeX+xml"/>
  <Override PartName="/ppt/activeX/activeX100.xml" ContentType="application/vnd.ms-office.activeX+xml"/>
  <Override PartName="/ppt/activeX/activeX101.xml" ContentType="application/vnd.ms-office.activeX+xml"/>
  <Override PartName="/ppt/activeX/activeX102.xml" ContentType="application/vnd.ms-office.activeX+xml"/>
  <Override PartName="/ppt/activeX/activeX103.xml" ContentType="application/vnd.ms-office.activeX+xml"/>
  <Override PartName="/ppt/activeX/activeX104.xml" ContentType="application/vnd.ms-office.activeX+xml"/>
  <Override PartName="/ppt/activeX/activeX105.xml" ContentType="application/vnd.ms-office.activeX+xml"/>
  <Override PartName="/ppt/activeX/activeX106.xml" ContentType="application/vnd.ms-office.activeX+xml"/>
  <Override PartName="/ppt/activeX/activeX107.xml" ContentType="application/vnd.ms-office.activeX+xml"/>
  <Override PartName="/ppt/activeX/activeX108.xml" ContentType="application/vnd.ms-office.activeX+xml"/>
  <Override PartName="/ppt/activeX/activeX109.xml" ContentType="application/vnd.ms-office.activeX+xml"/>
  <Override PartName="/ppt/activeX/activeX110.xml" ContentType="application/vnd.ms-office.activeX+xml"/>
  <Override PartName="/ppt/activeX/activeX111.xml" ContentType="application/vnd.ms-office.activeX+xml"/>
  <Override PartName="/ppt/activeX/activeX112.xml" ContentType="application/vnd.ms-office.activeX+xml"/>
  <Override PartName="/ppt/activeX/activeX113.xml" ContentType="application/vnd.ms-office.activeX+xml"/>
  <Override PartName="/ppt/activeX/activeX114.xml" ContentType="application/vnd.ms-office.activeX+xml"/>
  <Override PartName="/ppt/activeX/activeX115.xml" ContentType="application/vnd.ms-office.activeX+xml"/>
  <Override PartName="/ppt/activeX/activeX116.xml" ContentType="application/vnd.ms-office.activeX+xml"/>
  <Override PartName="/ppt/activeX/activeX117.xml" ContentType="application/vnd.ms-office.activeX+xml"/>
  <Override PartName="/ppt/activeX/activeX118.xml" ContentType="application/vnd.ms-office.activeX+xml"/>
  <Override PartName="/ppt/activeX/activeX119.xml" ContentType="application/vnd.ms-office.activeX+xml"/>
  <Override PartName="/ppt/activeX/activeX120.xml" ContentType="application/vnd.ms-office.activeX+xml"/>
  <Override PartName="/ppt/activeX/activeX121.xml" ContentType="application/vnd.ms-office.activeX+xml"/>
  <Override PartName="/ppt/activeX/activeX122.xml" ContentType="application/vnd.ms-office.activeX+xml"/>
  <Override PartName="/ppt/activeX/activeX123.xml" ContentType="application/vnd.ms-office.activeX+xml"/>
  <Override PartName="/ppt/activeX/activeX124.xml" ContentType="application/vnd.ms-office.activeX+xml"/>
  <Override PartName="/ppt/activeX/activeX125.xml" ContentType="application/vnd.ms-office.activeX+xml"/>
  <Override PartName="/ppt/activeX/activeX126.xml" ContentType="application/vnd.ms-office.activeX+xml"/>
  <Override PartName="/ppt/activeX/activeX127.xml" ContentType="application/vnd.ms-office.activeX+xml"/>
  <Override PartName="/ppt/activeX/activeX128.xml" ContentType="application/vnd.ms-office.activeX+xml"/>
  <Override PartName="/ppt/activeX/activeX129.xml" ContentType="application/vnd.ms-office.activeX+xml"/>
  <Override PartName="/ppt/activeX/activeX130.xml" ContentType="application/vnd.ms-office.activeX+xml"/>
  <Override PartName="/ppt/activeX/activeX131.xml" ContentType="application/vnd.ms-office.activeX+xml"/>
  <Override PartName="/ppt/activeX/activeX132.xml" ContentType="application/vnd.ms-office.activeX+xml"/>
  <Override PartName="/ppt/activeX/activeX133.xml" ContentType="application/vnd.ms-office.activeX+xml"/>
  <Override PartName="/ppt/activeX/activeX134.xml" ContentType="application/vnd.ms-office.activeX+xml"/>
  <Override PartName="/ppt/activeX/activeX135.xml" ContentType="application/vnd.ms-office.activeX+xml"/>
  <Override PartName="/ppt/activeX/activeX136.xml" ContentType="application/vnd.ms-office.activeX+xml"/>
  <Override PartName="/ppt/activeX/activeX137.xml" ContentType="application/vnd.ms-office.activeX+xml"/>
  <Override PartName="/ppt/activeX/activeX138.xml" ContentType="application/vnd.ms-office.activeX+xml"/>
  <Override PartName="/ppt/activeX/activeX139.xml" ContentType="application/vnd.ms-office.activeX+xml"/>
  <Override PartName="/ppt/activeX/activeX140.xml" ContentType="application/vnd.ms-office.activeX+xml"/>
  <Override PartName="/ppt/activeX/activeX141.xml" ContentType="application/vnd.ms-office.activeX+xml"/>
  <Override PartName="/ppt/activeX/activeX142.xml" ContentType="application/vnd.ms-office.activeX+xml"/>
  <Override PartName="/ppt/activeX/activeX143.xml" ContentType="application/vnd.ms-office.activeX+xml"/>
  <Override PartName="/ppt/activeX/activeX144.xml" ContentType="application/vnd.ms-office.activeX+xml"/>
  <Override PartName="/ppt/activeX/activeX145.xml" ContentType="application/vnd.ms-office.activeX+xml"/>
  <Override PartName="/ppt/activeX/activeX146.xml" ContentType="application/vnd.ms-office.activeX+xml"/>
  <Override PartName="/ppt/activeX/activeX147.xml" ContentType="application/vnd.ms-office.activeX+xml"/>
  <Override PartName="/ppt/activeX/activeX148.xml" ContentType="application/vnd.ms-office.activeX+xml"/>
  <Override PartName="/ppt/activeX/activeX149.xml" ContentType="application/vnd.ms-office.activeX+xml"/>
  <Override PartName="/ppt/activeX/activeX150.xml" ContentType="application/vnd.ms-office.activeX+xml"/>
  <Override PartName="/ppt/activeX/activeX151.xml" ContentType="application/vnd.ms-office.activeX+xml"/>
  <Override PartName="/ppt/activeX/activeX152.xml" ContentType="application/vnd.ms-office.activeX+xml"/>
  <Override PartName="/ppt/activeX/activeX153.xml" ContentType="application/vnd.ms-office.activeX+xml"/>
  <Override PartName="/ppt/activeX/activeX154.xml" ContentType="application/vnd.ms-office.activeX+xml"/>
  <Override PartName="/ppt/activeX/activeX155.xml" ContentType="application/vnd.ms-office.activeX+xml"/>
  <Override PartName="/ppt/activeX/activeX156.xml" ContentType="application/vnd.ms-office.activeX+xml"/>
  <Override PartName="/ppt/activeX/activeX157.xml" ContentType="application/vnd.ms-office.activeX+xml"/>
  <Override PartName="/ppt/activeX/activeX158.xml" ContentType="application/vnd.ms-office.activeX+xml"/>
  <Override PartName="/ppt/activeX/activeX159.xml" ContentType="application/vnd.ms-office.activeX+xml"/>
  <Override PartName="/ppt/activeX/activeX160.xml" ContentType="application/vnd.ms-office.activeX+xml"/>
  <Override PartName="/ppt/activeX/activeX161.xml" ContentType="application/vnd.ms-office.activeX+xml"/>
  <Override PartName="/ppt/activeX/activeX162.xml" ContentType="application/vnd.ms-office.activeX+xml"/>
  <Override PartName="/ppt/activeX/activeX163.xml" ContentType="application/vnd.ms-office.activeX+xml"/>
  <Override PartName="/ppt/activeX/activeX164.xml" ContentType="application/vnd.ms-office.activeX+xml"/>
  <Override PartName="/ppt/activeX/activeX165.xml" ContentType="application/vnd.ms-office.activeX+xml"/>
  <Override PartName="/ppt/activeX/activeX166.xml" ContentType="application/vnd.ms-office.activeX+xml"/>
  <Override PartName="/ppt/activeX/activeX167.xml" ContentType="application/vnd.ms-office.activeX+xml"/>
  <Override PartName="/ppt/activeX/activeX168.xml" ContentType="application/vnd.ms-office.activeX+xml"/>
  <Override PartName="/ppt/activeX/activeX169.xml" ContentType="application/vnd.ms-office.activeX+xml"/>
  <Override PartName="/ppt/activeX/activeX170.xml" ContentType="application/vnd.ms-office.activeX+xml"/>
  <Override PartName="/ppt/activeX/activeX171.xml" ContentType="application/vnd.ms-office.activeX+xml"/>
  <Override PartName="/ppt/activeX/activeX172.xml" ContentType="application/vnd.ms-office.activeX+xml"/>
  <Override PartName="/ppt/activeX/activeX173.xml" ContentType="application/vnd.ms-office.activeX+xml"/>
  <Override PartName="/ppt/activeX/activeX174.xml" ContentType="application/vnd.ms-office.activeX+xml"/>
  <Override PartName="/ppt/activeX/activeX175.xml" ContentType="application/vnd.ms-office.activeX+xml"/>
  <Override PartName="/ppt/activeX/activeX176.xml" ContentType="application/vnd.ms-office.activeX+xml"/>
  <Override PartName="/ppt/activeX/activeX177.xml" ContentType="application/vnd.ms-office.activeX+xml"/>
  <Override PartName="/ppt/activeX/activeX178.xml" ContentType="application/vnd.ms-office.activeX+xml"/>
  <Override PartName="/ppt/activeX/activeX179.xml" ContentType="application/vnd.ms-office.activeX+xml"/>
  <Override PartName="/ppt/activeX/activeX180.xml" ContentType="application/vnd.ms-office.activeX+xml"/>
  <Override PartName="/ppt/activeX/activeX181.xml" ContentType="application/vnd.ms-office.activeX+xml"/>
  <Override PartName="/ppt/activeX/activeX182.xml" ContentType="application/vnd.ms-office.activeX+xml"/>
  <Override PartName="/ppt/activeX/activeX183.xml" ContentType="application/vnd.ms-office.activeX+xml"/>
  <Override PartName="/ppt/activeX/activeX184.xml" ContentType="application/vnd.ms-office.activeX+xml"/>
  <Override PartName="/ppt/activeX/activeX185.xml" ContentType="application/vnd.ms-office.activeX+xml"/>
  <Override PartName="/ppt/activeX/activeX186.xml" ContentType="application/vnd.ms-office.activeX+xml"/>
  <Override PartName="/ppt/activeX/activeX187.xml" ContentType="application/vnd.ms-office.activeX+xml"/>
  <Override PartName="/ppt/activeX/activeX188.xml" ContentType="application/vnd.ms-office.activeX+xml"/>
  <Override PartName="/ppt/activeX/activeX189.xml" ContentType="application/vnd.ms-office.activeX+xml"/>
  <Override PartName="/ppt/activeX/activeX190.xml" ContentType="application/vnd.ms-office.activeX+xml"/>
  <Override PartName="/ppt/activeX/activeX191.xml" ContentType="application/vnd.ms-office.activeX+xml"/>
  <Override PartName="/ppt/activeX/activeX192.xml" ContentType="application/vnd.ms-office.activeX+xml"/>
  <Override PartName="/ppt/activeX/activeX193.xml" ContentType="application/vnd.ms-office.activeX+xml"/>
  <Override PartName="/ppt/activeX/activeX194.xml" ContentType="application/vnd.ms-office.activeX+xml"/>
  <Override PartName="/ppt/activeX/activeX195.xml" ContentType="application/vnd.ms-office.activeX+xml"/>
  <Override PartName="/ppt/activeX/activeX196.xml" ContentType="application/vnd.ms-office.activeX+xml"/>
  <Override PartName="/ppt/activeX/activeX197.xml" ContentType="application/vnd.ms-office.activeX+xml"/>
  <Override PartName="/ppt/activeX/activeX198.xml" ContentType="application/vnd.ms-office.activeX+xml"/>
  <Override PartName="/ppt/activeX/activeX199.xml" ContentType="application/vnd.ms-office.activeX+xml"/>
  <Override PartName="/ppt/activeX/activeX200.xml" ContentType="application/vnd.ms-office.activeX+xml"/>
  <Override PartName="/ppt/activeX/activeX201.xml" ContentType="application/vnd.ms-office.activeX+xml"/>
  <Override PartName="/ppt/activeX/activeX202.xml" ContentType="application/vnd.ms-office.activeX+xml"/>
  <Override PartName="/ppt/activeX/activeX203.xml" ContentType="application/vnd.ms-office.activeX+xml"/>
  <Override PartName="/ppt/activeX/activeX204.xml" ContentType="application/vnd.ms-office.activeX+xml"/>
  <Override PartName="/ppt/activeX/activeX205.xml" ContentType="application/vnd.ms-office.activeX+xml"/>
  <Override PartName="/ppt/activeX/activeX206.xml" ContentType="application/vnd.ms-office.activeX+xml"/>
  <Override PartName="/ppt/activeX/activeX207.xml" ContentType="application/vnd.ms-office.activeX+xml"/>
  <Override PartName="/ppt/activeX/activeX208.xml" ContentType="application/vnd.ms-office.activeX+xml"/>
  <Override PartName="/ppt/activeX/activeX209.xml" ContentType="application/vnd.ms-office.activeX+xml"/>
  <Override PartName="/ppt/activeX/activeX210.xml" ContentType="application/vnd.ms-office.activeX+xml"/>
  <Override PartName="/ppt/activeX/activeX211.xml" ContentType="application/vnd.ms-office.activeX+xml"/>
  <Override PartName="/ppt/activeX/activeX212.xml" ContentType="application/vnd.ms-office.activeX+xml"/>
  <Override PartName="/ppt/activeX/activeX213.xml" ContentType="application/vnd.ms-office.activeX+xml"/>
  <Override PartName="/ppt/activeX/activeX214.xml" ContentType="application/vnd.ms-office.activeX+xml"/>
  <Override PartName="/ppt/activeX/activeX215.xml" ContentType="application/vnd.ms-office.activeX+xml"/>
  <Override PartName="/ppt/activeX/activeX216.xml" ContentType="application/vnd.ms-office.activeX+xml"/>
  <Override PartName="/ppt/activeX/activeX217.xml" ContentType="application/vnd.ms-office.activeX+xml"/>
  <Override PartName="/ppt/activeX/activeX218.xml" ContentType="application/vnd.ms-office.activeX+xml"/>
  <Override PartName="/ppt/activeX/activeX219.xml" ContentType="application/vnd.ms-office.activeX+xml"/>
  <Override PartName="/ppt/activeX/activeX220.xml" ContentType="application/vnd.ms-office.activeX+xml"/>
  <Override PartName="/ppt/activeX/activeX221.xml" ContentType="application/vnd.ms-office.activeX+xml"/>
  <Override PartName="/ppt/activeX/activeX222.xml" ContentType="application/vnd.ms-office.activeX+xml"/>
  <Override PartName="/ppt/activeX/activeX223.xml" ContentType="application/vnd.ms-office.activeX+xml"/>
  <Override PartName="/ppt/activeX/activeX224.xml" ContentType="application/vnd.ms-office.activeX+xml"/>
  <Override PartName="/ppt/activeX/activeX225.xml" ContentType="application/vnd.ms-office.activeX+xml"/>
  <Override PartName="/ppt/activeX/activeX226.xml" ContentType="application/vnd.ms-office.activeX+xml"/>
  <Override PartName="/ppt/activeX/activeX227.xml" ContentType="application/vnd.ms-office.activeX+xml"/>
  <Override PartName="/ppt/activeX/activeX228.xml" ContentType="application/vnd.ms-office.activeX+xml"/>
  <Override PartName="/ppt/activeX/activeX229.xml" ContentType="application/vnd.ms-office.activeX+xml"/>
  <Override PartName="/ppt/activeX/activeX230.xml" ContentType="application/vnd.ms-office.activeX+xml"/>
  <Override PartName="/ppt/activeX/activeX231.xml" ContentType="application/vnd.ms-office.activeX+xml"/>
  <Override PartName="/ppt/activeX/activeX232.xml" ContentType="application/vnd.ms-office.activeX+xml"/>
  <Override PartName="/ppt/activeX/activeX233.xml" ContentType="application/vnd.ms-office.activeX+xml"/>
  <Override PartName="/ppt/activeX/activeX234.xml" ContentType="application/vnd.ms-office.activeX+xml"/>
  <Override PartName="/ppt/activeX/activeX235.xml" ContentType="application/vnd.ms-office.activeX+xml"/>
  <Override PartName="/ppt/activeX/activeX236.xml" ContentType="application/vnd.ms-office.activeX+xml"/>
  <Override PartName="/ppt/activeX/activeX237.xml" ContentType="application/vnd.ms-office.activeX+xml"/>
  <Override PartName="/ppt/activeX/activeX238.xml" ContentType="application/vnd.ms-office.activeX+xml"/>
  <Override PartName="/ppt/activeX/activeX239.xml" ContentType="application/vnd.ms-office.activeX+xml"/>
  <Override PartName="/ppt/activeX/activeX240.xml" ContentType="application/vnd.ms-office.activeX+xml"/>
  <Override PartName="/ppt/activeX/activeX241.xml" ContentType="application/vnd.ms-office.activeX+xml"/>
  <Override PartName="/ppt/activeX/activeX242.xml" ContentType="application/vnd.ms-office.activeX+xml"/>
  <Override PartName="/ppt/activeX/activeX243.xml" ContentType="application/vnd.ms-office.activeX+xml"/>
  <Override PartName="/ppt/activeX/activeX244.xml" ContentType="application/vnd.ms-office.activeX+xml"/>
  <Override PartName="/ppt/activeX/activeX245.xml" ContentType="application/vnd.ms-office.activeX+xml"/>
  <Override PartName="/ppt/activeX/activeX246.xml" ContentType="application/vnd.ms-office.activeX+xml"/>
  <Override PartName="/ppt/activeX/activeX247.xml" ContentType="application/vnd.ms-office.activeX+xml"/>
  <Override PartName="/ppt/activeX/activeX248.xml" ContentType="application/vnd.ms-office.activeX+xml"/>
  <Override PartName="/ppt/activeX/activeX249.xml" ContentType="application/vnd.ms-office.activeX+xml"/>
  <Override PartName="/ppt/activeX/activeX250.xml" ContentType="application/vnd.ms-office.activeX+xml"/>
  <Override PartName="/ppt/activeX/activeX251.xml" ContentType="application/vnd.ms-office.activeX+xml"/>
  <Override PartName="/ppt/activeX/activeX252.xml" ContentType="application/vnd.ms-office.activeX+xml"/>
  <Override PartName="/ppt/activeX/activeX253.xml" ContentType="application/vnd.ms-office.activeX+xml"/>
  <Override PartName="/ppt/activeX/activeX254.xml" ContentType="application/vnd.ms-office.activeX+xml"/>
  <Override PartName="/ppt/activeX/activeX255.xml" ContentType="application/vnd.ms-office.activeX+xml"/>
  <Override PartName="/ppt/activeX/activeX256.xml" ContentType="application/vnd.ms-office.activeX+xml"/>
  <Override PartName="/ppt/activeX/activeX257.xml" ContentType="application/vnd.ms-office.activeX+xml"/>
  <Override PartName="/ppt/activeX/activeX258.xml" ContentType="application/vnd.ms-office.activeX+xml"/>
  <Override PartName="/ppt/activeX/activeX259.xml" ContentType="application/vnd.ms-office.activeX+xml"/>
  <Override PartName="/ppt/activeX/activeX260.xml" ContentType="application/vnd.ms-office.activeX+xml"/>
  <Override PartName="/ppt/activeX/activeX261.xml" ContentType="application/vnd.ms-office.activeX+xml"/>
  <Override PartName="/ppt/activeX/activeX262.xml" ContentType="application/vnd.ms-office.activeX+xml"/>
  <Override PartName="/ppt/activeX/activeX263.xml" ContentType="application/vnd.ms-office.activeX+xml"/>
  <Override PartName="/ppt/activeX/activeX264.xml" ContentType="application/vnd.ms-office.activeX+xml"/>
  <Override PartName="/ppt/activeX/activeX265.xml" ContentType="application/vnd.ms-office.activeX+xml"/>
  <Override PartName="/ppt/activeX/activeX266.xml" ContentType="application/vnd.ms-office.activeX+xml"/>
  <Override PartName="/ppt/activeX/activeX267.xml" ContentType="application/vnd.ms-office.activeX+xml"/>
  <Override PartName="/ppt/activeX/activeX268.xml" ContentType="application/vnd.ms-office.activeX+xml"/>
  <Override PartName="/ppt/activeX/activeX269.xml" ContentType="application/vnd.ms-office.activeX+xml"/>
  <Override PartName="/ppt/activeX/activeX270.xml" ContentType="application/vnd.ms-office.activeX+xml"/>
  <Override PartName="/ppt/activeX/activeX271.xml" ContentType="application/vnd.ms-office.activeX+xml"/>
  <Override PartName="/ppt/activeX/activeX272.xml" ContentType="application/vnd.ms-office.activeX+xml"/>
  <Override PartName="/ppt/activeX/activeX273.xml" ContentType="application/vnd.ms-office.activeX+xml"/>
  <Override PartName="/ppt/activeX/activeX274.xml" ContentType="application/vnd.ms-office.activeX+xml"/>
  <Override PartName="/ppt/activeX/activeX275.xml" ContentType="application/vnd.ms-office.activeX+xml"/>
  <Override PartName="/ppt/activeX/activeX276.xml" ContentType="application/vnd.ms-office.activeX+xml"/>
  <Override PartName="/ppt/activeX/activeX277.xml" ContentType="application/vnd.ms-office.activeX+xml"/>
  <Override PartName="/ppt/activeX/activeX278.xml" ContentType="application/vnd.ms-office.activeX+xml"/>
  <Override PartName="/ppt/activeX/activeX279.xml" ContentType="application/vnd.ms-office.activeX+xml"/>
  <Override PartName="/ppt/activeX/activeX280.xml" ContentType="application/vnd.ms-office.activeX+xml"/>
  <Override PartName="/ppt/activeX/activeX281.xml" ContentType="application/vnd.ms-office.activeX+xml"/>
  <Override PartName="/ppt/activeX/activeX282.xml" ContentType="application/vnd.ms-office.activeX+xml"/>
  <Override PartName="/ppt/activeX/activeX283.xml" ContentType="application/vnd.ms-office.activeX+xml"/>
  <Override PartName="/ppt/activeX/activeX284.xml" ContentType="application/vnd.ms-office.activeX+xml"/>
  <Override PartName="/ppt/activeX/activeX285.xml" ContentType="application/vnd.ms-office.activeX+xml"/>
  <Override PartName="/ppt/activeX/activeX286.xml" ContentType="application/vnd.ms-office.activeX+xml"/>
  <Override PartName="/ppt/activeX/activeX287.xml" ContentType="application/vnd.ms-office.activeX+xml"/>
  <Override PartName="/ppt/activeX/activeX288.xml" ContentType="application/vnd.ms-office.activeX+xml"/>
  <Override PartName="/ppt/activeX/activeX289.xml" ContentType="application/vnd.ms-office.activeX+xml"/>
  <Override PartName="/ppt/activeX/activeX290.xml" ContentType="application/vnd.ms-office.activeX+xml"/>
  <Override PartName="/ppt/activeX/activeX291.xml" ContentType="application/vnd.ms-office.activeX+xml"/>
  <Override PartName="/ppt/activeX/activeX292.xml" ContentType="application/vnd.ms-office.activeX+xml"/>
  <Override PartName="/ppt/activeX/activeX293.xml" ContentType="application/vnd.ms-office.activeX+xml"/>
  <Override PartName="/ppt/activeX/activeX294.xml" ContentType="application/vnd.ms-office.activeX+xml"/>
  <Override PartName="/ppt/activeX/activeX295.xml" ContentType="application/vnd.ms-office.activeX+xml"/>
  <Override PartName="/ppt/activeX/activeX296.xml" ContentType="application/vnd.ms-office.activeX+xml"/>
  <Override PartName="/ppt/activeX/activeX297.xml" ContentType="application/vnd.ms-office.activeX+xml"/>
  <Override PartName="/ppt/activeX/activeX298.xml" ContentType="application/vnd.ms-office.activeX+xml"/>
  <Override PartName="/ppt/activeX/activeX299.xml" ContentType="application/vnd.ms-office.activeX+xml"/>
  <Override PartName="/ppt/activeX/activeX300.xml" ContentType="application/vnd.ms-office.activeX+xml"/>
  <Override PartName="/ppt/activeX/activeX301.xml" ContentType="application/vnd.ms-office.activeX+xml"/>
  <Override PartName="/ppt/activeX/activeX302.xml" ContentType="application/vnd.ms-office.activeX+xml"/>
  <Override PartName="/ppt/activeX/activeX303.xml" ContentType="application/vnd.ms-office.activeX+xml"/>
  <Override PartName="/ppt/activeX/activeX304.xml" ContentType="application/vnd.ms-office.activeX+xml"/>
  <Override PartName="/ppt/activeX/activeX305.xml" ContentType="application/vnd.ms-office.activeX+xml"/>
  <Override PartName="/ppt/activeX/activeX306.xml" ContentType="application/vnd.ms-office.activeX+xml"/>
  <Override PartName="/ppt/activeX/activeX307.xml" ContentType="application/vnd.ms-office.activeX+xml"/>
  <Override PartName="/ppt/activeX/activeX308.xml" ContentType="application/vnd.ms-office.activeX+xml"/>
  <Override PartName="/ppt/activeX/activeX309.xml" ContentType="application/vnd.ms-office.activeX+xml"/>
  <Override PartName="/ppt/activeX/activeX310.xml" ContentType="application/vnd.ms-office.activeX+xml"/>
  <Override PartName="/ppt/activeX/activeX311.xml" ContentType="application/vnd.ms-office.activeX+xml"/>
  <Override PartName="/ppt/activeX/activeX312.xml" ContentType="application/vnd.ms-office.activeX+xml"/>
  <Override PartName="/ppt/activeX/activeX313.xml" ContentType="application/vnd.ms-office.activeX+xml"/>
  <Override PartName="/ppt/activeX/activeX314.xml" ContentType="application/vnd.ms-office.activeX+xml"/>
  <Override PartName="/ppt/activeX/activeX315.xml" ContentType="application/vnd.ms-office.activeX+xml"/>
  <Override PartName="/ppt/activeX/activeX316.xml" ContentType="application/vnd.ms-office.activeX+xml"/>
  <Override PartName="/ppt/activeX/activeX317.xml" ContentType="application/vnd.ms-office.activeX+xml"/>
  <Override PartName="/ppt/activeX/activeX318.xml" ContentType="application/vnd.ms-office.activeX+xml"/>
  <Override PartName="/ppt/activeX/activeX319.xml" ContentType="application/vnd.ms-office.activeX+xml"/>
  <Override PartName="/ppt/activeX/activeX320.xml" ContentType="application/vnd.ms-office.activeX+xml"/>
  <Override PartName="/ppt/activeX/activeX321.xml" ContentType="application/vnd.ms-office.activeX+xml"/>
  <Override PartName="/ppt/activeX/activeX322.xml" ContentType="application/vnd.ms-office.activeX+xml"/>
  <Override PartName="/ppt/activeX/activeX323.xml" ContentType="application/vnd.ms-office.activeX+xml"/>
  <Override PartName="/ppt/activeX/activeX324.xml" ContentType="application/vnd.ms-office.activeX+xml"/>
  <Override PartName="/ppt/activeX/activeX325.xml" ContentType="application/vnd.ms-office.activeX+xml"/>
  <Override PartName="/ppt/activeX/activeX326.xml" ContentType="application/vnd.ms-office.activeX+xml"/>
  <Override PartName="/ppt/activeX/activeX327.xml" ContentType="application/vnd.ms-office.activeX+xml"/>
  <Override PartName="/ppt/activeX/activeX328.xml" ContentType="application/vnd.ms-office.activeX+xml"/>
  <Override PartName="/ppt/activeX/activeX329.xml" ContentType="application/vnd.ms-office.activeX+xml"/>
  <Override PartName="/ppt/activeX/activeX330.xml" ContentType="application/vnd.ms-office.activeX+xml"/>
  <Override PartName="/ppt/activeX/activeX331.xml" ContentType="application/vnd.ms-office.activeX+xml"/>
  <Override PartName="/ppt/activeX/activeX332.xml" ContentType="application/vnd.ms-office.activeX+xml"/>
  <Override PartName="/ppt/activeX/activeX333.xml" ContentType="application/vnd.ms-office.activeX+xml"/>
  <Override PartName="/ppt/activeX/activeX334.xml" ContentType="application/vnd.ms-office.activeX+xml"/>
  <Override PartName="/ppt/activeX/activeX335.xml" ContentType="application/vnd.ms-office.activeX+xml"/>
  <Override PartName="/ppt/activeX/activeX336.xml" ContentType="application/vnd.ms-office.activeX+xml"/>
  <Override PartName="/ppt/activeX/activeX337.xml" ContentType="application/vnd.ms-office.activeX+xml"/>
  <Override PartName="/ppt/activeX/activeX338.xml" ContentType="application/vnd.ms-office.activeX+xml"/>
  <Override PartName="/ppt/activeX/activeX33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5" r:id="rId5"/>
    <p:sldId id="279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0" r:id="rId14"/>
    <p:sldId id="276" r:id="rId15"/>
    <p:sldId id="277" r:id="rId16"/>
    <p:sldId id="278" r:id="rId17"/>
    <p:sldId id="266" r:id="rId18"/>
    <p:sldId id="267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00.xml.rels><?xml version="1.0" encoding="UTF-8" standalone="yes"?>
<Relationships xmlns="http://schemas.openxmlformats.org/package/2006/relationships"><Relationship Id="rId1" Type="http://schemas.microsoft.com/office/2006/relationships/activeXControlBinary" Target="activeX100.bin"/></Relationships>
</file>

<file path=ppt/activeX/_rels/activeX101.xml.rels><?xml version="1.0" encoding="UTF-8" standalone="yes"?>
<Relationships xmlns="http://schemas.openxmlformats.org/package/2006/relationships"><Relationship Id="rId1" Type="http://schemas.microsoft.com/office/2006/relationships/activeXControlBinary" Target="activeX101.bin"/></Relationships>
</file>

<file path=ppt/activeX/_rels/activeX102.xml.rels><?xml version="1.0" encoding="UTF-8" standalone="yes"?>
<Relationships xmlns="http://schemas.openxmlformats.org/package/2006/relationships"><Relationship Id="rId1" Type="http://schemas.microsoft.com/office/2006/relationships/activeXControlBinary" Target="activeX102.bin"/></Relationships>
</file>

<file path=ppt/activeX/_rels/activeX103.xml.rels><?xml version="1.0" encoding="UTF-8" standalone="yes"?>
<Relationships xmlns="http://schemas.openxmlformats.org/package/2006/relationships"><Relationship Id="rId1" Type="http://schemas.microsoft.com/office/2006/relationships/activeXControlBinary" Target="activeX103.bin"/></Relationships>
</file>

<file path=ppt/activeX/_rels/activeX104.xml.rels><?xml version="1.0" encoding="UTF-8" standalone="yes"?>
<Relationships xmlns="http://schemas.openxmlformats.org/package/2006/relationships"><Relationship Id="rId1" Type="http://schemas.microsoft.com/office/2006/relationships/activeXControlBinary" Target="activeX104.bin"/></Relationships>
</file>

<file path=ppt/activeX/_rels/activeX105.xml.rels><?xml version="1.0" encoding="UTF-8" standalone="yes"?>
<Relationships xmlns="http://schemas.openxmlformats.org/package/2006/relationships"><Relationship Id="rId1" Type="http://schemas.microsoft.com/office/2006/relationships/activeXControlBinary" Target="activeX105.bin"/></Relationships>
</file>

<file path=ppt/activeX/_rels/activeX106.xml.rels><?xml version="1.0" encoding="UTF-8" standalone="yes"?>
<Relationships xmlns="http://schemas.openxmlformats.org/package/2006/relationships"><Relationship Id="rId1" Type="http://schemas.microsoft.com/office/2006/relationships/activeXControlBinary" Target="activeX106.bin"/></Relationships>
</file>

<file path=ppt/activeX/_rels/activeX107.xml.rels><?xml version="1.0" encoding="UTF-8" standalone="yes"?>
<Relationships xmlns="http://schemas.openxmlformats.org/package/2006/relationships"><Relationship Id="rId1" Type="http://schemas.microsoft.com/office/2006/relationships/activeXControlBinary" Target="activeX107.bin"/></Relationships>
</file>

<file path=ppt/activeX/_rels/activeX108.xml.rels><?xml version="1.0" encoding="UTF-8" standalone="yes"?>
<Relationships xmlns="http://schemas.openxmlformats.org/package/2006/relationships"><Relationship Id="rId1" Type="http://schemas.microsoft.com/office/2006/relationships/activeXControlBinary" Target="activeX108.bin"/></Relationships>
</file>

<file path=ppt/activeX/_rels/activeX109.xml.rels><?xml version="1.0" encoding="UTF-8" standalone="yes"?>
<Relationships xmlns="http://schemas.openxmlformats.org/package/2006/relationships"><Relationship Id="rId1" Type="http://schemas.microsoft.com/office/2006/relationships/activeXControlBinary" Target="activeX109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10.xml.rels><?xml version="1.0" encoding="UTF-8" standalone="yes"?>
<Relationships xmlns="http://schemas.openxmlformats.org/package/2006/relationships"><Relationship Id="rId1" Type="http://schemas.microsoft.com/office/2006/relationships/activeXControlBinary" Target="activeX110.bin"/></Relationships>
</file>

<file path=ppt/activeX/_rels/activeX111.xml.rels><?xml version="1.0" encoding="UTF-8" standalone="yes"?>
<Relationships xmlns="http://schemas.openxmlformats.org/package/2006/relationships"><Relationship Id="rId1" Type="http://schemas.microsoft.com/office/2006/relationships/activeXControlBinary" Target="activeX111.bin"/></Relationships>
</file>

<file path=ppt/activeX/_rels/activeX112.xml.rels><?xml version="1.0" encoding="UTF-8" standalone="yes"?>
<Relationships xmlns="http://schemas.openxmlformats.org/package/2006/relationships"><Relationship Id="rId1" Type="http://schemas.microsoft.com/office/2006/relationships/activeXControlBinary" Target="activeX112.bin"/></Relationships>
</file>

<file path=ppt/activeX/_rels/activeX113.xml.rels><?xml version="1.0" encoding="UTF-8" standalone="yes"?>
<Relationships xmlns="http://schemas.openxmlformats.org/package/2006/relationships"><Relationship Id="rId1" Type="http://schemas.microsoft.com/office/2006/relationships/activeXControlBinary" Target="activeX113.bin"/></Relationships>
</file>

<file path=ppt/activeX/_rels/activeX114.xml.rels><?xml version="1.0" encoding="UTF-8" standalone="yes"?>
<Relationships xmlns="http://schemas.openxmlformats.org/package/2006/relationships"><Relationship Id="rId1" Type="http://schemas.microsoft.com/office/2006/relationships/activeXControlBinary" Target="activeX114.bin"/></Relationships>
</file>

<file path=ppt/activeX/_rels/activeX115.xml.rels><?xml version="1.0" encoding="UTF-8" standalone="yes"?>
<Relationships xmlns="http://schemas.openxmlformats.org/package/2006/relationships"><Relationship Id="rId1" Type="http://schemas.microsoft.com/office/2006/relationships/activeXControlBinary" Target="activeX115.bin"/></Relationships>
</file>

<file path=ppt/activeX/_rels/activeX116.xml.rels><?xml version="1.0" encoding="UTF-8" standalone="yes"?>
<Relationships xmlns="http://schemas.openxmlformats.org/package/2006/relationships"><Relationship Id="rId1" Type="http://schemas.microsoft.com/office/2006/relationships/activeXControlBinary" Target="activeX116.bin"/></Relationships>
</file>

<file path=ppt/activeX/_rels/activeX117.xml.rels><?xml version="1.0" encoding="UTF-8" standalone="yes"?>
<Relationships xmlns="http://schemas.openxmlformats.org/package/2006/relationships"><Relationship Id="rId1" Type="http://schemas.microsoft.com/office/2006/relationships/activeXControlBinary" Target="activeX117.bin"/></Relationships>
</file>

<file path=ppt/activeX/_rels/activeX118.xml.rels><?xml version="1.0" encoding="UTF-8" standalone="yes"?>
<Relationships xmlns="http://schemas.openxmlformats.org/package/2006/relationships"><Relationship Id="rId1" Type="http://schemas.microsoft.com/office/2006/relationships/activeXControlBinary" Target="activeX118.bin"/></Relationships>
</file>

<file path=ppt/activeX/_rels/activeX119.xml.rels><?xml version="1.0" encoding="UTF-8" standalone="yes"?>
<Relationships xmlns="http://schemas.openxmlformats.org/package/2006/relationships"><Relationship Id="rId1" Type="http://schemas.microsoft.com/office/2006/relationships/activeXControlBinary" Target="activeX119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20.xml.rels><?xml version="1.0" encoding="UTF-8" standalone="yes"?>
<Relationships xmlns="http://schemas.openxmlformats.org/package/2006/relationships"><Relationship Id="rId1" Type="http://schemas.microsoft.com/office/2006/relationships/activeXControlBinary" Target="activeX120.bin"/></Relationships>
</file>

<file path=ppt/activeX/_rels/activeX121.xml.rels><?xml version="1.0" encoding="UTF-8" standalone="yes"?>
<Relationships xmlns="http://schemas.openxmlformats.org/package/2006/relationships"><Relationship Id="rId1" Type="http://schemas.microsoft.com/office/2006/relationships/activeXControlBinary" Target="activeX121.bin"/></Relationships>
</file>

<file path=ppt/activeX/_rels/activeX122.xml.rels><?xml version="1.0" encoding="UTF-8" standalone="yes"?>
<Relationships xmlns="http://schemas.openxmlformats.org/package/2006/relationships"><Relationship Id="rId1" Type="http://schemas.microsoft.com/office/2006/relationships/activeXControlBinary" Target="activeX122.bin"/></Relationships>
</file>

<file path=ppt/activeX/_rels/activeX123.xml.rels><?xml version="1.0" encoding="UTF-8" standalone="yes"?>
<Relationships xmlns="http://schemas.openxmlformats.org/package/2006/relationships"><Relationship Id="rId1" Type="http://schemas.microsoft.com/office/2006/relationships/activeXControlBinary" Target="activeX123.bin"/></Relationships>
</file>

<file path=ppt/activeX/_rels/activeX124.xml.rels><?xml version="1.0" encoding="UTF-8" standalone="yes"?>
<Relationships xmlns="http://schemas.openxmlformats.org/package/2006/relationships"><Relationship Id="rId1" Type="http://schemas.microsoft.com/office/2006/relationships/activeXControlBinary" Target="activeX124.bin"/></Relationships>
</file>

<file path=ppt/activeX/_rels/activeX125.xml.rels><?xml version="1.0" encoding="UTF-8" standalone="yes"?>
<Relationships xmlns="http://schemas.openxmlformats.org/package/2006/relationships"><Relationship Id="rId1" Type="http://schemas.microsoft.com/office/2006/relationships/activeXControlBinary" Target="activeX125.bin"/></Relationships>
</file>

<file path=ppt/activeX/_rels/activeX126.xml.rels><?xml version="1.0" encoding="UTF-8" standalone="yes"?>
<Relationships xmlns="http://schemas.openxmlformats.org/package/2006/relationships"><Relationship Id="rId1" Type="http://schemas.microsoft.com/office/2006/relationships/activeXControlBinary" Target="activeX126.bin"/></Relationships>
</file>

<file path=ppt/activeX/_rels/activeX127.xml.rels><?xml version="1.0" encoding="UTF-8" standalone="yes"?>
<Relationships xmlns="http://schemas.openxmlformats.org/package/2006/relationships"><Relationship Id="rId1" Type="http://schemas.microsoft.com/office/2006/relationships/activeXControlBinary" Target="activeX127.bin"/></Relationships>
</file>

<file path=ppt/activeX/_rels/activeX128.xml.rels><?xml version="1.0" encoding="UTF-8" standalone="yes"?>
<Relationships xmlns="http://schemas.openxmlformats.org/package/2006/relationships"><Relationship Id="rId1" Type="http://schemas.microsoft.com/office/2006/relationships/activeXControlBinary" Target="activeX128.bin"/></Relationships>
</file>

<file path=ppt/activeX/_rels/activeX129.xml.rels><?xml version="1.0" encoding="UTF-8" standalone="yes"?>
<Relationships xmlns="http://schemas.openxmlformats.org/package/2006/relationships"><Relationship Id="rId1" Type="http://schemas.microsoft.com/office/2006/relationships/activeXControlBinary" Target="activeX129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30.xml.rels><?xml version="1.0" encoding="UTF-8" standalone="yes"?>
<Relationships xmlns="http://schemas.openxmlformats.org/package/2006/relationships"><Relationship Id="rId1" Type="http://schemas.microsoft.com/office/2006/relationships/activeXControlBinary" Target="activeX130.bin"/></Relationships>
</file>

<file path=ppt/activeX/_rels/activeX131.xml.rels><?xml version="1.0" encoding="UTF-8" standalone="yes"?>
<Relationships xmlns="http://schemas.openxmlformats.org/package/2006/relationships"><Relationship Id="rId1" Type="http://schemas.microsoft.com/office/2006/relationships/activeXControlBinary" Target="activeX131.bin"/></Relationships>
</file>

<file path=ppt/activeX/_rels/activeX132.xml.rels><?xml version="1.0" encoding="UTF-8" standalone="yes"?>
<Relationships xmlns="http://schemas.openxmlformats.org/package/2006/relationships"><Relationship Id="rId1" Type="http://schemas.microsoft.com/office/2006/relationships/activeXControlBinary" Target="activeX132.bin"/></Relationships>
</file>

<file path=ppt/activeX/_rels/activeX133.xml.rels><?xml version="1.0" encoding="UTF-8" standalone="yes"?>
<Relationships xmlns="http://schemas.openxmlformats.org/package/2006/relationships"><Relationship Id="rId1" Type="http://schemas.microsoft.com/office/2006/relationships/activeXControlBinary" Target="activeX133.bin"/></Relationships>
</file>

<file path=ppt/activeX/_rels/activeX134.xml.rels><?xml version="1.0" encoding="UTF-8" standalone="yes"?>
<Relationships xmlns="http://schemas.openxmlformats.org/package/2006/relationships"><Relationship Id="rId1" Type="http://schemas.microsoft.com/office/2006/relationships/activeXControlBinary" Target="activeX134.bin"/></Relationships>
</file>

<file path=ppt/activeX/_rels/activeX135.xml.rels><?xml version="1.0" encoding="UTF-8" standalone="yes"?>
<Relationships xmlns="http://schemas.openxmlformats.org/package/2006/relationships"><Relationship Id="rId1" Type="http://schemas.microsoft.com/office/2006/relationships/activeXControlBinary" Target="activeX135.bin"/></Relationships>
</file>

<file path=ppt/activeX/_rels/activeX136.xml.rels><?xml version="1.0" encoding="UTF-8" standalone="yes"?>
<Relationships xmlns="http://schemas.openxmlformats.org/package/2006/relationships"><Relationship Id="rId1" Type="http://schemas.microsoft.com/office/2006/relationships/activeXControlBinary" Target="activeX136.bin"/></Relationships>
</file>

<file path=ppt/activeX/_rels/activeX137.xml.rels><?xml version="1.0" encoding="UTF-8" standalone="yes"?>
<Relationships xmlns="http://schemas.openxmlformats.org/package/2006/relationships"><Relationship Id="rId1" Type="http://schemas.microsoft.com/office/2006/relationships/activeXControlBinary" Target="activeX137.bin"/></Relationships>
</file>

<file path=ppt/activeX/_rels/activeX138.xml.rels><?xml version="1.0" encoding="UTF-8" standalone="yes"?>
<Relationships xmlns="http://schemas.openxmlformats.org/package/2006/relationships"><Relationship Id="rId1" Type="http://schemas.microsoft.com/office/2006/relationships/activeXControlBinary" Target="activeX138.bin"/></Relationships>
</file>

<file path=ppt/activeX/_rels/activeX139.xml.rels><?xml version="1.0" encoding="UTF-8" standalone="yes"?>
<Relationships xmlns="http://schemas.openxmlformats.org/package/2006/relationships"><Relationship Id="rId1" Type="http://schemas.microsoft.com/office/2006/relationships/activeXControlBinary" Target="activeX139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40.xml.rels><?xml version="1.0" encoding="UTF-8" standalone="yes"?>
<Relationships xmlns="http://schemas.openxmlformats.org/package/2006/relationships"><Relationship Id="rId1" Type="http://schemas.microsoft.com/office/2006/relationships/activeXControlBinary" Target="activeX140.bin"/></Relationships>
</file>

<file path=ppt/activeX/_rels/activeX141.xml.rels><?xml version="1.0" encoding="UTF-8" standalone="yes"?>
<Relationships xmlns="http://schemas.openxmlformats.org/package/2006/relationships"><Relationship Id="rId1" Type="http://schemas.microsoft.com/office/2006/relationships/activeXControlBinary" Target="activeX141.bin"/></Relationships>
</file>

<file path=ppt/activeX/_rels/activeX142.xml.rels><?xml version="1.0" encoding="UTF-8" standalone="yes"?>
<Relationships xmlns="http://schemas.openxmlformats.org/package/2006/relationships"><Relationship Id="rId1" Type="http://schemas.microsoft.com/office/2006/relationships/activeXControlBinary" Target="activeX142.bin"/></Relationships>
</file>

<file path=ppt/activeX/_rels/activeX143.xml.rels><?xml version="1.0" encoding="UTF-8" standalone="yes"?>
<Relationships xmlns="http://schemas.openxmlformats.org/package/2006/relationships"><Relationship Id="rId1" Type="http://schemas.microsoft.com/office/2006/relationships/activeXControlBinary" Target="activeX143.bin"/></Relationships>
</file>

<file path=ppt/activeX/_rels/activeX144.xml.rels><?xml version="1.0" encoding="UTF-8" standalone="yes"?>
<Relationships xmlns="http://schemas.openxmlformats.org/package/2006/relationships"><Relationship Id="rId1" Type="http://schemas.microsoft.com/office/2006/relationships/activeXControlBinary" Target="activeX144.bin"/></Relationships>
</file>

<file path=ppt/activeX/_rels/activeX145.xml.rels><?xml version="1.0" encoding="UTF-8" standalone="yes"?>
<Relationships xmlns="http://schemas.openxmlformats.org/package/2006/relationships"><Relationship Id="rId1" Type="http://schemas.microsoft.com/office/2006/relationships/activeXControlBinary" Target="activeX145.bin"/></Relationships>
</file>

<file path=ppt/activeX/_rels/activeX146.xml.rels><?xml version="1.0" encoding="UTF-8" standalone="yes"?>
<Relationships xmlns="http://schemas.openxmlformats.org/package/2006/relationships"><Relationship Id="rId1" Type="http://schemas.microsoft.com/office/2006/relationships/activeXControlBinary" Target="activeX146.bin"/></Relationships>
</file>

<file path=ppt/activeX/_rels/activeX147.xml.rels><?xml version="1.0" encoding="UTF-8" standalone="yes"?>
<Relationships xmlns="http://schemas.openxmlformats.org/package/2006/relationships"><Relationship Id="rId1" Type="http://schemas.microsoft.com/office/2006/relationships/activeXControlBinary" Target="activeX147.bin"/></Relationships>
</file>

<file path=ppt/activeX/_rels/activeX148.xml.rels><?xml version="1.0" encoding="UTF-8" standalone="yes"?>
<Relationships xmlns="http://schemas.openxmlformats.org/package/2006/relationships"><Relationship Id="rId1" Type="http://schemas.microsoft.com/office/2006/relationships/activeXControlBinary" Target="activeX148.bin"/></Relationships>
</file>

<file path=ppt/activeX/_rels/activeX149.xml.rels><?xml version="1.0" encoding="UTF-8" standalone="yes"?>
<Relationships xmlns="http://schemas.openxmlformats.org/package/2006/relationships"><Relationship Id="rId1" Type="http://schemas.microsoft.com/office/2006/relationships/activeXControlBinary" Target="activeX149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50.xml.rels><?xml version="1.0" encoding="UTF-8" standalone="yes"?>
<Relationships xmlns="http://schemas.openxmlformats.org/package/2006/relationships"><Relationship Id="rId1" Type="http://schemas.microsoft.com/office/2006/relationships/activeXControlBinary" Target="activeX150.bin"/></Relationships>
</file>

<file path=ppt/activeX/_rels/activeX151.xml.rels><?xml version="1.0" encoding="UTF-8" standalone="yes"?>
<Relationships xmlns="http://schemas.openxmlformats.org/package/2006/relationships"><Relationship Id="rId1" Type="http://schemas.microsoft.com/office/2006/relationships/activeXControlBinary" Target="activeX151.bin"/></Relationships>
</file>

<file path=ppt/activeX/_rels/activeX152.xml.rels><?xml version="1.0" encoding="UTF-8" standalone="yes"?>
<Relationships xmlns="http://schemas.openxmlformats.org/package/2006/relationships"><Relationship Id="rId1" Type="http://schemas.microsoft.com/office/2006/relationships/activeXControlBinary" Target="activeX152.bin"/></Relationships>
</file>

<file path=ppt/activeX/_rels/activeX153.xml.rels><?xml version="1.0" encoding="UTF-8" standalone="yes"?>
<Relationships xmlns="http://schemas.openxmlformats.org/package/2006/relationships"><Relationship Id="rId1" Type="http://schemas.microsoft.com/office/2006/relationships/activeXControlBinary" Target="activeX153.bin"/></Relationships>
</file>

<file path=ppt/activeX/_rels/activeX154.xml.rels><?xml version="1.0" encoding="UTF-8" standalone="yes"?>
<Relationships xmlns="http://schemas.openxmlformats.org/package/2006/relationships"><Relationship Id="rId1" Type="http://schemas.microsoft.com/office/2006/relationships/activeXControlBinary" Target="activeX154.bin"/></Relationships>
</file>

<file path=ppt/activeX/_rels/activeX155.xml.rels><?xml version="1.0" encoding="UTF-8" standalone="yes"?>
<Relationships xmlns="http://schemas.openxmlformats.org/package/2006/relationships"><Relationship Id="rId1" Type="http://schemas.microsoft.com/office/2006/relationships/activeXControlBinary" Target="activeX155.bin"/></Relationships>
</file>

<file path=ppt/activeX/_rels/activeX156.xml.rels><?xml version="1.0" encoding="UTF-8" standalone="yes"?>
<Relationships xmlns="http://schemas.openxmlformats.org/package/2006/relationships"><Relationship Id="rId1" Type="http://schemas.microsoft.com/office/2006/relationships/activeXControlBinary" Target="activeX156.bin"/></Relationships>
</file>

<file path=ppt/activeX/_rels/activeX157.xml.rels><?xml version="1.0" encoding="UTF-8" standalone="yes"?>
<Relationships xmlns="http://schemas.openxmlformats.org/package/2006/relationships"><Relationship Id="rId1" Type="http://schemas.microsoft.com/office/2006/relationships/activeXControlBinary" Target="activeX157.bin"/></Relationships>
</file>

<file path=ppt/activeX/_rels/activeX158.xml.rels><?xml version="1.0" encoding="UTF-8" standalone="yes"?>
<Relationships xmlns="http://schemas.openxmlformats.org/package/2006/relationships"><Relationship Id="rId1" Type="http://schemas.microsoft.com/office/2006/relationships/activeXControlBinary" Target="activeX158.bin"/></Relationships>
</file>

<file path=ppt/activeX/_rels/activeX159.xml.rels><?xml version="1.0" encoding="UTF-8" standalone="yes"?>
<Relationships xmlns="http://schemas.openxmlformats.org/package/2006/relationships"><Relationship Id="rId1" Type="http://schemas.microsoft.com/office/2006/relationships/activeXControlBinary" Target="activeX159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60.xml.rels><?xml version="1.0" encoding="UTF-8" standalone="yes"?>
<Relationships xmlns="http://schemas.openxmlformats.org/package/2006/relationships"><Relationship Id="rId1" Type="http://schemas.microsoft.com/office/2006/relationships/activeXControlBinary" Target="activeX160.bin"/></Relationships>
</file>

<file path=ppt/activeX/_rels/activeX161.xml.rels><?xml version="1.0" encoding="UTF-8" standalone="yes"?>
<Relationships xmlns="http://schemas.openxmlformats.org/package/2006/relationships"><Relationship Id="rId1" Type="http://schemas.microsoft.com/office/2006/relationships/activeXControlBinary" Target="activeX161.bin"/></Relationships>
</file>

<file path=ppt/activeX/_rels/activeX162.xml.rels><?xml version="1.0" encoding="UTF-8" standalone="yes"?>
<Relationships xmlns="http://schemas.openxmlformats.org/package/2006/relationships"><Relationship Id="rId1" Type="http://schemas.microsoft.com/office/2006/relationships/activeXControlBinary" Target="activeX162.bin"/></Relationships>
</file>

<file path=ppt/activeX/_rels/activeX163.xml.rels><?xml version="1.0" encoding="UTF-8" standalone="yes"?>
<Relationships xmlns="http://schemas.openxmlformats.org/package/2006/relationships"><Relationship Id="rId1" Type="http://schemas.microsoft.com/office/2006/relationships/activeXControlBinary" Target="activeX163.bin"/></Relationships>
</file>

<file path=ppt/activeX/_rels/activeX164.xml.rels><?xml version="1.0" encoding="UTF-8" standalone="yes"?>
<Relationships xmlns="http://schemas.openxmlformats.org/package/2006/relationships"><Relationship Id="rId1" Type="http://schemas.microsoft.com/office/2006/relationships/activeXControlBinary" Target="activeX164.bin"/></Relationships>
</file>

<file path=ppt/activeX/_rels/activeX165.xml.rels><?xml version="1.0" encoding="UTF-8" standalone="yes"?>
<Relationships xmlns="http://schemas.openxmlformats.org/package/2006/relationships"><Relationship Id="rId1" Type="http://schemas.microsoft.com/office/2006/relationships/activeXControlBinary" Target="activeX165.bin"/></Relationships>
</file>

<file path=ppt/activeX/_rels/activeX166.xml.rels><?xml version="1.0" encoding="UTF-8" standalone="yes"?>
<Relationships xmlns="http://schemas.openxmlformats.org/package/2006/relationships"><Relationship Id="rId1" Type="http://schemas.microsoft.com/office/2006/relationships/activeXControlBinary" Target="activeX166.bin"/></Relationships>
</file>

<file path=ppt/activeX/_rels/activeX167.xml.rels><?xml version="1.0" encoding="UTF-8" standalone="yes"?>
<Relationships xmlns="http://schemas.openxmlformats.org/package/2006/relationships"><Relationship Id="rId1" Type="http://schemas.microsoft.com/office/2006/relationships/activeXControlBinary" Target="activeX167.bin"/></Relationships>
</file>

<file path=ppt/activeX/_rels/activeX168.xml.rels><?xml version="1.0" encoding="UTF-8" standalone="yes"?>
<Relationships xmlns="http://schemas.openxmlformats.org/package/2006/relationships"><Relationship Id="rId1" Type="http://schemas.microsoft.com/office/2006/relationships/activeXControlBinary" Target="activeX168.bin"/></Relationships>
</file>

<file path=ppt/activeX/_rels/activeX169.xml.rels><?xml version="1.0" encoding="UTF-8" standalone="yes"?>
<Relationships xmlns="http://schemas.openxmlformats.org/package/2006/relationships"><Relationship Id="rId1" Type="http://schemas.microsoft.com/office/2006/relationships/activeXControlBinary" Target="activeX169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70.xml.rels><?xml version="1.0" encoding="UTF-8" standalone="yes"?>
<Relationships xmlns="http://schemas.openxmlformats.org/package/2006/relationships"><Relationship Id="rId1" Type="http://schemas.microsoft.com/office/2006/relationships/activeXControlBinary" Target="activeX170.bin"/></Relationships>
</file>

<file path=ppt/activeX/_rels/activeX171.xml.rels><?xml version="1.0" encoding="UTF-8" standalone="yes"?>
<Relationships xmlns="http://schemas.openxmlformats.org/package/2006/relationships"><Relationship Id="rId1" Type="http://schemas.microsoft.com/office/2006/relationships/activeXControlBinary" Target="activeX171.bin"/></Relationships>
</file>

<file path=ppt/activeX/_rels/activeX172.xml.rels><?xml version="1.0" encoding="UTF-8" standalone="yes"?>
<Relationships xmlns="http://schemas.openxmlformats.org/package/2006/relationships"><Relationship Id="rId1" Type="http://schemas.microsoft.com/office/2006/relationships/activeXControlBinary" Target="activeX172.bin"/></Relationships>
</file>

<file path=ppt/activeX/_rels/activeX173.xml.rels><?xml version="1.0" encoding="UTF-8" standalone="yes"?>
<Relationships xmlns="http://schemas.openxmlformats.org/package/2006/relationships"><Relationship Id="rId1" Type="http://schemas.microsoft.com/office/2006/relationships/activeXControlBinary" Target="activeX173.bin"/></Relationships>
</file>

<file path=ppt/activeX/_rels/activeX174.xml.rels><?xml version="1.0" encoding="UTF-8" standalone="yes"?>
<Relationships xmlns="http://schemas.openxmlformats.org/package/2006/relationships"><Relationship Id="rId1" Type="http://schemas.microsoft.com/office/2006/relationships/activeXControlBinary" Target="activeX174.bin"/></Relationships>
</file>

<file path=ppt/activeX/_rels/activeX175.xml.rels><?xml version="1.0" encoding="UTF-8" standalone="yes"?>
<Relationships xmlns="http://schemas.openxmlformats.org/package/2006/relationships"><Relationship Id="rId1" Type="http://schemas.microsoft.com/office/2006/relationships/activeXControlBinary" Target="activeX175.bin"/></Relationships>
</file>

<file path=ppt/activeX/_rels/activeX176.xml.rels><?xml version="1.0" encoding="UTF-8" standalone="yes"?>
<Relationships xmlns="http://schemas.openxmlformats.org/package/2006/relationships"><Relationship Id="rId1" Type="http://schemas.microsoft.com/office/2006/relationships/activeXControlBinary" Target="activeX176.bin"/></Relationships>
</file>

<file path=ppt/activeX/_rels/activeX177.xml.rels><?xml version="1.0" encoding="UTF-8" standalone="yes"?>
<Relationships xmlns="http://schemas.openxmlformats.org/package/2006/relationships"><Relationship Id="rId1" Type="http://schemas.microsoft.com/office/2006/relationships/activeXControlBinary" Target="activeX177.bin"/></Relationships>
</file>

<file path=ppt/activeX/_rels/activeX178.xml.rels><?xml version="1.0" encoding="UTF-8" standalone="yes"?>
<Relationships xmlns="http://schemas.openxmlformats.org/package/2006/relationships"><Relationship Id="rId1" Type="http://schemas.microsoft.com/office/2006/relationships/activeXControlBinary" Target="activeX178.bin"/></Relationships>
</file>

<file path=ppt/activeX/_rels/activeX179.xml.rels><?xml version="1.0" encoding="UTF-8" standalone="yes"?>
<Relationships xmlns="http://schemas.openxmlformats.org/package/2006/relationships"><Relationship Id="rId1" Type="http://schemas.microsoft.com/office/2006/relationships/activeXControlBinary" Target="activeX179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80.xml.rels><?xml version="1.0" encoding="UTF-8" standalone="yes"?>
<Relationships xmlns="http://schemas.openxmlformats.org/package/2006/relationships"><Relationship Id="rId1" Type="http://schemas.microsoft.com/office/2006/relationships/activeXControlBinary" Target="activeX180.bin"/></Relationships>
</file>

<file path=ppt/activeX/_rels/activeX181.xml.rels><?xml version="1.0" encoding="UTF-8" standalone="yes"?>
<Relationships xmlns="http://schemas.openxmlformats.org/package/2006/relationships"><Relationship Id="rId1" Type="http://schemas.microsoft.com/office/2006/relationships/activeXControlBinary" Target="activeX181.bin"/></Relationships>
</file>

<file path=ppt/activeX/_rels/activeX182.xml.rels><?xml version="1.0" encoding="UTF-8" standalone="yes"?>
<Relationships xmlns="http://schemas.openxmlformats.org/package/2006/relationships"><Relationship Id="rId1" Type="http://schemas.microsoft.com/office/2006/relationships/activeXControlBinary" Target="activeX182.bin"/></Relationships>
</file>

<file path=ppt/activeX/_rels/activeX183.xml.rels><?xml version="1.0" encoding="UTF-8" standalone="yes"?>
<Relationships xmlns="http://schemas.openxmlformats.org/package/2006/relationships"><Relationship Id="rId1" Type="http://schemas.microsoft.com/office/2006/relationships/activeXControlBinary" Target="activeX183.bin"/></Relationships>
</file>

<file path=ppt/activeX/_rels/activeX184.xml.rels><?xml version="1.0" encoding="UTF-8" standalone="yes"?>
<Relationships xmlns="http://schemas.openxmlformats.org/package/2006/relationships"><Relationship Id="rId1" Type="http://schemas.microsoft.com/office/2006/relationships/activeXControlBinary" Target="activeX184.bin"/></Relationships>
</file>

<file path=ppt/activeX/_rels/activeX185.xml.rels><?xml version="1.0" encoding="UTF-8" standalone="yes"?>
<Relationships xmlns="http://schemas.openxmlformats.org/package/2006/relationships"><Relationship Id="rId1" Type="http://schemas.microsoft.com/office/2006/relationships/activeXControlBinary" Target="activeX185.bin"/></Relationships>
</file>

<file path=ppt/activeX/_rels/activeX186.xml.rels><?xml version="1.0" encoding="UTF-8" standalone="yes"?>
<Relationships xmlns="http://schemas.openxmlformats.org/package/2006/relationships"><Relationship Id="rId1" Type="http://schemas.microsoft.com/office/2006/relationships/activeXControlBinary" Target="activeX186.bin"/></Relationships>
</file>

<file path=ppt/activeX/_rels/activeX187.xml.rels><?xml version="1.0" encoding="UTF-8" standalone="yes"?>
<Relationships xmlns="http://schemas.openxmlformats.org/package/2006/relationships"><Relationship Id="rId1" Type="http://schemas.microsoft.com/office/2006/relationships/activeXControlBinary" Target="activeX187.bin"/></Relationships>
</file>

<file path=ppt/activeX/_rels/activeX188.xml.rels><?xml version="1.0" encoding="UTF-8" standalone="yes"?>
<Relationships xmlns="http://schemas.openxmlformats.org/package/2006/relationships"><Relationship Id="rId1" Type="http://schemas.microsoft.com/office/2006/relationships/activeXControlBinary" Target="activeX188.bin"/></Relationships>
</file>

<file path=ppt/activeX/_rels/activeX189.xml.rels><?xml version="1.0" encoding="UTF-8" standalone="yes"?>
<Relationships xmlns="http://schemas.openxmlformats.org/package/2006/relationships"><Relationship Id="rId1" Type="http://schemas.microsoft.com/office/2006/relationships/activeXControlBinary" Target="activeX189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190.xml.rels><?xml version="1.0" encoding="UTF-8" standalone="yes"?>
<Relationships xmlns="http://schemas.openxmlformats.org/package/2006/relationships"><Relationship Id="rId1" Type="http://schemas.microsoft.com/office/2006/relationships/activeXControlBinary" Target="activeX190.bin"/></Relationships>
</file>

<file path=ppt/activeX/_rels/activeX191.xml.rels><?xml version="1.0" encoding="UTF-8" standalone="yes"?>
<Relationships xmlns="http://schemas.openxmlformats.org/package/2006/relationships"><Relationship Id="rId1" Type="http://schemas.microsoft.com/office/2006/relationships/activeXControlBinary" Target="activeX191.bin"/></Relationships>
</file>

<file path=ppt/activeX/_rels/activeX192.xml.rels><?xml version="1.0" encoding="UTF-8" standalone="yes"?>
<Relationships xmlns="http://schemas.openxmlformats.org/package/2006/relationships"><Relationship Id="rId1" Type="http://schemas.microsoft.com/office/2006/relationships/activeXControlBinary" Target="activeX192.bin"/></Relationships>
</file>

<file path=ppt/activeX/_rels/activeX193.xml.rels><?xml version="1.0" encoding="UTF-8" standalone="yes"?>
<Relationships xmlns="http://schemas.openxmlformats.org/package/2006/relationships"><Relationship Id="rId1" Type="http://schemas.microsoft.com/office/2006/relationships/activeXControlBinary" Target="activeX193.bin"/></Relationships>
</file>

<file path=ppt/activeX/_rels/activeX194.xml.rels><?xml version="1.0" encoding="UTF-8" standalone="yes"?>
<Relationships xmlns="http://schemas.openxmlformats.org/package/2006/relationships"><Relationship Id="rId1" Type="http://schemas.microsoft.com/office/2006/relationships/activeXControlBinary" Target="activeX194.bin"/></Relationships>
</file>

<file path=ppt/activeX/_rels/activeX195.xml.rels><?xml version="1.0" encoding="UTF-8" standalone="yes"?>
<Relationships xmlns="http://schemas.openxmlformats.org/package/2006/relationships"><Relationship Id="rId1" Type="http://schemas.microsoft.com/office/2006/relationships/activeXControlBinary" Target="activeX195.bin"/></Relationships>
</file>

<file path=ppt/activeX/_rels/activeX196.xml.rels><?xml version="1.0" encoding="UTF-8" standalone="yes"?>
<Relationships xmlns="http://schemas.openxmlformats.org/package/2006/relationships"><Relationship Id="rId1" Type="http://schemas.microsoft.com/office/2006/relationships/activeXControlBinary" Target="activeX196.bin"/></Relationships>
</file>

<file path=ppt/activeX/_rels/activeX197.xml.rels><?xml version="1.0" encoding="UTF-8" standalone="yes"?>
<Relationships xmlns="http://schemas.openxmlformats.org/package/2006/relationships"><Relationship Id="rId1" Type="http://schemas.microsoft.com/office/2006/relationships/activeXControlBinary" Target="activeX197.bin"/></Relationships>
</file>

<file path=ppt/activeX/_rels/activeX198.xml.rels><?xml version="1.0" encoding="UTF-8" standalone="yes"?>
<Relationships xmlns="http://schemas.openxmlformats.org/package/2006/relationships"><Relationship Id="rId1" Type="http://schemas.microsoft.com/office/2006/relationships/activeXControlBinary" Target="activeX198.bin"/></Relationships>
</file>

<file path=ppt/activeX/_rels/activeX199.xml.rels><?xml version="1.0" encoding="UTF-8" standalone="yes"?>
<Relationships xmlns="http://schemas.openxmlformats.org/package/2006/relationships"><Relationship Id="rId1" Type="http://schemas.microsoft.com/office/2006/relationships/activeXControlBinary" Target="activeX19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00.xml.rels><?xml version="1.0" encoding="UTF-8" standalone="yes"?>
<Relationships xmlns="http://schemas.openxmlformats.org/package/2006/relationships"><Relationship Id="rId1" Type="http://schemas.microsoft.com/office/2006/relationships/activeXControlBinary" Target="activeX200.bin"/></Relationships>
</file>

<file path=ppt/activeX/_rels/activeX201.xml.rels><?xml version="1.0" encoding="UTF-8" standalone="yes"?>
<Relationships xmlns="http://schemas.openxmlformats.org/package/2006/relationships"><Relationship Id="rId1" Type="http://schemas.microsoft.com/office/2006/relationships/activeXControlBinary" Target="activeX201.bin"/></Relationships>
</file>

<file path=ppt/activeX/_rels/activeX202.xml.rels><?xml version="1.0" encoding="UTF-8" standalone="yes"?>
<Relationships xmlns="http://schemas.openxmlformats.org/package/2006/relationships"><Relationship Id="rId1" Type="http://schemas.microsoft.com/office/2006/relationships/activeXControlBinary" Target="activeX202.bin"/></Relationships>
</file>

<file path=ppt/activeX/_rels/activeX203.xml.rels><?xml version="1.0" encoding="UTF-8" standalone="yes"?>
<Relationships xmlns="http://schemas.openxmlformats.org/package/2006/relationships"><Relationship Id="rId1" Type="http://schemas.microsoft.com/office/2006/relationships/activeXControlBinary" Target="activeX203.bin"/></Relationships>
</file>

<file path=ppt/activeX/_rels/activeX204.xml.rels><?xml version="1.0" encoding="UTF-8" standalone="yes"?>
<Relationships xmlns="http://schemas.openxmlformats.org/package/2006/relationships"><Relationship Id="rId1" Type="http://schemas.microsoft.com/office/2006/relationships/activeXControlBinary" Target="activeX204.bin"/></Relationships>
</file>

<file path=ppt/activeX/_rels/activeX205.xml.rels><?xml version="1.0" encoding="UTF-8" standalone="yes"?>
<Relationships xmlns="http://schemas.openxmlformats.org/package/2006/relationships"><Relationship Id="rId1" Type="http://schemas.microsoft.com/office/2006/relationships/activeXControlBinary" Target="activeX205.bin"/></Relationships>
</file>

<file path=ppt/activeX/_rels/activeX206.xml.rels><?xml version="1.0" encoding="UTF-8" standalone="yes"?>
<Relationships xmlns="http://schemas.openxmlformats.org/package/2006/relationships"><Relationship Id="rId1" Type="http://schemas.microsoft.com/office/2006/relationships/activeXControlBinary" Target="activeX206.bin"/></Relationships>
</file>

<file path=ppt/activeX/_rels/activeX207.xml.rels><?xml version="1.0" encoding="UTF-8" standalone="yes"?>
<Relationships xmlns="http://schemas.openxmlformats.org/package/2006/relationships"><Relationship Id="rId1" Type="http://schemas.microsoft.com/office/2006/relationships/activeXControlBinary" Target="activeX207.bin"/></Relationships>
</file>

<file path=ppt/activeX/_rels/activeX208.xml.rels><?xml version="1.0" encoding="UTF-8" standalone="yes"?>
<Relationships xmlns="http://schemas.openxmlformats.org/package/2006/relationships"><Relationship Id="rId1" Type="http://schemas.microsoft.com/office/2006/relationships/activeXControlBinary" Target="activeX208.bin"/></Relationships>
</file>

<file path=ppt/activeX/_rels/activeX209.xml.rels><?xml version="1.0" encoding="UTF-8" standalone="yes"?>
<Relationships xmlns="http://schemas.openxmlformats.org/package/2006/relationships"><Relationship Id="rId1" Type="http://schemas.microsoft.com/office/2006/relationships/activeXControlBinary" Target="activeX209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10.xml.rels><?xml version="1.0" encoding="UTF-8" standalone="yes"?>
<Relationships xmlns="http://schemas.openxmlformats.org/package/2006/relationships"><Relationship Id="rId1" Type="http://schemas.microsoft.com/office/2006/relationships/activeXControlBinary" Target="activeX210.bin"/></Relationships>
</file>

<file path=ppt/activeX/_rels/activeX211.xml.rels><?xml version="1.0" encoding="UTF-8" standalone="yes"?>
<Relationships xmlns="http://schemas.openxmlformats.org/package/2006/relationships"><Relationship Id="rId1" Type="http://schemas.microsoft.com/office/2006/relationships/activeXControlBinary" Target="activeX211.bin"/></Relationships>
</file>

<file path=ppt/activeX/_rels/activeX212.xml.rels><?xml version="1.0" encoding="UTF-8" standalone="yes"?>
<Relationships xmlns="http://schemas.openxmlformats.org/package/2006/relationships"><Relationship Id="rId1" Type="http://schemas.microsoft.com/office/2006/relationships/activeXControlBinary" Target="activeX212.bin"/></Relationships>
</file>

<file path=ppt/activeX/_rels/activeX213.xml.rels><?xml version="1.0" encoding="UTF-8" standalone="yes"?>
<Relationships xmlns="http://schemas.openxmlformats.org/package/2006/relationships"><Relationship Id="rId1" Type="http://schemas.microsoft.com/office/2006/relationships/activeXControlBinary" Target="activeX213.bin"/></Relationships>
</file>

<file path=ppt/activeX/_rels/activeX214.xml.rels><?xml version="1.0" encoding="UTF-8" standalone="yes"?>
<Relationships xmlns="http://schemas.openxmlformats.org/package/2006/relationships"><Relationship Id="rId1" Type="http://schemas.microsoft.com/office/2006/relationships/activeXControlBinary" Target="activeX214.bin"/></Relationships>
</file>

<file path=ppt/activeX/_rels/activeX215.xml.rels><?xml version="1.0" encoding="UTF-8" standalone="yes"?>
<Relationships xmlns="http://schemas.openxmlformats.org/package/2006/relationships"><Relationship Id="rId1" Type="http://schemas.microsoft.com/office/2006/relationships/activeXControlBinary" Target="activeX215.bin"/></Relationships>
</file>

<file path=ppt/activeX/_rels/activeX216.xml.rels><?xml version="1.0" encoding="UTF-8" standalone="yes"?>
<Relationships xmlns="http://schemas.openxmlformats.org/package/2006/relationships"><Relationship Id="rId1" Type="http://schemas.microsoft.com/office/2006/relationships/activeXControlBinary" Target="activeX216.bin"/></Relationships>
</file>

<file path=ppt/activeX/_rels/activeX217.xml.rels><?xml version="1.0" encoding="UTF-8" standalone="yes"?>
<Relationships xmlns="http://schemas.openxmlformats.org/package/2006/relationships"><Relationship Id="rId1" Type="http://schemas.microsoft.com/office/2006/relationships/activeXControlBinary" Target="activeX217.bin"/></Relationships>
</file>

<file path=ppt/activeX/_rels/activeX218.xml.rels><?xml version="1.0" encoding="UTF-8" standalone="yes"?>
<Relationships xmlns="http://schemas.openxmlformats.org/package/2006/relationships"><Relationship Id="rId1" Type="http://schemas.microsoft.com/office/2006/relationships/activeXControlBinary" Target="activeX218.bin"/></Relationships>
</file>

<file path=ppt/activeX/_rels/activeX219.xml.rels><?xml version="1.0" encoding="UTF-8" standalone="yes"?>
<Relationships xmlns="http://schemas.openxmlformats.org/package/2006/relationships"><Relationship Id="rId1" Type="http://schemas.microsoft.com/office/2006/relationships/activeXControlBinary" Target="activeX219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20.xml.rels><?xml version="1.0" encoding="UTF-8" standalone="yes"?>
<Relationships xmlns="http://schemas.openxmlformats.org/package/2006/relationships"><Relationship Id="rId1" Type="http://schemas.microsoft.com/office/2006/relationships/activeXControlBinary" Target="activeX220.bin"/></Relationships>
</file>

<file path=ppt/activeX/_rels/activeX221.xml.rels><?xml version="1.0" encoding="UTF-8" standalone="yes"?>
<Relationships xmlns="http://schemas.openxmlformats.org/package/2006/relationships"><Relationship Id="rId1" Type="http://schemas.microsoft.com/office/2006/relationships/activeXControlBinary" Target="activeX221.bin"/></Relationships>
</file>

<file path=ppt/activeX/_rels/activeX222.xml.rels><?xml version="1.0" encoding="UTF-8" standalone="yes"?>
<Relationships xmlns="http://schemas.openxmlformats.org/package/2006/relationships"><Relationship Id="rId1" Type="http://schemas.microsoft.com/office/2006/relationships/activeXControlBinary" Target="activeX222.bin"/></Relationships>
</file>

<file path=ppt/activeX/_rels/activeX223.xml.rels><?xml version="1.0" encoding="UTF-8" standalone="yes"?>
<Relationships xmlns="http://schemas.openxmlformats.org/package/2006/relationships"><Relationship Id="rId1" Type="http://schemas.microsoft.com/office/2006/relationships/activeXControlBinary" Target="activeX223.bin"/></Relationships>
</file>

<file path=ppt/activeX/_rels/activeX224.xml.rels><?xml version="1.0" encoding="UTF-8" standalone="yes"?>
<Relationships xmlns="http://schemas.openxmlformats.org/package/2006/relationships"><Relationship Id="rId1" Type="http://schemas.microsoft.com/office/2006/relationships/activeXControlBinary" Target="activeX224.bin"/></Relationships>
</file>

<file path=ppt/activeX/_rels/activeX225.xml.rels><?xml version="1.0" encoding="UTF-8" standalone="yes"?>
<Relationships xmlns="http://schemas.openxmlformats.org/package/2006/relationships"><Relationship Id="rId1" Type="http://schemas.microsoft.com/office/2006/relationships/activeXControlBinary" Target="activeX225.bin"/></Relationships>
</file>

<file path=ppt/activeX/_rels/activeX226.xml.rels><?xml version="1.0" encoding="UTF-8" standalone="yes"?>
<Relationships xmlns="http://schemas.openxmlformats.org/package/2006/relationships"><Relationship Id="rId1" Type="http://schemas.microsoft.com/office/2006/relationships/activeXControlBinary" Target="activeX226.bin"/></Relationships>
</file>

<file path=ppt/activeX/_rels/activeX227.xml.rels><?xml version="1.0" encoding="UTF-8" standalone="yes"?>
<Relationships xmlns="http://schemas.openxmlformats.org/package/2006/relationships"><Relationship Id="rId1" Type="http://schemas.microsoft.com/office/2006/relationships/activeXControlBinary" Target="activeX227.bin"/></Relationships>
</file>

<file path=ppt/activeX/_rels/activeX228.xml.rels><?xml version="1.0" encoding="UTF-8" standalone="yes"?>
<Relationships xmlns="http://schemas.openxmlformats.org/package/2006/relationships"><Relationship Id="rId1" Type="http://schemas.microsoft.com/office/2006/relationships/activeXControlBinary" Target="activeX228.bin"/></Relationships>
</file>

<file path=ppt/activeX/_rels/activeX229.xml.rels><?xml version="1.0" encoding="UTF-8" standalone="yes"?>
<Relationships xmlns="http://schemas.openxmlformats.org/package/2006/relationships"><Relationship Id="rId1" Type="http://schemas.microsoft.com/office/2006/relationships/activeXControlBinary" Target="activeX229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30.xml.rels><?xml version="1.0" encoding="UTF-8" standalone="yes"?>
<Relationships xmlns="http://schemas.openxmlformats.org/package/2006/relationships"><Relationship Id="rId1" Type="http://schemas.microsoft.com/office/2006/relationships/activeXControlBinary" Target="activeX230.bin"/></Relationships>
</file>

<file path=ppt/activeX/_rels/activeX231.xml.rels><?xml version="1.0" encoding="UTF-8" standalone="yes"?>
<Relationships xmlns="http://schemas.openxmlformats.org/package/2006/relationships"><Relationship Id="rId1" Type="http://schemas.microsoft.com/office/2006/relationships/activeXControlBinary" Target="activeX231.bin"/></Relationships>
</file>

<file path=ppt/activeX/_rels/activeX232.xml.rels><?xml version="1.0" encoding="UTF-8" standalone="yes"?>
<Relationships xmlns="http://schemas.openxmlformats.org/package/2006/relationships"><Relationship Id="rId1" Type="http://schemas.microsoft.com/office/2006/relationships/activeXControlBinary" Target="activeX232.bin"/></Relationships>
</file>

<file path=ppt/activeX/_rels/activeX233.xml.rels><?xml version="1.0" encoding="UTF-8" standalone="yes"?>
<Relationships xmlns="http://schemas.openxmlformats.org/package/2006/relationships"><Relationship Id="rId1" Type="http://schemas.microsoft.com/office/2006/relationships/activeXControlBinary" Target="activeX233.bin"/></Relationships>
</file>

<file path=ppt/activeX/_rels/activeX234.xml.rels><?xml version="1.0" encoding="UTF-8" standalone="yes"?>
<Relationships xmlns="http://schemas.openxmlformats.org/package/2006/relationships"><Relationship Id="rId1" Type="http://schemas.microsoft.com/office/2006/relationships/activeXControlBinary" Target="activeX234.bin"/></Relationships>
</file>

<file path=ppt/activeX/_rels/activeX235.xml.rels><?xml version="1.0" encoding="UTF-8" standalone="yes"?>
<Relationships xmlns="http://schemas.openxmlformats.org/package/2006/relationships"><Relationship Id="rId1" Type="http://schemas.microsoft.com/office/2006/relationships/activeXControlBinary" Target="activeX235.bin"/></Relationships>
</file>

<file path=ppt/activeX/_rels/activeX236.xml.rels><?xml version="1.0" encoding="UTF-8" standalone="yes"?>
<Relationships xmlns="http://schemas.openxmlformats.org/package/2006/relationships"><Relationship Id="rId1" Type="http://schemas.microsoft.com/office/2006/relationships/activeXControlBinary" Target="activeX236.bin"/></Relationships>
</file>

<file path=ppt/activeX/_rels/activeX237.xml.rels><?xml version="1.0" encoding="UTF-8" standalone="yes"?>
<Relationships xmlns="http://schemas.openxmlformats.org/package/2006/relationships"><Relationship Id="rId1" Type="http://schemas.microsoft.com/office/2006/relationships/activeXControlBinary" Target="activeX237.bin"/></Relationships>
</file>

<file path=ppt/activeX/_rels/activeX238.xml.rels><?xml version="1.0" encoding="UTF-8" standalone="yes"?>
<Relationships xmlns="http://schemas.openxmlformats.org/package/2006/relationships"><Relationship Id="rId1" Type="http://schemas.microsoft.com/office/2006/relationships/activeXControlBinary" Target="activeX238.bin"/></Relationships>
</file>

<file path=ppt/activeX/_rels/activeX239.xml.rels><?xml version="1.0" encoding="UTF-8" standalone="yes"?>
<Relationships xmlns="http://schemas.openxmlformats.org/package/2006/relationships"><Relationship Id="rId1" Type="http://schemas.microsoft.com/office/2006/relationships/activeXControlBinary" Target="activeX239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40.xml.rels><?xml version="1.0" encoding="UTF-8" standalone="yes"?>
<Relationships xmlns="http://schemas.openxmlformats.org/package/2006/relationships"><Relationship Id="rId1" Type="http://schemas.microsoft.com/office/2006/relationships/activeXControlBinary" Target="activeX240.bin"/></Relationships>
</file>

<file path=ppt/activeX/_rels/activeX241.xml.rels><?xml version="1.0" encoding="UTF-8" standalone="yes"?>
<Relationships xmlns="http://schemas.openxmlformats.org/package/2006/relationships"><Relationship Id="rId1" Type="http://schemas.microsoft.com/office/2006/relationships/activeXControlBinary" Target="activeX241.bin"/></Relationships>
</file>

<file path=ppt/activeX/_rels/activeX242.xml.rels><?xml version="1.0" encoding="UTF-8" standalone="yes"?>
<Relationships xmlns="http://schemas.openxmlformats.org/package/2006/relationships"><Relationship Id="rId1" Type="http://schemas.microsoft.com/office/2006/relationships/activeXControlBinary" Target="activeX242.bin"/></Relationships>
</file>

<file path=ppt/activeX/_rels/activeX243.xml.rels><?xml version="1.0" encoding="UTF-8" standalone="yes"?>
<Relationships xmlns="http://schemas.openxmlformats.org/package/2006/relationships"><Relationship Id="rId1" Type="http://schemas.microsoft.com/office/2006/relationships/activeXControlBinary" Target="activeX243.bin"/></Relationships>
</file>

<file path=ppt/activeX/_rels/activeX244.xml.rels><?xml version="1.0" encoding="UTF-8" standalone="yes"?>
<Relationships xmlns="http://schemas.openxmlformats.org/package/2006/relationships"><Relationship Id="rId1" Type="http://schemas.microsoft.com/office/2006/relationships/activeXControlBinary" Target="activeX244.bin"/></Relationships>
</file>

<file path=ppt/activeX/_rels/activeX245.xml.rels><?xml version="1.0" encoding="UTF-8" standalone="yes"?>
<Relationships xmlns="http://schemas.openxmlformats.org/package/2006/relationships"><Relationship Id="rId1" Type="http://schemas.microsoft.com/office/2006/relationships/activeXControlBinary" Target="activeX245.bin"/></Relationships>
</file>

<file path=ppt/activeX/_rels/activeX246.xml.rels><?xml version="1.0" encoding="UTF-8" standalone="yes"?>
<Relationships xmlns="http://schemas.openxmlformats.org/package/2006/relationships"><Relationship Id="rId1" Type="http://schemas.microsoft.com/office/2006/relationships/activeXControlBinary" Target="activeX246.bin"/></Relationships>
</file>

<file path=ppt/activeX/_rels/activeX247.xml.rels><?xml version="1.0" encoding="UTF-8" standalone="yes"?>
<Relationships xmlns="http://schemas.openxmlformats.org/package/2006/relationships"><Relationship Id="rId1" Type="http://schemas.microsoft.com/office/2006/relationships/activeXControlBinary" Target="activeX247.bin"/></Relationships>
</file>

<file path=ppt/activeX/_rels/activeX248.xml.rels><?xml version="1.0" encoding="UTF-8" standalone="yes"?>
<Relationships xmlns="http://schemas.openxmlformats.org/package/2006/relationships"><Relationship Id="rId1" Type="http://schemas.microsoft.com/office/2006/relationships/activeXControlBinary" Target="activeX248.bin"/></Relationships>
</file>

<file path=ppt/activeX/_rels/activeX249.xml.rels><?xml version="1.0" encoding="UTF-8" standalone="yes"?>
<Relationships xmlns="http://schemas.openxmlformats.org/package/2006/relationships"><Relationship Id="rId1" Type="http://schemas.microsoft.com/office/2006/relationships/activeXControlBinary" Target="activeX249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50.xml.rels><?xml version="1.0" encoding="UTF-8" standalone="yes"?>
<Relationships xmlns="http://schemas.openxmlformats.org/package/2006/relationships"><Relationship Id="rId1" Type="http://schemas.microsoft.com/office/2006/relationships/activeXControlBinary" Target="activeX250.bin"/></Relationships>
</file>

<file path=ppt/activeX/_rels/activeX251.xml.rels><?xml version="1.0" encoding="UTF-8" standalone="yes"?>
<Relationships xmlns="http://schemas.openxmlformats.org/package/2006/relationships"><Relationship Id="rId1" Type="http://schemas.microsoft.com/office/2006/relationships/activeXControlBinary" Target="activeX251.bin"/></Relationships>
</file>

<file path=ppt/activeX/_rels/activeX252.xml.rels><?xml version="1.0" encoding="UTF-8" standalone="yes"?>
<Relationships xmlns="http://schemas.openxmlformats.org/package/2006/relationships"><Relationship Id="rId1" Type="http://schemas.microsoft.com/office/2006/relationships/activeXControlBinary" Target="activeX252.bin"/></Relationships>
</file>

<file path=ppt/activeX/_rels/activeX253.xml.rels><?xml version="1.0" encoding="UTF-8" standalone="yes"?>
<Relationships xmlns="http://schemas.openxmlformats.org/package/2006/relationships"><Relationship Id="rId1" Type="http://schemas.microsoft.com/office/2006/relationships/activeXControlBinary" Target="activeX253.bin"/></Relationships>
</file>

<file path=ppt/activeX/_rels/activeX254.xml.rels><?xml version="1.0" encoding="UTF-8" standalone="yes"?>
<Relationships xmlns="http://schemas.openxmlformats.org/package/2006/relationships"><Relationship Id="rId1" Type="http://schemas.microsoft.com/office/2006/relationships/activeXControlBinary" Target="activeX254.bin"/></Relationships>
</file>

<file path=ppt/activeX/_rels/activeX255.xml.rels><?xml version="1.0" encoding="UTF-8" standalone="yes"?>
<Relationships xmlns="http://schemas.openxmlformats.org/package/2006/relationships"><Relationship Id="rId1" Type="http://schemas.microsoft.com/office/2006/relationships/activeXControlBinary" Target="activeX255.bin"/></Relationships>
</file>

<file path=ppt/activeX/_rels/activeX256.xml.rels><?xml version="1.0" encoding="UTF-8" standalone="yes"?>
<Relationships xmlns="http://schemas.openxmlformats.org/package/2006/relationships"><Relationship Id="rId1" Type="http://schemas.microsoft.com/office/2006/relationships/activeXControlBinary" Target="activeX256.bin"/></Relationships>
</file>

<file path=ppt/activeX/_rels/activeX257.xml.rels><?xml version="1.0" encoding="UTF-8" standalone="yes"?>
<Relationships xmlns="http://schemas.openxmlformats.org/package/2006/relationships"><Relationship Id="rId1" Type="http://schemas.microsoft.com/office/2006/relationships/activeXControlBinary" Target="activeX257.bin"/></Relationships>
</file>

<file path=ppt/activeX/_rels/activeX258.xml.rels><?xml version="1.0" encoding="UTF-8" standalone="yes"?>
<Relationships xmlns="http://schemas.openxmlformats.org/package/2006/relationships"><Relationship Id="rId1" Type="http://schemas.microsoft.com/office/2006/relationships/activeXControlBinary" Target="activeX258.bin"/></Relationships>
</file>

<file path=ppt/activeX/_rels/activeX259.xml.rels><?xml version="1.0" encoding="UTF-8" standalone="yes"?>
<Relationships xmlns="http://schemas.openxmlformats.org/package/2006/relationships"><Relationship Id="rId1" Type="http://schemas.microsoft.com/office/2006/relationships/activeXControlBinary" Target="activeX259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60.xml.rels><?xml version="1.0" encoding="UTF-8" standalone="yes"?>
<Relationships xmlns="http://schemas.openxmlformats.org/package/2006/relationships"><Relationship Id="rId1" Type="http://schemas.microsoft.com/office/2006/relationships/activeXControlBinary" Target="activeX260.bin"/></Relationships>
</file>

<file path=ppt/activeX/_rels/activeX261.xml.rels><?xml version="1.0" encoding="UTF-8" standalone="yes"?>
<Relationships xmlns="http://schemas.openxmlformats.org/package/2006/relationships"><Relationship Id="rId1" Type="http://schemas.microsoft.com/office/2006/relationships/activeXControlBinary" Target="activeX261.bin"/></Relationships>
</file>

<file path=ppt/activeX/_rels/activeX262.xml.rels><?xml version="1.0" encoding="UTF-8" standalone="yes"?>
<Relationships xmlns="http://schemas.openxmlformats.org/package/2006/relationships"><Relationship Id="rId1" Type="http://schemas.microsoft.com/office/2006/relationships/activeXControlBinary" Target="activeX262.bin"/></Relationships>
</file>

<file path=ppt/activeX/_rels/activeX263.xml.rels><?xml version="1.0" encoding="UTF-8" standalone="yes"?>
<Relationships xmlns="http://schemas.openxmlformats.org/package/2006/relationships"><Relationship Id="rId1" Type="http://schemas.microsoft.com/office/2006/relationships/activeXControlBinary" Target="activeX263.bin"/></Relationships>
</file>

<file path=ppt/activeX/_rels/activeX264.xml.rels><?xml version="1.0" encoding="UTF-8" standalone="yes"?>
<Relationships xmlns="http://schemas.openxmlformats.org/package/2006/relationships"><Relationship Id="rId1" Type="http://schemas.microsoft.com/office/2006/relationships/activeXControlBinary" Target="activeX264.bin"/></Relationships>
</file>

<file path=ppt/activeX/_rels/activeX265.xml.rels><?xml version="1.0" encoding="UTF-8" standalone="yes"?>
<Relationships xmlns="http://schemas.openxmlformats.org/package/2006/relationships"><Relationship Id="rId1" Type="http://schemas.microsoft.com/office/2006/relationships/activeXControlBinary" Target="activeX265.bin"/></Relationships>
</file>

<file path=ppt/activeX/_rels/activeX266.xml.rels><?xml version="1.0" encoding="UTF-8" standalone="yes"?>
<Relationships xmlns="http://schemas.openxmlformats.org/package/2006/relationships"><Relationship Id="rId1" Type="http://schemas.microsoft.com/office/2006/relationships/activeXControlBinary" Target="activeX266.bin"/></Relationships>
</file>

<file path=ppt/activeX/_rels/activeX267.xml.rels><?xml version="1.0" encoding="UTF-8" standalone="yes"?>
<Relationships xmlns="http://schemas.openxmlformats.org/package/2006/relationships"><Relationship Id="rId1" Type="http://schemas.microsoft.com/office/2006/relationships/activeXControlBinary" Target="activeX267.bin"/></Relationships>
</file>

<file path=ppt/activeX/_rels/activeX268.xml.rels><?xml version="1.0" encoding="UTF-8" standalone="yes"?>
<Relationships xmlns="http://schemas.openxmlformats.org/package/2006/relationships"><Relationship Id="rId1" Type="http://schemas.microsoft.com/office/2006/relationships/activeXControlBinary" Target="activeX268.bin"/></Relationships>
</file>

<file path=ppt/activeX/_rels/activeX269.xml.rels><?xml version="1.0" encoding="UTF-8" standalone="yes"?>
<Relationships xmlns="http://schemas.openxmlformats.org/package/2006/relationships"><Relationship Id="rId1" Type="http://schemas.microsoft.com/office/2006/relationships/activeXControlBinary" Target="activeX269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70.xml.rels><?xml version="1.0" encoding="UTF-8" standalone="yes"?>
<Relationships xmlns="http://schemas.openxmlformats.org/package/2006/relationships"><Relationship Id="rId1" Type="http://schemas.microsoft.com/office/2006/relationships/activeXControlBinary" Target="activeX270.bin"/></Relationships>
</file>

<file path=ppt/activeX/_rels/activeX271.xml.rels><?xml version="1.0" encoding="UTF-8" standalone="yes"?>
<Relationships xmlns="http://schemas.openxmlformats.org/package/2006/relationships"><Relationship Id="rId1" Type="http://schemas.microsoft.com/office/2006/relationships/activeXControlBinary" Target="activeX271.bin"/></Relationships>
</file>

<file path=ppt/activeX/_rels/activeX272.xml.rels><?xml version="1.0" encoding="UTF-8" standalone="yes"?>
<Relationships xmlns="http://schemas.openxmlformats.org/package/2006/relationships"><Relationship Id="rId1" Type="http://schemas.microsoft.com/office/2006/relationships/activeXControlBinary" Target="activeX272.bin"/></Relationships>
</file>

<file path=ppt/activeX/_rels/activeX273.xml.rels><?xml version="1.0" encoding="UTF-8" standalone="yes"?>
<Relationships xmlns="http://schemas.openxmlformats.org/package/2006/relationships"><Relationship Id="rId1" Type="http://schemas.microsoft.com/office/2006/relationships/activeXControlBinary" Target="activeX273.bin"/></Relationships>
</file>

<file path=ppt/activeX/_rels/activeX274.xml.rels><?xml version="1.0" encoding="UTF-8" standalone="yes"?>
<Relationships xmlns="http://schemas.openxmlformats.org/package/2006/relationships"><Relationship Id="rId1" Type="http://schemas.microsoft.com/office/2006/relationships/activeXControlBinary" Target="activeX274.bin"/></Relationships>
</file>

<file path=ppt/activeX/_rels/activeX275.xml.rels><?xml version="1.0" encoding="UTF-8" standalone="yes"?>
<Relationships xmlns="http://schemas.openxmlformats.org/package/2006/relationships"><Relationship Id="rId1" Type="http://schemas.microsoft.com/office/2006/relationships/activeXControlBinary" Target="activeX275.bin"/></Relationships>
</file>

<file path=ppt/activeX/_rels/activeX276.xml.rels><?xml version="1.0" encoding="UTF-8" standalone="yes"?>
<Relationships xmlns="http://schemas.openxmlformats.org/package/2006/relationships"><Relationship Id="rId1" Type="http://schemas.microsoft.com/office/2006/relationships/activeXControlBinary" Target="activeX276.bin"/></Relationships>
</file>

<file path=ppt/activeX/_rels/activeX277.xml.rels><?xml version="1.0" encoding="UTF-8" standalone="yes"?>
<Relationships xmlns="http://schemas.openxmlformats.org/package/2006/relationships"><Relationship Id="rId1" Type="http://schemas.microsoft.com/office/2006/relationships/activeXControlBinary" Target="activeX277.bin"/></Relationships>
</file>

<file path=ppt/activeX/_rels/activeX278.xml.rels><?xml version="1.0" encoding="UTF-8" standalone="yes"?>
<Relationships xmlns="http://schemas.openxmlformats.org/package/2006/relationships"><Relationship Id="rId1" Type="http://schemas.microsoft.com/office/2006/relationships/activeXControlBinary" Target="activeX278.bin"/></Relationships>
</file>

<file path=ppt/activeX/_rels/activeX279.xml.rels><?xml version="1.0" encoding="UTF-8" standalone="yes"?>
<Relationships xmlns="http://schemas.openxmlformats.org/package/2006/relationships"><Relationship Id="rId1" Type="http://schemas.microsoft.com/office/2006/relationships/activeXControlBinary" Target="activeX279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80.xml.rels><?xml version="1.0" encoding="UTF-8" standalone="yes"?>
<Relationships xmlns="http://schemas.openxmlformats.org/package/2006/relationships"><Relationship Id="rId1" Type="http://schemas.microsoft.com/office/2006/relationships/activeXControlBinary" Target="activeX280.bin"/></Relationships>
</file>

<file path=ppt/activeX/_rels/activeX281.xml.rels><?xml version="1.0" encoding="UTF-8" standalone="yes"?>
<Relationships xmlns="http://schemas.openxmlformats.org/package/2006/relationships"><Relationship Id="rId1" Type="http://schemas.microsoft.com/office/2006/relationships/activeXControlBinary" Target="activeX281.bin"/></Relationships>
</file>

<file path=ppt/activeX/_rels/activeX282.xml.rels><?xml version="1.0" encoding="UTF-8" standalone="yes"?>
<Relationships xmlns="http://schemas.openxmlformats.org/package/2006/relationships"><Relationship Id="rId1" Type="http://schemas.microsoft.com/office/2006/relationships/activeXControlBinary" Target="activeX282.bin"/></Relationships>
</file>

<file path=ppt/activeX/_rels/activeX283.xml.rels><?xml version="1.0" encoding="UTF-8" standalone="yes"?>
<Relationships xmlns="http://schemas.openxmlformats.org/package/2006/relationships"><Relationship Id="rId1" Type="http://schemas.microsoft.com/office/2006/relationships/activeXControlBinary" Target="activeX283.bin"/></Relationships>
</file>

<file path=ppt/activeX/_rels/activeX284.xml.rels><?xml version="1.0" encoding="UTF-8" standalone="yes"?>
<Relationships xmlns="http://schemas.openxmlformats.org/package/2006/relationships"><Relationship Id="rId1" Type="http://schemas.microsoft.com/office/2006/relationships/activeXControlBinary" Target="activeX284.bin"/></Relationships>
</file>

<file path=ppt/activeX/_rels/activeX285.xml.rels><?xml version="1.0" encoding="UTF-8" standalone="yes"?>
<Relationships xmlns="http://schemas.openxmlformats.org/package/2006/relationships"><Relationship Id="rId1" Type="http://schemas.microsoft.com/office/2006/relationships/activeXControlBinary" Target="activeX285.bin"/></Relationships>
</file>

<file path=ppt/activeX/_rels/activeX286.xml.rels><?xml version="1.0" encoding="UTF-8" standalone="yes"?>
<Relationships xmlns="http://schemas.openxmlformats.org/package/2006/relationships"><Relationship Id="rId1" Type="http://schemas.microsoft.com/office/2006/relationships/activeXControlBinary" Target="activeX286.bin"/></Relationships>
</file>

<file path=ppt/activeX/_rels/activeX287.xml.rels><?xml version="1.0" encoding="UTF-8" standalone="yes"?>
<Relationships xmlns="http://schemas.openxmlformats.org/package/2006/relationships"><Relationship Id="rId1" Type="http://schemas.microsoft.com/office/2006/relationships/activeXControlBinary" Target="activeX287.bin"/></Relationships>
</file>

<file path=ppt/activeX/_rels/activeX288.xml.rels><?xml version="1.0" encoding="UTF-8" standalone="yes"?>
<Relationships xmlns="http://schemas.openxmlformats.org/package/2006/relationships"><Relationship Id="rId1" Type="http://schemas.microsoft.com/office/2006/relationships/activeXControlBinary" Target="activeX288.bin"/></Relationships>
</file>

<file path=ppt/activeX/_rels/activeX289.xml.rels><?xml version="1.0" encoding="UTF-8" standalone="yes"?>
<Relationships xmlns="http://schemas.openxmlformats.org/package/2006/relationships"><Relationship Id="rId1" Type="http://schemas.microsoft.com/office/2006/relationships/activeXControlBinary" Target="activeX289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290.xml.rels><?xml version="1.0" encoding="UTF-8" standalone="yes"?>
<Relationships xmlns="http://schemas.openxmlformats.org/package/2006/relationships"><Relationship Id="rId1" Type="http://schemas.microsoft.com/office/2006/relationships/activeXControlBinary" Target="activeX290.bin"/></Relationships>
</file>

<file path=ppt/activeX/_rels/activeX291.xml.rels><?xml version="1.0" encoding="UTF-8" standalone="yes"?>
<Relationships xmlns="http://schemas.openxmlformats.org/package/2006/relationships"><Relationship Id="rId1" Type="http://schemas.microsoft.com/office/2006/relationships/activeXControlBinary" Target="activeX291.bin"/></Relationships>
</file>

<file path=ppt/activeX/_rels/activeX292.xml.rels><?xml version="1.0" encoding="UTF-8" standalone="yes"?>
<Relationships xmlns="http://schemas.openxmlformats.org/package/2006/relationships"><Relationship Id="rId1" Type="http://schemas.microsoft.com/office/2006/relationships/activeXControlBinary" Target="activeX292.bin"/></Relationships>
</file>

<file path=ppt/activeX/_rels/activeX293.xml.rels><?xml version="1.0" encoding="UTF-8" standalone="yes"?>
<Relationships xmlns="http://schemas.openxmlformats.org/package/2006/relationships"><Relationship Id="rId1" Type="http://schemas.microsoft.com/office/2006/relationships/activeXControlBinary" Target="activeX293.bin"/></Relationships>
</file>

<file path=ppt/activeX/_rels/activeX294.xml.rels><?xml version="1.0" encoding="UTF-8" standalone="yes"?>
<Relationships xmlns="http://schemas.openxmlformats.org/package/2006/relationships"><Relationship Id="rId1" Type="http://schemas.microsoft.com/office/2006/relationships/activeXControlBinary" Target="activeX294.bin"/></Relationships>
</file>

<file path=ppt/activeX/_rels/activeX295.xml.rels><?xml version="1.0" encoding="UTF-8" standalone="yes"?>
<Relationships xmlns="http://schemas.openxmlformats.org/package/2006/relationships"><Relationship Id="rId1" Type="http://schemas.microsoft.com/office/2006/relationships/activeXControlBinary" Target="activeX295.bin"/></Relationships>
</file>

<file path=ppt/activeX/_rels/activeX296.xml.rels><?xml version="1.0" encoding="UTF-8" standalone="yes"?>
<Relationships xmlns="http://schemas.openxmlformats.org/package/2006/relationships"><Relationship Id="rId1" Type="http://schemas.microsoft.com/office/2006/relationships/activeXControlBinary" Target="activeX296.bin"/></Relationships>
</file>

<file path=ppt/activeX/_rels/activeX297.xml.rels><?xml version="1.0" encoding="UTF-8" standalone="yes"?>
<Relationships xmlns="http://schemas.openxmlformats.org/package/2006/relationships"><Relationship Id="rId1" Type="http://schemas.microsoft.com/office/2006/relationships/activeXControlBinary" Target="activeX297.bin"/></Relationships>
</file>

<file path=ppt/activeX/_rels/activeX298.xml.rels><?xml version="1.0" encoding="UTF-8" standalone="yes"?>
<Relationships xmlns="http://schemas.openxmlformats.org/package/2006/relationships"><Relationship Id="rId1" Type="http://schemas.microsoft.com/office/2006/relationships/activeXControlBinary" Target="activeX298.bin"/></Relationships>
</file>

<file path=ppt/activeX/_rels/activeX299.xml.rels><?xml version="1.0" encoding="UTF-8" standalone="yes"?>
<Relationships xmlns="http://schemas.openxmlformats.org/package/2006/relationships"><Relationship Id="rId1" Type="http://schemas.microsoft.com/office/2006/relationships/activeXControlBinary" Target="activeX29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00.xml.rels><?xml version="1.0" encoding="UTF-8" standalone="yes"?>
<Relationships xmlns="http://schemas.openxmlformats.org/package/2006/relationships"><Relationship Id="rId1" Type="http://schemas.microsoft.com/office/2006/relationships/activeXControlBinary" Target="activeX300.bin"/></Relationships>
</file>

<file path=ppt/activeX/_rels/activeX301.xml.rels><?xml version="1.0" encoding="UTF-8" standalone="yes"?>
<Relationships xmlns="http://schemas.openxmlformats.org/package/2006/relationships"><Relationship Id="rId1" Type="http://schemas.microsoft.com/office/2006/relationships/activeXControlBinary" Target="activeX301.bin"/></Relationships>
</file>

<file path=ppt/activeX/_rels/activeX302.xml.rels><?xml version="1.0" encoding="UTF-8" standalone="yes"?>
<Relationships xmlns="http://schemas.openxmlformats.org/package/2006/relationships"><Relationship Id="rId1" Type="http://schemas.microsoft.com/office/2006/relationships/activeXControlBinary" Target="activeX302.bin"/></Relationships>
</file>

<file path=ppt/activeX/_rels/activeX303.xml.rels><?xml version="1.0" encoding="UTF-8" standalone="yes"?>
<Relationships xmlns="http://schemas.openxmlformats.org/package/2006/relationships"><Relationship Id="rId1" Type="http://schemas.microsoft.com/office/2006/relationships/activeXControlBinary" Target="activeX303.bin"/></Relationships>
</file>

<file path=ppt/activeX/_rels/activeX304.xml.rels><?xml version="1.0" encoding="UTF-8" standalone="yes"?>
<Relationships xmlns="http://schemas.openxmlformats.org/package/2006/relationships"><Relationship Id="rId1" Type="http://schemas.microsoft.com/office/2006/relationships/activeXControlBinary" Target="activeX304.bin"/></Relationships>
</file>

<file path=ppt/activeX/_rels/activeX305.xml.rels><?xml version="1.0" encoding="UTF-8" standalone="yes"?>
<Relationships xmlns="http://schemas.openxmlformats.org/package/2006/relationships"><Relationship Id="rId1" Type="http://schemas.microsoft.com/office/2006/relationships/activeXControlBinary" Target="activeX305.bin"/></Relationships>
</file>

<file path=ppt/activeX/_rels/activeX306.xml.rels><?xml version="1.0" encoding="UTF-8" standalone="yes"?>
<Relationships xmlns="http://schemas.openxmlformats.org/package/2006/relationships"><Relationship Id="rId1" Type="http://schemas.microsoft.com/office/2006/relationships/activeXControlBinary" Target="activeX306.bin"/></Relationships>
</file>

<file path=ppt/activeX/_rels/activeX307.xml.rels><?xml version="1.0" encoding="UTF-8" standalone="yes"?>
<Relationships xmlns="http://schemas.openxmlformats.org/package/2006/relationships"><Relationship Id="rId1" Type="http://schemas.microsoft.com/office/2006/relationships/activeXControlBinary" Target="activeX307.bin"/></Relationships>
</file>

<file path=ppt/activeX/_rels/activeX308.xml.rels><?xml version="1.0" encoding="UTF-8" standalone="yes"?>
<Relationships xmlns="http://schemas.openxmlformats.org/package/2006/relationships"><Relationship Id="rId1" Type="http://schemas.microsoft.com/office/2006/relationships/activeXControlBinary" Target="activeX308.bin"/></Relationships>
</file>

<file path=ppt/activeX/_rels/activeX309.xml.rels><?xml version="1.0" encoding="UTF-8" standalone="yes"?>
<Relationships xmlns="http://schemas.openxmlformats.org/package/2006/relationships"><Relationship Id="rId1" Type="http://schemas.microsoft.com/office/2006/relationships/activeXControlBinary" Target="activeX309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10.xml.rels><?xml version="1.0" encoding="UTF-8" standalone="yes"?>
<Relationships xmlns="http://schemas.openxmlformats.org/package/2006/relationships"><Relationship Id="rId1" Type="http://schemas.microsoft.com/office/2006/relationships/activeXControlBinary" Target="activeX310.bin"/></Relationships>
</file>

<file path=ppt/activeX/_rels/activeX311.xml.rels><?xml version="1.0" encoding="UTF-8" standalone="yes"?>
<Relationships xmlns="http://schemas.openxmlformats.org/package/2006/relationships"><Relationship Id="rId1" Type="http://schemas.microsoft.com/office/2006/relationships/activeXControlBinary" Target="activeX311.bin"/></Relationships>
</file>

<file path=ppt/activeX/_rels/activeX312.xml.rels><?xml version="1.0" encoding="UTF-8" standalone="yes"?>
<Relationships xmlns="http://schemas.openxmlformats.org/package/2006/relationships"><Relationship Id="rId1" Type="http://schemas.microsoft.com/office/2006/relationships/activeXControlBinary" Target="activeX312.bin"/></Relationships>
</file>

<file path=ppt/activeX/_rels/activeX313.xml.rels><?xml version="1.0" encoding="UTF-8" standalone="yes"?>
<Relationships xmlns="http://schemas.openxmlformats.org/package/2006/relationships"><Relationship Id="rId1" Type="http://schemas.microsoft.com/office/2006/relationships/activeXControlBinary" Target="activeX313.bin"/></Relationships>
</file>

<file path=ppt/activeX/_rels/activeX314.xml.rels><?xml version="1.0" encoding="UTF-8" standalone="yes"?>
<Relationships xmlns="http://schemas.openxmlformats.org/package/2006/relationships"><Relationship Id="rId1" Type="http://schemas.microsoft.com/office/2006/relationships/activeXControlBinary" Target="activeX314.bin"/></Relationships>
</file>

<file path=ppt/activeX/_rels/activeX315.xml.rels><?xml version="1.0" encoding="UTF-8" standalone="yes"?>
<Relationships xmlns="http://schemas.openxmlformats.org/package/2006/relationships"><Relationship Id="rId1" Type="http://schemas.microsoft.com/office/2006/relationships/activeXControlBinary" Target="activeX315.bin"/></Relationships>
</file>

<file path=ppt/activeX/_rels/activeX316.xml.rels><?xml version="1.0" encoding="UTF-8" standalone="yes"?>
<Relationships xmlns="http://schemas.openxmlformats.org/package/2006/relationships"><Relationship Id="rId1" Type="http://schemas.microsoft.com/office/2006/relationships/activeXControlBinary" Target="activeX316.bin"/></Relationships>
</file>

<file path=ppt/activeX/_rels/activeX317.xml.rels><?xml version="1.0" encoding="UTF-8" standalone="yes"?>
<Relationships xmlns="http://schemas.openxmlformats.org/package/2006/relationships"><Relationship Id="rId1" Type="http://schemas.microsoft.com/office/2006/relationships/activeXControlBinary" Target="activeX317.bin"/></Relationships>
</file>

<file path=ppt/activeX/_rels/activeX318.xml.rels><?xml version="1.0" encoding="UTF-8" standalone="yes"?>
<Relationships xmlns="http://schemas.openxmlformats.org/package/2006/relationships"><Relationship Id="rId1" Type="http://schemas.microsoft.com/office/2006/relationships/activeXControlBinary" Target="activeX318.bin"/></Relationships>
</file>

<file path=ppt/activeX/_rels/activeX319.xml.rels><?xml version="1.0" encoding="UTF-8" standalone="yes"?>
<Relationships xmlns="http://schemas.openxmlformats.org/package/2006/relationships"><Relationship Id="rId1" Type="http://schemas.microsoft.com/office/2006/relationships/activeXControlBinary" Target="activeX319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20.xml.rels><?xml version="1.0" encoding="UTF-8" standalone="yes"?>
<Relationships xmlns="http://schemas.openxmlformats.org/package/2006/relationships"><Relationship Id="rId1" Type="http://schemas.microsoft.com/office/2006/relationships/activeXControlBinary" Target="activeX320.bin"/></Relationships>
</file>

<file path=ppt/activeX/_rels/activeX321.xml.rels><?xml version="1.0" encoding="UTF-8" standalone="yes"?>
<Relationships xmlns="http://schemas.openxmlformats.org/package/2006/relationships"><Relationship Id="rId1" Type="http://schemas.microsoft.com/office/2006/relationships/activeXControlBinary" Target="activeX321.bin"/></Relationships>
</file>

<file path=ppt/activeX/_rels/activeX322.xml.rels><?xml version="1.0" encoding="UTF-8" standalone="yes"?>
<Relationships xmlns="http://schemas.openxmlformats.org/package/2006/relationships"><Relationship Id="rId1" Type="http://schemas.microsoft.com/office/2006/relationships/activeXControlBinary" Target="activeX322.bin"/></Relationships>
</file>

<file path=ppt/activeX/_rels/activeX323.xml.rels><?xml version="1.0" encoding="UTF-8" standalone="yes"?>
<Relationships xmlns="http://schemas.openxmlformats.org/package/2006/relationships"><Relationship Id="rId1" Type="http://schemas.microsoft.com/office/2006/relationships/activeXControlBinary" Target="activeX323.bin"/></Relationships>
</file>

<file path=ppt/activeX/_rels/activeX324.xml.rels><?xml version="1.0" encoding="UTF-8" standalone="yes"?>
<Relationships xmlns="http://schemas.openxmlformats.org/package/2006/relationships"><Relationship Id="rId1" Type="http://schemas.microsoft.com/office/2006/relationships/activeXControlBinary" Target="activeX324.bin"/></Relationships>
</file>

<file path=ppt/activeX/_rels/activeX325.xml.rels><?xml version="1.0" encoding="UTF-8" standalone="yes"?>
<Relationships xmlns="http://schemas.openxmlformats.org/package/2006/relationships"><Relationship Id="rId1" Type="http://schemas.microsoft.com/office/2006/relationships/activeXControlBinary" Target="activeX325.bin"/></Relationships>
</file>

<file path=ppt/activeX/_rels/activeX326.xml.rels><?xml version="1.0" encoding="UTF-8" standalone="yes"?>
<Relationships xmlns="http://schemas.openxmlformats.org/package/2006/relationships"><Relationship Id="rId1" Type="http://schemas.microsoft.com/office/2006/relationships/activeXControlBinary" Target="activeX326.bin"/></Relationships>
</file>

<file path=ppt/activeX/_rels/activeX327.xml.rels><?xml version="1.0" encoding="UTF-8" standalone="yes"?>
<Relationships xmlns="http://schemas.openxmlformats.org/package/2006/relationships"><Relationship Id="rId1" Type="http://schemas.microsoft.com/office/2006/relationships/activeXControlBinary" Target="activeX327.bin"/></Relationships>
</file>

<file path=ppt/activeX/_rels/activeX328.xml.rels><?xml version="1.0" encoding="UTF-8" standalone="yes"?>
<Relationships xmlns="http://schemas.openxmlformats.org/package/2006/relationships"><Relationship Id="rId1" Type="http://schemas.microsoft.com/office/2006/relationships/activeXControlBinary" Target="activeX328.bin"/></Relationships>
</file>

<file path=ppt/activeX/_rels/activeX329.xml.rels><?xml version="1.0" encoding="UTF-8" standalone="yes"?>
<Relationships xmlns="http://schemas.openxmlformats.org/package/2006/relationships"><Relationship Id="rId1" Type="http://schemas.microsoft.com/office/2006/relationships/activeXControlBinary" Target="activeX329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30.xml.rels><?xml version="1.0" encoding="UTF-8" standalone="yes"?>
<Relationships xmlns="http://schemas.openxmlformats.org/package/2006/relationships"><Relationship Id="rId1" Type="http://schemas.microsoft.com/office/2006/relationships/activeXControlBinary" Target="activeX330.bin"/></Relationships>
</file>

<file path=ppt/activeX/_rels/activeX331.xml.rels><?xml version="1.0" encoding="UTF-8" standalone="yes"?>
<Relationships xmlns="http://schemas.openxmlformats.org/package/2006/relationships"><Relationship Id="rId1" Type="http://schemas.microsoft.com/office/2006/relationships/activeXControlBinary" Target="activeX331.bin"/></Relationships>
</file>

<file path=ppt/activeX/_rels/activeX332.xml.rels><?xml version="1.0" encoding="UTF-8" standalone="yes"?>
<Relationships xmlns="http://schemas.openxmlformats.org/package/2006/relationships"><Relationship Id="rId1" Type="http://schemas.microsoft.com/office/2006/relationships/activeXControlBinary" Target="activeX332.bin"/></Relationships>
</file>

<file path=ppt/activeX/_rels/activeX333.xml.rels><?xml version="1.0" encoding="UTF-8" standalone="yes"?>
<Relationships xmlns="http://schemas.openxmlformats.org/package/2006/relationships"><Relationship Id="rId1" Type="http://schemas.microsoft.com/office/2006/relationships/activeXControlBinary" Target="activeX333.bin"/></Relationships>
</file>

<file path=ppt/activeX/_rels/activeX334.xml.rels><?xml version="1.0" encoding="UTF-8" standalone="yes"?>
<Relationships xmlns="http://schemas.openxmlformats.org/package/2006/relationships"><Relationship Id="rId1" Type="http://schemas.microsoft.com/office/2006/relationships/activeXControlBinary" Target="activeX334.bin"/></Relationships>
</file>

<file path=ppt/activeX/_rels/activeX335.xml.rels><?xml version="1.0" encoding="UTF-8" standalone="yes"?>
<Relationships xmlns="http://schemas.openxmlformats.org/package/2006/relationships"><Relationship Id="rId1" Type="http://schemas.microsoft.com/office/2006/relationships/activeXControlBinary" Target="activeX335.bin"/></Relationships>
</file>

<file path=ppt/activeX/_rels/activeX336.xml.rels><?xml version="1.0" encoding="UTF-8" standalone="yes"?>
<Relationships xmlns="http://schemas.openxmlformats.org/package/2006/relationships"><Relationship Id="rId1" Type="http://schemas.microsoft.com/office/2006/relationships/activeXControlBinary" Target="activeX336.bin"/></Relationships>
</file>

<file path=ppt/activeX/_rels/activeX337.xml.rels><?xml version="1.0" encoding="UTF-8" standalone="yes"?>
<Relationships xmlns="http://schemas.openxmlformats.org/package/2006/relationships"><Relationship Id="rId1" Type="http://schemas.microsoft.com/office/2006/relationships/activeXControlBinary" Target="activeX337.bin"/></Relationships>
</file>

<file path=ppt/activeX/_rels/activeX338.xml.rels><?xml version="1.0" encoding="UTF-8" standalone="yes"?>
<Relationships xmlns="http://schemas.openxmlformats.org/package/2006/relationships"><Relationship Id="rId1" Type="http://schemas.microsoft.com/office/2006/relationships/activeXControlBinary" Target="activeX338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64.xml.rels><?xml version="1.0" encoding="UTF-8" standalone="yes"?>
<Relationships xmlns="http://schemas.openxmlformats.org/package/2006/relationships"><Relationship Id="rId1" Type="http://schemas.microsoft.com/office/2006/relationships/activeXControlBinary" Target="activeX64.bin"/></Relationships>
</file>

<file path=ppt/activeX/_rels/activeX65.xml.rels><?xml version="1.0" encoding="UTF-8" standalone="yes"?>
<Relationships xmlns="http://schemas.openxmlformats.org/package/2006/relationships"><Relationship Id="rId1" Type="http://schemas.microsoft.com/office/2006/relationships/activeXControlBinary" Target="activeX65.bin"/></Relationships>
</file>

<file path=ppt/activeX/_rels/activeX66.xml.rels><?xml version="1.0" encoding="UTF-8" standalone="yes"?>
<Relationships xmlns="http://schemas.openxmlformats.org/package/2006/relationships"><Relationship Id="rId1" Type="http://schemas.microsoft.com/office/2006/relationships/activeXControlBinary" Target="activeX66.bin"/></Relationships>
</file>

<file path=ppt/activeX/_rels/activeX67.xml.rels><?xml version="1.0" encoding="UTF-8" standalone="yes"?>
<Relationships xmlns="http://schemas.openxmlformats.org/package/2006/relationships"><Relationship Id="rId1" Type="http://schemas.microsoft.com/office/2006/relationships/activeXControlBinary" Target="activeX67.bin"/></Relationships>
</file>

<file path=ppt/activeX/_rels/activeX68.xml.rels><?xml version="1.0" encoding="UTF-8" standalone="yes"?>
<Relationships xmlns="http://schemas.openxmlformats.org/package/2006/relationships"><Relationship Id="rId1" Type="http://schemas.microsoft.com/office/2006/relationships/activeXControlBinary" Target="activeX68.bin"/></Relationships>
</file>

<file path=ppt/activeX/_rels/activeX69.xml.rels><?xml version="1.0" encoding="UTF-8" standalone="yes"?>
<Relationships xmlns="http://schemas.openxmlformats.org/package/2006/relationships"><Relationship Id="rId1" Type="http://schemas.microsoft.com/office/2006/relationships/activeXControlBinary" Target="activeX69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70.xml.rels><?xml version="1.0" encoding="UTF-8" standalone="yes"?>
<Relationships xmlns="http://schemas.openxmlformats.org/package/2006/relationships"><Relationship Id="rId1" Type="http://schemas.microsoft.com/office/2006/relationships/activeXControlBinary" Target="activeX70.bin"/></Relationships>
</file>

<file path=ppt/activeX/_rels/activeX71.xml.rels><?xml version="1.0" encoding="UTF-8" standalone="yes"?>
<Relationships xmlns="http://schemas.openxmlformats.org/package/2006/relationships"><Relationship Id="rId1" Type="http://schemas.microsoft.com/office/2006/relationships/activeXControlBinary" Target="activeX71.bin"/></Relationships>
</file>

<file path=ppt/activeX/_rels/activeX72.xml.rels><?xml version="1.0" encoding="UTF-8" standalone="yes"?>
<Relationships xmlns="http://schemas.openxmlformats.org/package/2006/relationships"><Relationship Id="rId1" Type="http://schemas.microsoft.com/office/2006/relationships/activeXControlBinary" Target="activeX72.bin"/></Relationships>
</file>

<file path=ppt/activeX/_rels/activeX73.xml.rels><?xml version="1.0" encoding="UTF-8" standalone="yes"?>
<Relationships xmlns="http://schemas.openxmlformats.org/package/2006/relationships"><Relationship Id="rId1" Type="http://schemas.microsoft.com/office/2006/relationships/activeXControlBinary" Target="activeX73.bin"/></Relationships>
</file>

<file path=ppt/activeX/_rels/activeX74.xml.rels><?xml version="1.0" encoding="UTF-8" standalone="yes"?>
<Relationships xmlns="http://schemas.openxmlformats.org/package/2006/relationships"><Relationship Id="rId1" Type="http://schemas.microsoft.com/office/2006/relationships/activeXControlBinary" Target="activeX74.bin"/></Relationships>
</file>

<file path=ppt/activeX/_rels/activeX75.xml.rels><?xml version="1.0" encoding="UTF-8" standalone="yes"?>
<Relationships xmlns="http://schemas.openxmlformats.org/package/2006/relationships"><Relationship Id="rId1" Type="http://schemas.microsoft.com/office/2006/relationships/activeXControlBinary" Target="activeX75.bin"/></Relationships>
</file>

<file path=ppt/activeX/_rels/activeX76.xml.rels><?xml version="1.0" encoding="UTF-8" standalone="yes"?>
<Relationships xmlns="http://schemas.openxmlformats.org/package/2006/relationships"><Relationship Id="rId1" Type="http://schemas.microsoft.com/office/2006/relationships/activeXControlBinary" Target="activeX76.bin"/></Relationships>
</file>

<file path=ppt/activeX/_rels/activeX77.xml.rels><?xml version="1.0" encoding="UTF-8" standalone="yes"?>
<Relationships xmlns="http://schemas.openxmlformats.org/package/2006/relationships"><Relationship Id="rId1" Type="http://schemas.microsoft.com/office/2006/relationships/activeXControlBinary" Target="activeX77.bin"/></Relationships>
</file>

<file path=ppt/activeX/_rels/activeX78.xml.rels><?xml version="1.0" encoding="UTF-8" standalone="yes"?>
<Relationships xmlns="http://schemas.openxmlformats.org/package/2006/relationships"><Relationship Id="rId1" Type="http://schemas.microsoft.com/office/2006/relationships/activeXControlBinary" Target="activeX78.bin"/></Relationships>
</file>

<file path=ppt/activeX/_rels/activeX79.xml.rels><?xml version="1.0" encoding="UTF-8" standalone="yes"?>
<Relationships xmlns="http://schemas.openxmlformats.org/package/2006/relationships"><Relationship Id="rId1" Type="http://schemas.microsoft.com/office/2006/relationships/activeXControlBinary" Target="activeX79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80.xml.rels><?xml version="1.0" encoding="UTF-8" standalone="yes"?>
<Relationships xmlns="http://schemas.openxmlformats.org/package/2006/relationships"><Relationship Id="rId1" Type="http://schemas.microsoft.com/office/2006/relationships/activeXControlBinary" Target="activeX80.bin"/></Relationships>
</file>

<file path=ppt/activeX/_rels/activeX81.xml.rels><?xml version="1.0" encoding="UTF-8" standalone="yes"?>
<Relationships xmlns="http://schemas.openxmlformats.org/package/2006/relationships"><Relationship Id="rId1" Type="http://schemas.microsoft.com/office/2006/relationships/activeXControlBinary" Target="activeX81.bin"/></Relationships>
</file>

<file path=ppt/activeX/_rels/activeX82.xml.rels><?xml version="1.0" encoding="UTF-8" standalone="yes"?>
<Relationships xmlns="http://schemas.openxmlformats.org/package/2006/relationships"><Relationship Id="rId1" Type="http://schemas.microsoft.com/office/2006/relationships/activeXControlBinary" Target="activeX82.bin"/></Relationships>
</file>

<file path=ppt/activeX/_rels/activeX83.xml.rels><?xml version="1.0" encoding="UTF-8" standalone="yes"?>
<Relationships xmlns="http://schemas.openxmlformats.org/package/2006/relationships"><Relationship Id="rId1" Type="http://schemas.microsoft.com/office/2006/relationships/activeXControlBinary" Target="activeX83.bin"/></Relationships>
</file>

<file path=ppt/activeX/_rels/activeX84.xml.rels><?xml version="1.0" encoding="UTF-8" standalone="yes"?>
<Relationships xmlns="http://schemas.openxmlformats.org/package/2006/relationships"><Relationship Id="rId1" Type="http://schemas.microsoft.com/office/2006/relationships/activeXControlBinary" Target="activeX84.bin"/></Relationships>
</file>

<file path=ppt/activeX/_rels/activeX85.xml.rels><?xml version="1.0" encoding="UTF-8" standalone="yes"?>
<Relationships xmlns="http://schemas.openxmlformats.org/package/2006/relationships"><Relationship Id="rId1" Type="http://schemas.microsoft.com/office/2006/relationships/activeXControlBinary" Target="activeX85.bin"/></Relationships>
</file>

<file path=ppt/activeX/_rels/activeX86.xml.rels><?xml version="1.0" encoding="UTF-8" standalone="yes"?>
<Relationships xmlns="http://schemas.openxmlformats.org/package/2006/relationships"><Relationship Id="rId1" Type="http://schemas.microsoft.com/office/2006/relationships/activeXControlBinary" Target="activeX86.bin"/></Relationships>
</file>

<file path=ppt/activeX/_rels/activeX87.xml.rels><?xml version="1.0" encoding="UTF-8" standalone="yes"?>
<Relationships xmlns="http://schemas.openxmlformats.org/package/2006/relationships"><Relationship Id="rId1" Type="http://schemas.microsoft.com/office/2006/relationships/activeXControlBinary" Target="activeX87.bin"/></Relationships>
</file>

<file path=ppt/activeX/_rels/activeX88.xml.rels><?xml version="1.0" encoding="UTF-8" standalone="yes"?>
<Relationships xmlns="http://schemas.openxmlformats.org/package/2006/relationships"><Relationship Id="rId1" Type="http://schemas.microsoft.com/office/2006/relationships/activeXControlBinary" Target="activeX88.bin"/></Relationships>
</file>

<file path=ppt/activeX/_rels/activeX89.xml.rels><?xml version="1.0" encoding="UTF-8" standalone="yes"?>
<Relationships xmlns="http://schemas.openxmlformats.org/package/2006/relationships"><Relationship Id="rId1" Type="http://schemas.microsoft.com/office/2006/relationships/activeXControlBinary" Target="activeX89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_rels/activeX90.xml.rels><?xml version="1.0" encoding="UTF-8" standalone="yes"?>
<Relationships xmlns="http://schemas.openxmlformats.org/package/2006/relationships"><Relationship Id="rId1" Type="http://schemas.microsoft.com/office/2006/relationships/activeXControlBinary" Target="activeX90.bin"/></Relationships>
</file>

<file path=ppt/activeX/_rels/activeX91.xml.rels><?xml version="1.0" encoding="UTF-8" standalone="yes"?>
<Relationships xmlns="http://schemas.openxmlformats.org/package/2006/relationships"><Relationship Id="rId1" Type="http://schemas.microsoft.com/office/2006/relationships/activeXControlBinary" Target="activeX91.bin"/></Relationships>
</file>

<file path=ppt/activeX/_rels/activeX92.xml.rels><?xml version="1.0" encoding="UTF-8" standalone="yes"?>
<Relationships xmlns="http://schemas.openxmlformats.org/package/2006/relationships"><Relationship Id="rId1" Type="http://schemas.microsoft.com/office/2006/relationships/activeXControlBinary" Target="activeX92.bin"/></Relationships>
</file>

<file path=ppt/activeX/_rels/activeX93.xml.rels><?xml version="1.0" encoding="UTF-8" standalone="yes"?>
<Relationships xmlns="http://schemas.openxmlformats.org/package/2006/relationships"><Relationship Id="rId1" Type="http://schemas.microsoft.com/office/2006/relationships/activeXControlBinary" Target="activeX93.bin"/></Relationships>
</file>

<file path=ppt/activeX/_rels/activeX94.xml.rels><?xml version="1.0" encoding="UTF-8" standalone="yes"?>
<Relationships xmlns="http://schemas.openxmlformats.org/package/2006/relationships"><Relationship Id="rId1" Type="http://schemas.microsoft.com/office/2006/relationships/activeXControlBinary" Target="activeX94.bin"/></Relationships>
</file>

<file path=ppt/activeX/_rels/activeX95.xml.rels><?xml version="1.0" encoding="UTF-8" standalone="yes"?>
<Relationships xmlns="http://schemas.openxmlformats.org/package/2006/relationships"><Relationship Id="rId1" Type="http://schemas.microsoft.com/office/2006/relationships/activeXControlBinary" Target="activeX95.bin"/></Relationships>
</file>

<file path=ppt/activeX/_rels/activeX96.xml.rels><?xml version="1.0" encoding="UTF-8" standalone="yes"?>
<Relationships xmlns="http://schemas.openxmlformats.org/package/2006/relationships"><Relationship Id="rId1" Type="http://schemas.microsoft.com/office/2006/relationships/activeXControlBinary" Target="activeX96.bin"/></Relationships>
</file>

<file path=ppt/activeX/_rels/activeX97.xml.rels><?xml version="1.0" encoding="UTF-8" standalone="yes"?>
<Relationships xmlns="http://schemas.openxmlformats.org/package/2006/relationships"><Relationship Id="rId1" Type="http://schemas.microsoft.com/office/2006/relationships/activeXControlBinary" Target="activeX97.bin"/></Relationships>
</file>

<file path=ppt/activeX/_rels/activeX98.xml.rels><?xml version="1.0" encoding="UTF-8" standalone="yes"?>
<Relationships xmlns="http://schemas.openxmlformats.org/package/2006/relationships"><Relationship Id="rId1" Type="http://schemas.microsoft.com/office/2006/relationships/activeXControlBinary" Target="activeX98.bin"/></Relationships>
</file>

<file path=ppt/activeX/_rels/activeX99.xml.rels><?xml version="1.0" encoding="UTF-8" standalone="yes"?>
<Relationships xmlns="http://schemas.openxmlformats.org/package/2006/relationships"><Relationship Id="rId1" Type="http://schemas.microsoft.com/office/2006/relationships/activeXControlBinary" Target="activeX9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3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34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35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36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37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33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39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6404"/>
  <ax:ocxPr ax:name="ViewMode" ax:value="0"/>
  <ax:ocxPr ax:name="Offline" ax:value="0"/>
  <ax:ocxPr ax:name="Silent" ax:value="0"/>
  <ax:ocxPr ax:name="RegisterAsBrowser" ax:value="0"/>
  <ax:ocxPr ax:name="RegisterAsDropTarget" ax:value="0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activeX/activeX3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783F-454A-4DFB-A1B6-8B3011F72876}" type="datetimeFigureOut">
              <a:rPr lang="en-US" smtClean="0"/>
              <a:t>9/6/2015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5.xml"/><Relationship Id="rId13" Type="http://schemas.openxmlformats.org/officeDocument/2006/relationships/control" Target="../activeX/activeX290.xml"/><Relationship Id="rId18" Type="http://schemas.openxmlformats.org/officeDocument/2006/relationships/control" Target="../activeX/activeX295.xml"/><Relationship Id="rId26" Type="http://schemas.openxmlformats.org/officeDocument/2006/relationships/image" Target="../media/image12.wmf"/><Relationship Id="rId3" Type="http://schemas.openxmlformats.org/officeDocument/2006/relationships/control" Target="../activeX/activeX280.xml"/><Relationship Id="rId21" Type="http://schemas.openxmlformats.org/officeDocument/2006/relationships/slide" Target="slide4.xml"/><Relationship Id="rId7" Type="http://schemas.openxmlformats.org/officeDocument/2006/relationships/control" Target="../activeX/activeX284.xml"/><Relationship Id="rId12" Type="http://schemas.openxmlformats.org/officeDocument/2006/relationships/control" Target="../activeX/activeX289.xml"/><Relationship Id="rId17" Type="http://schemas.openxmlformats.org/officeDocument/2006/relationships/control" Target="../activeX/activeX294.xml"/><Relationship Id="rId25" Type="http://schemas.openxmlformats.org/officeDocument/2006/relationships/slide" Target="slide12.xml"/><Relationship Id="rId2" Type="http://schemas.openxmlformats.org/officeDocument/2006/relationships/control" Target="../activeX/activeX279.xml"/><Relationship Id="rId16" Type="http://schemas.openxmlformats.org/officeDocument/2006/relationships/control" Target="../activeX/activeX293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283.xml"/><Relationship Id="rId11" Type="http://schemas.openxmlformats.org/officeDocument/2006/relationships/control" Target="../activeX/activeX288.xml"/><Relationship Id="rId24" Type="http://schemas.openxmlformats.org/officeDocument/2006/relationships/slide" Target="slide11.xml"/><Relationship Id="rId5" Type="http://schemas.openxmlformats.org/officeDocument/2006/relationships/control" Target="../activeX/activeX282.xml"/><Relationship Id="rId15" Type="http://schemas.openxmlformats.org/officeDocument/2006/relationships/control" Target="../activeX/activeX292.xml"/><Relationship Id="rId23" Type="http://schemas.openxmlformats.org/officeDocument/2006/relationships/slide" Target="slide9.xml"/><Relationship Id="rId10" Type="http://schemas.openxmlformats.org/officeDocument/2006/relationships/control" Target="../activeX/activeX287.xml"/><Relationship Id="rId19" Type="http://schemas.openxmlformats.org/officeDocument/2006/relationships/control" Target="../activeX/activeX296.xml"/><Relationship Id="rId4" Type="http://schemas.openxmlformats.org/officeDocument/2006/relationships/control" Target="../activeX/activeX281.xml"/><Relationship Id="rId9" Type="http://schemas.openxmlformats.org/officeDocument/2006/relationships/control" Target="../activeX/activeX286.xml"/><Relationship Id="rId14" Type="http://schemas.openxmlformats.org/officeDocument/2006/relationships/control" Target="../activeX/activeX291.xml"/><Relationship Id="rId22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303.xml"/><Relationship Id="rId13" Type="http://schemas.openxmlformats.org/officeDocument/2006/relationships/control" Target="../activeX/activeX308.xml"/><Relationship Id="rId18" Type="http://schemas.openxmlformats.org/officeDocument/2006/relationships/control" Target="../activeX/activeX313.xml"/><Relationship Id="rId26" Type="http://schemas.openxmlformats.org/officeDocument/2006/relationships/image" Target="../media/image12.wmf"/><Relationship Id="rId3" Type="http://schemas.openxmlformats.org/officeDocument/2006/relationships/control" Target="../activeX/activeX298.xml"/><Relationship Id="rId21" Type="http://schemas.openxmlformats.org/officeDocument/2006/relationships/slide" Target="slide4.xml"/><Relationship Id="rId7" Type="http://schemas.openxmlformats.org/officeDocument/2006/relationships/control" Target="../activeX/activeX302.xml"/><Relationship Id="rId12" Type="http://schemas.openxmlformats.org/officeDocument/2006/relationships/control" Target="../activeX/activeX307.xml"/><Relationship Id="rId17" Type="http://schemas.openxmlformats.org/officeDocument/2006/relationships/control" Target="../activeX/activeX312.xml"/><Relationship Id="rId25" Type="http://schemas.openxmlformats.org/officeDocument/2006/relationships/slide" Target="slide12.xml"/><Relationship Id="rId2" Type="http://schemas.openxmlformats.org/officeDocument/2006/relationships/control" Target="../activeX/activeX297.xml"/><Relationship Id="rId16" Type="http://schemas.openxmlformats.org/officeDocument/2006/relationships/control" Target="../activeX/activeX311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control" Target="../activeX/activeX301.xml"/><Relationship Id="rId11" Type="http://schemas.openxmlformats.org/officeDocument/2006/relationships/control" Target="../activeX/activeX306.xml"/><Relationship Id="rId24" Type="http://schemas.openxmlformats.org/officeDocument/2006/relationships/slide" Target="slide10.xml"/><Relationship Id="rId5" Type="http://schemas.openxmlformats.org/officeDocument/2006/relationships/control" Target="../activeX/activeX300.xml"/><Relationship Id="rId15" Type="http://schemas.openxmlformats.org/officeDocument/2006/relationships/control" Target="../activeX/activeX310.xml"/><Relationship Id="rId23" Type="http://schemas.openxmlformats.org/officeDocument/2006/relationships/slide" Target="slide9.xml"/><Relationship Id="rId10" Type="http://schemas.openxmlformats.org/officeDocument/2006/relationships/control" Target="../activeX/activeX305.xml"/><Relationship Id="rId19" Type="http://schemas.openxmlformats.org/officeDocument/2006/relationships/control" Target="../activeX/activeX314.xml"/><Relationship Id="rId4" Type="http://schemas.openxmlformats.org/officeDocument/2006/relationships/control" Target="../activeX/activeX299.xml"/><Relationship Id="rId9" Type="http://schemas.openxmlformats.org/officeDocument/2006/relationships/control" Target="../activeX/activeX304.xml"/><Relationship Id="rId14" Type="http://schemas.openxmlformats.org/officeDocument/2006/relationships/control" Target="../activeX/activeX309.xml"/><Relationship Id="rId22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321.xml"/><Relationship Id="rId13" Type="http://schemas.openxmlformats.org/officeDocument/2006/relationships/control" Target="../activeX/activeX326.xml"/><Relationship Id="rId18" Type="http://schemas.openxmlformats.org/officeDocument/2006/relationships/control" Target="../activeX/activeX331.xml"/><Relationship Id="rId26" Type="http://schemas.openxmlformats.org/officeDocument/2006/relationships/image" Target="../media/image12.wmf"/><Relationship Id="rId3" Type="http://schemas.openxmlformats.org/officeDocument/2006/relationships/control" Target="../activeX/activeX316.xml"/><Relationship Id="rId21" Type="http://schemas.openxmlformats.org/officeDocument/2006/relationships/slide" Target="slide4.xml"/><Relationship Id="rId7" Type="http://schemas.openxmlformats.org/officeDocument/2006/relationships/control" Target="../activeX/activeX320.xml"/><Relationship Id="rId12" Type="http://schemas.openxmlformats.org/officeDocument/2006/relationships/control" Target="../activeX/activeX325.xml"/><Relationship Id="rId17" Type="http://schemas.openxmlformats.org/officeDocument/2006/relationships/control" Target="../activeX/activeX330.xml"/><Relationship Id="rId25" Type="http://schemas.openxmlformats.org/officeDocument/2006/relationships/slide" Target="slide11.xml"/><Relationship Id="rId2" Type="http://schemas.openxmlformats.org/officeDocument/2006/relationships/control" Target="../activeX/activeX315.xml"/><Relationship Id="rId16" Type="http://schemas.openxmlformats.org/officeDocument/2006/relationships/control" Target="../activeX/activeX329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control" Target="../activeX/activeX319.xml"/><Relationship Id="rId11" Type="http://schemas.openxmlformats.org/officeDocument/2006/relationships/control" Target="../activeX/activeX324.xml"/><Relationship Id="rId24" Type="http://schemas.openxmlformats.org/officeDocument/2006/relationships/slide" Target="slide10.xml"/><Relationship Id="rId5" Type="http://schemas.openxmlformats.org/officeDocument/2006/relationships/control" Target="../activeX/activeX318.xml"/><Relationship Id="rId15" Type="http://schemas.openxmlformats.org/officeDocument/2006/relationships/control" Target="../activeX/activeX328.xml"/><Relationship Id="rId23" Type="http://schemas.openxmlformats.org/officeDocument/2006/relationships/slide" Target="slide9.xml"/><Relationship Id="rId10" Type="http://schemas.openxmlformats.org/officeDocument/2006/relationships/control" Target="../activeX/activeX323.xml"/><Relationship Id="rId19" Type="http://schemas.openxmlformats.org/officeDocument/2006/relationships/control" Target="../activeX/activeX332.xml"/><Relationship Id="rId4" Type="http://schemas.openxmlformats.org/officeDocument/2006/relationships/control" Target="../activeX/activeX317.xml"/><Relationship Id="rId9" Type="http://schemas.openxmlformats.org/officeDocument/2006/relationships/control" Target="../activeX/activeX322.xml"/><Relationship Id="rId14" Type="http://schemas.openxmlformats.org/officeDocument/2006/relationships/control" Target="../activeX/activeX327.xml"/><Relationship Id="rId22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339.xml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control" Target="../activeX/activeX334.xml"/><Relationship Id="rId7" Type="http://schemas.openxmlformats.org/officeDocument/2006/relationships/control" Target="../activeX/activeX338.xml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control" Target="../activeX/activeX333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337.xml"/><Relationship Id="rId11" Type="http://schemas.openxmlformats.org/officeDocument/2006/relationships/slide" Target="slide3.xml"/><Relationship Id="rId5" Type="http://schemas.openxmlformats.org/officeDocument/2006/relationships/control" Target="../activeX/activeX336.xml"/><Relationship Id="rId15" Type="http://schemas.openxmlformats.org/officeDocument/2006/relationships/image" Target="../media/image23.wmf"/><Relationship Id="rId10" Type="http://schemas.openxmlformats.org/officeDocument/2006/relationships/slide" Target="slide4.xml"/><Relationship Id="rId4" Type="http://schemas.openxmlformats.org/officeDocument/2006/relationships/control" Target="../activeX/activeX33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slide" Target="slide3.xml"/><Relationship Id="rId7" Type="http://schemas.openxmlformats.org/officeDocument/2006/relationships/image" Target="../media/image30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18.x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9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11" Type="http://schemas.openxmlformats.org/officeDocument/2006/relationships/slide" Target="slide14.xml"/><Relationship Id="rId5" Type="http://schemas.openxmlformats.org/officeDocument/2006/relationships/slide" Target="slide7.xml"/><Relationship Id="rId10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13" Type="http://schemas.openxmlformats.org/officeDocument/2006/relationships/audio" Target="../media/audio9.wav"/><Relationship Id="rId18" Type="http://schemas.openxmlformats.org/officeDocument/2006/relationships/audio" Target="../media/audio14.wav"/><Relationship Id="rId3" Type="http://schemas.openxmlformats.org/officeDocument/2006/relationships/slide" Target="slide3.xml"/><Relationship Id="rId21" Type="http://schemas.openxmlformats.org/officeDocument/2006/relationships/audio" Target="../media/audio17.wav"/><Relationship Id="rId7" Type="http://schemas.openxmlformats.org/officeDocument/2006/relationships/audio" Target="../media/audio3.wav"/><Relationship Id="rId12" Type="http://schemas.openxmlformats.org/officeDocument/2006/relationships/audio" Target="../media/audio8.wav"/><Relationship Id="rId17" Type="http://schemas.openxmlformats.org/officeDocument/2006/relationships/audio" Target="../media/audio13.wav"/><Relationship Id="rId2" Type="http://schemas.openxmlformats.org/officeDocument/2006/relationships/slide" Target="slide4.xml"/><Relationship Id="rId16" Type="http://schemas.openxmlformats.org/officeDocument/2006/relationships/audio" Target="../media/audio12.wav"/><Relationship Id="rId20" Type="http://schemas.openxmlformats.org/officeDocument/2006/relationships/audio" Target="../media/audio16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audio" Target="../media/audio7.wav"/><Relationship Id="rId5" Type="http://schemas.openxmlformats.org/officeDocument/2006/relationships/audio" Target="../media/audio1.wav"/><Relationship Id="rId15" Type="http://schemas.openxmlformats.org/officeDocument/2006/relationships/audio" Target="../media/audio11.wav"/><Relationship Id="rId23" Type="http://schemas.openxmlformats.org/officeDocument/2006/relationships/audio" Target="../media/audio19.wav"/><Relationship Id="rId10" Type="http://schemas.openxmlformats.org/officeDocument/2006/relationships/audio" Target="../media/audio6.wav"/><Relationship Id="rId19" Type="http://schemas.openxmlformats.org/officeDocument/2006/relationships/audio" Target="../media/audio15.wav"/><Relationship Id="rId4" Type="http://schemas.openxmlformats.org/officeDocument/2006/relationships/slide" Target="slide6.xml"/><Relationship Id="rId9" Type="http://schemas.openxmlformats.org/officeDocument/2006/relationships/audio" Target="../media/audio5.wav"/><Relationship Id="rId14" Type="http://schemas.openxmlformats.org/officeDocument/2006/relationships/audio" Target="../media/audio10.wav"/><Relationship Id="rId22" Type="http://schemas.openxmlformats.org/officeDocument/2006/relationships/audio" Target="../media/audio18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slide" Target="slide3.xml"/><Relationship Id="rId7" Type="http://schemas.openxmlformats.org/officeDocument/2006/relationships/image" Target="../media/image8.gi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ontrol" Target="../activeX/activeX117.xml"/><Relationship Id="rId21" Type="http://schemas.openxmlformats.org/officeDocument/2006/relationships/control" Target="../activeX/activeX21.xml"/><Relationship Id="rId42" Type="http://schemas.openxmlformats.org/officeDocument/2006/relationships/control" Target="../activeX/activeX42.xml"/><Relationship Id="rId63" Type="http://schemas.openxmlformats.org/officeDocument/2006/relationships/control" Target="../activeX/activeX63.xml"/><Relationship Id="rId84" Type="http://schemas.openxmlformats.org/officeDocument/2006/relationships/control" Target="../activeX/activeX84.xml"/><Relationship Id="rId138" Type="http://schemas.openxmlformats.org/officeDocument/2006/relationships/control" Target="../activeX/activeX138.xml"/><Relationship Id="rId159" Type="http://schemas.openxmlformats.org/officeDocument/2006/relationships/control" Target="../activeX/activeX159.xml"/><Relationship Id="rId170" Type="http://schemas.openxmlformats.org/officeDocument/2006/relationships/control" Target="../activeX/activeX170.xml"/><Relationship Id="rId191" Type="http://schemas.openxmlformats.org/officeDocument/2006/relationships/control" Target="../activeX/activeX191.xml"/><Relationship Id="rId205" Type="http://schemas.openxmlformats.org/officeDocument/2006/relationships/control" Target="../activeX/activeX205.xml"/><Relationship Id="rId226" Type="http://schemas.openxmlformats.org/officeDocument/2006/relationships/control" Target="../activeX/activeX226.xml"/><Relationship Id="rId247" Type="http://schemas.openxmlformats.org/officeDocument/2006/relationships/control" Target="../activeX/activeX247.xml"/><Relationship Id="rId107" Type="http://schemas.openxmlformats.org/officeDocument/2006/relationships/control" Target="../activeX/activeX107.xml"/><Relationship Id="rId268" Type="http://schemas.openxmlformats.org/officeDocument/2006/relationships/control" Target="../activeX/activeX268.xml"/><Relationship Id="rId11" Type="http://schemas.openxmlformats.org/officeDocument/2006/relationships/control" Target="../activeX/activeX11.xml"/><Relationship Id="rId32" Type="http://schemas.openxmlformats.org/officeDocument/2006/relationships/control" Target="../activeX/activeX32.xml"/><Relationship Id="rId53" Type="http://schemas.openxmlformats.org/officeDocument/2006/relationships/control" Target="../activeX/activeX53.xml"/><Relationship Id="rId74" Type="http://schemas.openxmlformats.org/officeDocument/2006/relationships/control" Target="../activeX/activeX74.xml"/><Relationship Id="rId128" Type="http://schemas.openxmlformats.org/officeDocument/2006/relationships/control" Target="../activeX/activeX128.xml"/><Relationship Id="rId149" Type="http://schemas.openxmlformats.org/officeDocument/2006/relationships/control" Target="../activeX/activeX149.xml"/><Relationship Id="rId5" Type="http://schemas.openxmlformats.org/officeDocument/2006/relationships/control" Target="../activeX/activeX5.xml"/><Relationship Id="rId95" Type="http://schemas.openxmlformats.org/officeDocument/2006/relationships/control" Target="../activeX/activeX95.xml"/><Relationship Id="rId160" Type="http://schemas.openxmlformats.org/officeDocument/2006/relationships/control" Target="../activeX/activeX160.xml"/><Relationship Id="rId181" Type="http://schemas.openxmlformats.org/officeDocument/2006/relationships/control" Target="../activeX/activeX181.xml"/><Relationship Id="rId216" Type="http://schemas.openxmlformats.org/officeDocument/2006/relationships/control" Target="../activeX/activeX216.xml"/><Relationship Id="rId237" Type="http://schemas.openxmlformats.org/officeDocument/2006/relationships/control" Target="../activeX/activeX237.xml"/><Relationship Id="rId258" Type="http://schemas.openxmlformats.org/officeDocument/2006/relationships/control" Target="../activeX/activeX258.xml"/><Relationship Id="rId279" Type="http://schemas.openxmlformats.org/officeDocument/2006/relationships/slideLayout" Target="../slideLayouts/slideLayout7.xml"/><Relationship Id="rId22" Type="http://schemas.openxmlformats.org/officeDocument/2006/relationships/control" Target="../activeX/activeX22.xml"/><Relationship Id="rId43" Type="http://schemas.openxmlformats.org/officeDocument/2006/relationships/control" Target="../activeX/activeX43.xml"/><Relationship Id="rId64" Type="http://schemas.openxmlformats.org/officeDocument/2006/relationships/control" Target="../activeX/activeX64.xml"/><Relationship Id="rId118" Type="http://schemas.openxmlformats.org/officeDocument/2006/relationships/control" Target="../activeX/activeX118.xml"/><Relationship Id="rId139" Type="http://schemas.openxmlformats.org/officeDocument/2006/relationships/control" Target="../activeX/activeX139.xml"/><Relationship Id="rId85" Type="http://schemas.openxmlformats.org/officeDocument/2006/relationships/control" Target="../activeX/activeX85.xml"/><Relationship Id="rId150" Type="http://schemas.openxmlformats.org/officeDocument/2006/relationships/control" Target="../activeX/activeX150.xml"/><Relationship Id="rId171" Type="http://schemas.openxmlformats.org/officeDocument/2006/relationships/control" Target="../activeX/activeX171.xml"/><Relationship Id="rId192" Type="http://schemas.openxmlformats.org/officeDocument/2006/relationships/control" Target="../activeX/activeX192.xml"/><Relationship Id="rId206" Type="http://schemas.openxmlformats.org/officeDocument/2006/relationships/control" Target="../activeX/activeX206.xml"/><Relationship Id="rId227" Type="http://schemas.openxmlformats.org/officeDocument/2006/relationships/control" Target="../activeX/activeX227.xml"/><Relationship Id="rId248" Type="http://schemas.openxmlformats.org/officeDocument/2006/relationships/control" Target="../activeX/activeX248.xml"/><Relationship Id="rId269" Type="http://schemas.openxmlformats.org/officeDocument/2006/relationships/control" Target="../activeX/activeX269.xml"/><Relationship Id="rId12" Type="http://schemas.openxmlformats.org/officeDocument/2006/relationships/control" Target="../activeX/activeX12.xml"/><Relationship Id="rId33" Type="http://schemas.openxmlformats.org/officeDocument/2006/relationships/control" Target="../activeX/activeX33.xml"/><Relationship Id="rId108" Type="http://schemas.openxmlformats.org/officeDocument/2006/relationships/control" Target="../activeX/activeX108.xml"/><Relationship Id="rId129" Type="http://schemas.openxmlformats.org/officeDocument/2006/relationships/control" Target="../activeX/activeX129.xml"/><Relationship Id="rId280" Type="http://schemas.openxmlformats.org/officeDocument/2006/relationships/slide" Target="slide4.xml"/><Relationship Id="rId54" Type="http://schemas.openxmlformats.org/officeDocument/2006/relationships/control" Target="../activeX/activeX54.xml"/><Relationship Id="rId75" Type="http://schemas.openxmlformats.org/officeDocument/2006/relationships/control" Target="../activeX/activeX75.xml"/><Relationship Id="rId96" Type="http://schemas.openxmlformats.org/officeDocument/2006/relationships/control" Target="../activeX/activeX96.xml"/><Relationship Id="rId140" Type="http://schemas.openxmlformats.org/officeDocument/2006/relationships/control" Target="../activeX/activeX140.xml"/><Relationship Id="rId161" Type="http://schemas.openxmlformats.org/officeDocument/2006/relationships/control" Target="../activeX/activeX161.xml"/><Relationship Id="rId182" Type="http://schemas.openxmlformats.org/officeDocument/2006/relationships/control" Target="../activeX/activeX182.xml"/><Relationship Id="rId217" Type="http://schemas.openxmlformats.org/officeDocument/2006/relationships/control" Target="../activeX/activeX217.xml"/><Relationship Id="rId6" Type="http://schemas.openxmlformats.org/officeDocument/2006/relationships/control" Target="../activeX/activeX6.xml"/><Relationship Id="rId238" Type="http://schemas.openxmlformats.org/officeDocument/2006/relationships/control" Target="../activeX/activeX238.xml"/><Relationship Id="rId259" Type="http://schemas.openxmlformats.org/officeDocument/2006/relationships/control" Target="../activeX/activeX259.xml"/><Relationship Id="rId23" Type="http://schemas.openxmlformats.org/officeDocument/2006/relationships/control" Target="../activeX/activeX23.xml"/><Relationship Id="rId119" Type="http://schemas.openxmlformats.org/officeDocument/2006/relationships/control" Target="../activeX/activeX119.xml"/><Relationship Id="rId270" Type="http://schemas.openxmlformats.org/officeDocument/2006/relationships/control" Target="../activeX/activeX270.xml"/><Relationship Id="rId44" Type="http://schemas.openxmlformats.org/officeDocument/2006/relationships/control" Target="../activeX/activeX44.xml"/><Relationship Id="rId65" Type="http://schemas.openxmlformats.org/officeDocument/2006/relationships/control" Target="../activeX/activeX65.xml"/><Relationship Id="rId86" Type="http://schemas.openxmlformats.org/officeDocument/2006/relationships/control" Target="../activeX/activeX86.xml"/><Relationship Id="rId130" Type="http://schemas.openxmlformats.org/officeDocument/2006/relationships/control" Target="../activeX/activeX130.xml"/><Relationship Id="rId151" Type="http://schemas.openxmlformats.org/officeDocument/2006/relationships/control" Target="../activeX/activeX151.xml"/><Relationship Id="rId172" Type="http://schemas.openxmlformats.org/officeDocument/2006/relationships/control" Target="../activeX/activeX172.xml"/><Relationship Id="rId193" Type="http://schemas.openxmlformats.org/officeDocument/2006/relationships/control" Target="../activeX/activeX193.xml"/><Relationship Id="rId207" Type="http://schemas.openxmlformats.org/officeDocument/2006/relationships/control" Target="../activeX/activeX207.xml"/><Relationship Id="rId228" Type="http://schemas.openxmlformats.org/officeDocument/2006/relationships/control" Target="../activeX/activeX228.xml"/><Relationship Id="rId249" Type="http://schemas.openxmlformats.org/officeDocument/2006/relationships/control" Target="../activeX/activeX249.xml"/><Relationship Id="rId13" Type="http://schemas.openxmlformats.org/officeDocument/2006/relationships/control" Target="../activeX/activeX13.xml"/><Relationship Id="rId18" Type="http://schemas.openxmlformats.org/officeDocument/2006/relationships/control" Target="../activeX/activeX18.xml"/><Relationship Id="rId39" Type="http://schemas.openxmlformats.org/officeDocument/2006/relationships/control" Target="../activeX/activeX39.xml"/><Relationship Id="rId109" Type="http://schemas.openxmlformats.org/officeDocument/2006/relationships/control" Target="../activeX/activeX109.xml"/><Relationship Id="rId260" Type="http://schemas.openxmlformats.org/officeDocument/2006/relationships/control" Target="../activeX/activeX260.xml"/><Relationship Id="rId265" Type="http://schemas.openxmlformats.org/officeDocument/2006/relationships/control" Target="../activeX/activeX265.xml"/><Relationship Id="rId281" Type="http://schemas.openxmlformats.org/officeDocument/2006/relationships/slide" Target="slide3.xml"/><Relationship Id="rId34" Type="http://schemas.openxmlformats.org/officeDocument/2006/relationships/control" Target="../activeX/activeX34.xml"/><Relationship Id="rId50" Type="http://schemas.openxmlformats.org/officeDocument/2006/relationships/control" Target="../activeX/activeX50.xml"/><Relationship Id="rId55" Type="http://schemas.openxmlformats.org/officeDocument/2006/relationships/control" Target="../activeX/activeX55.xml"/><Relationship Id="rId76" Type="http://schemas.openxmlformats.org/officeDocument/2006/relationships/control" Target="../activeX/activeX76.xml"/><Relationship Id="rId97" Type="http://schemas.openxmlformats.org/officeDocument/2006/relationships/control" Target="../activeX/activeX97.xml"/><Relationship Id="rId104" Type="http://schemas.openxmlformats.org/officeDocument/2006/relationships/control" Target="../activeX/activeX104.xml"/><Relationship Id="rId120" Type="http://schemas.openxmlformats.org/officeDocument/2006/relationships/control" Target="../activeX/activeX120.xml"/><Relationship Id="rId125" Type="http://schemas.openxmlformats.org/officeDocument/2006/relationships/control" Target="../activeX/activeX125.xml"/><Relationship Id="rId141" Type="http://schemas.openxmlformats.org/officeDocument/2006/relationships/control" Target="../activeX/activeX141.xml"/><Relationship Id="rId146" Type="http://schemas.openxmlformats.org/officeDocument/2006/relationships/control" Target="../activeX/activeX146.xml"/><Relationship Id="rId167" Type="http://schemas.openxmlformats.org/officeDocument/2006/relationships/control" Target="../activeX/activeX167.xml"/><Relationship Id="rId188" Type="http://schemas.openxmlformats.org/officeDocument/2006/relationships/control" Target="../activeX/activeX188.xml"/><Relationship Id="rId7" Type="http://schemas.openxmlformats.org/officeDocument/2006/relationships/control" Target="../activeX/activeX7.xml"/><Relationship Id="rId71" Type="http://schemas.openxmlformats.org/officeDocument/2006/relationships/control" Target="../activeX/activeX71.xml"/><Relationship Id="rId92" Type="http://schemas.openxmlformats.org/officeDocument/2006/relationships/control" Target="../activeX/activeX92.xml"/><Relationship Id="rId162" Type="http://schemas.openxmlformats.org/officeDocument/2006/relationships/control" Target="../activeX/activeX162.xml"/><Relationship Id="rId183" Type="http://schemas.openxmlformats.org/officeDocument/2006/relationships/control" Target="../activeX/activeX183.xml"/><Relationship Id="rId213" Type="http://schemas.openxmlformats.org/officeDocument/2006/relationships/control" Target="../activeX/activeX213.xml"/><Relationship Id="rId218" Type="http://schemas.openxmlformats.org/officeDocument/2006/relationships/control" Target="../activeX/activeX218.xml"/><Relationship Id="rId234" Type="http://schemas.openxmlformats.org/officeDocument/2006/relationships/control" Target="../activeX/activeX234.xml"/><Relationship Id="rId239" Type="http://schemas.openxmlformats.org/officeDocument/2006/relationships/control" Target="../activeX/activeX239.xml"/><Relationship Id="rId2" Type="http://schemas.openxmlformats.org/officeDocument/2006/relationships/control" Target="../activeX/activeX2.xml"/><Relationship Id="rId29" Type="http://schemas.openxmlformats.org/officeDocument/2006/relationships/control" Target="../activeX/activeX29.xml"/><Relationship Id="rId250" Type="http://schemas.openxmlformats.org/officeDocument/2006/relationships/control" Target="../activeX/activeX250.xml"/><Relationship Id="rId255" Type="http://schemas.openxmlformats.org/officeDocument/2006/relationships/control" Target="../activeX/activeX255.xml"/><Relationship Id="rId271" Type="http://schemas.openxmlformats.org/officeDocument/2006/relationships/control" Target="../activeX/activeX271.xml"/><Relationship Id="rId276" Type="http://schemas.openxmlformats.org/officeDocument/2006/relationships/control" Target="../activeX/activeX276.xml"/><Relationship Id="rId24" Type="http://schemas.openxmlformats.org/officeDocument/2006/relationships/control" Target="../activeX/activeX24.xml"/><Relationship Id="rId40" Type="http://schemas.openxmlformats.org/officeDocument/2006/relationships/control" Target="../activeX/activeX40.xml"/><Relationship Id="rId45" Type="http://schemas.openxmlformats.org/officeDocument/2006/relationships/control" Target="../activeX/activeX45.xml"/><Relationship Id="rId66" Type="http://schemas.openxmlformats.org/officeDocument/2006/relationships/control" Target="../activeX/activeX66.xml"/><Relationship Id="rId87" Type="http://schemas.openxmlformats.org/officeDocument/2006/relationships/control" Target="../activeX/activeX87.xml"/><Relationship Id="rId110" Type="http://schemas.openxmlformats.org/officeDocument/2006/relationships/control" Target="../activeX/activeX110.xml"/><Relationship Id="rId115" Type="http://schemas.openxmlformats.org/officeDocument/2006/relationships/control" Target="../activeX/activeX115.xml"/><Relationship Id="rId131" Type="http://schemas.openxmlformats.org/officeDocument/2006/relationships/control" Target="../activeX/activeX131.xml"/><Relationship Id="rId136" Type="http://schemas.openxmlformats.org/officeDocument/2006/relationships/control" Target="../activeX/activeX136.xml"/><Relationship Id="rId157" Type="http://schemas.openxmlformats.org/officeDocument/2006/relationships/control" Target="../activeX/activeX157.xml"/><Relationship Id="rId178" Type="http://schemas.openxmlformats.org/officeDocument/2006/relationships/control" Target="../activeX/activeX178.xml"/><Relationship Id="rId61" Type="http://schemas.openxmlformats.org/officeDocument/2006/relationships/control" Target="../activeX/activeX61.xml"/><Relationship Id="rId82" Type="http://schemas.openxmlformats.org/officeDocument/2006/relationships/control" Target="../activeX/activeX82.xml"/><Relationship Id="rId152" Type="http://schemas.openxmlformats.org/officeDocument/2006/relationships/control" Target="../activeX/activeX152.xml"/><Relationship Id="rId173" Type="http://schemas.openxmlformats.org/officeDocument/2006/relationships/control" Target="../activeX/activeX173.xml"/><Relationship Id="rId194" Type="http://schemas.openxmlformats.org/officeDocument/2006/relationships/control" Target="../activeX/activeX194.xml"/><Relationship Id="rId199" Type="http://schemas.openxmlformats.org/officeDocument/2006/relationships/control" Target="../activeX/activeX199.xml"/><Relationship Id="rId203" Type="http://schemas.openxmlformats.org/officeDocument/2006/relationships/control" Target="../activeX/activeX203.xml"/><Relationship Id="rId208" Type="http://schemas.openxmlformats.org/officeDocument/2006/relationships/control" Target="../activeX/activeX208.xml"/><Relationship Id="rId229" Type="http://schemas.openxmlformats.org/officeDocument/2006/relationships/control" Target="../activeX/activeX229.xml"/><Relationship Id="rId19" Type="http://schemas.openxmlformats.org/officeDocument/2006/relationships/control" Target="../activeX/activeX19.xml"/><Relationship Id="rId224" Type="http://schemas.openxmlformats.org/officeDocument/2006/relationships/control" Target="../activeX/activeX224.xml"/><Relationship Id="rId240" Type="http://schemas.openxmlformats.org/officeDocument/2006/relationships/control" Target="../activeX/activeX240.xml"/><Relationship Id="rId245" Type="http://schemas.openxmlformats.org/officeDocument/2006/relationships/control" Target="../activeX/activeX245.xml"/><Relationship Id="rId261" Type="http://schemas.openxmlformats.org/officeDocument/2006/relationships/control" Target="../activeX/activeX261.xml"/><Relationship Id="rId266" Type="http://schemas.openxmlformats.org/officeDocument/2006/relationships/control" Target="../activeX/activeX266.xml"/><Relationship Id="rId14" Type="http://schemas.openxmlformats.org/officeDocument/2006/relationships/control" Target="../activeX/activeX14.xml"/><Relationship Id="rId30" Type="http://schemas.openxmlformats.org/officeDocument/2006/relationships/control" Target="../activeX/activeX30.xml"/><Relationship Id="rId35" Type="http://schemas.openxmlformats.org/officeDocument/2006/relationships/control" Target="../activeX/activeX35.xml"/><Relationship Id="rId56" Type="http://schemas.openxmlformats.org/officeDocument/2006/relationships/control" Target="../activeX/activeX56.xml"/><Relationship Id="rId77" Type="http://schemas.openxmlformats.org/officeDocument/2006/relationships/control" Target="../activeX/activeX77.xml"/><Relationship Id="rId100" Type="http://schemas.openxmlformats.org/officeDocument/2006/relationships/control" Target="../activeX/activeX100.xml"/><Relationship Id="rId105" Type="http://schemas.openxmlformats.org/officeDocument/2006/relationships/control" Target="../activeX/activeX105.xml"/><Relationship Id="rId126" Type="http://schemas.openxmlformats.org/officeDocument/2006/relationships/control" Target="../activeX/activeX126.xml"/><Relationship Id="rId147" Type="http://schemas.openxmlformats.org/officeDocument/2006/relationships/control" Target="../activeX/activeX147.xml"/><Relationship Id="rId168" Type="http://schemas.openxmlformats.org/officeDocument/2006/relationships/control" Target="../activeX/activeX168.xml"/><Relationship Id="rId282" Type="http://schemas.openxmlformats.org/officeDocument/2006/relationships/slide" Target="slide10.xml"/><Relationship Id="rId8" Type="http://schemas.openxmlformats.org/officeDocument/2006/relationships/control" Target="../activeX/activeX8.xml"/><Relationship Id="rId51" Type="http://schemas.openxmlformats.org/officeDocument/2006/relationships/control" Target="../activeX/activeX51.xml"/><Relationship Id="rId72" Type="http://schemas.openxmlformats.org/officeDocument/2006/relationships/control" Target="../activeX/activeX72.xml"/><Relationship Id="rId93" Type="http://schemas.openxmlformats.org/officeDocument/2006/relationships/control" Target="../activeX/activeX93.xml"/><Relationship Id="rId98" Type="http://schemas.openxmlformats.org/officeDocument/2006/relationships/control" Target="../activeX/activeX98.xml"/><Relationship Id="rId121" Type="http://schemas.openxmlformats.org/officeDocument/2006/relationships/control" Target="../activeX/activeX121.xml"/><Relationship Id="rId142" Type="http://schemas.openxmlformats.org/officeDocument/2006/relationships/control" Target="../activeX/activeX142.xml"/><Relationship Id="rId163" Type="http://schemas.openxmlformats.org/officeDocument/2006/relationships/control" Target="../activeX/activeX163.xml"/><Relationship Id="rId184" Type="http://schemas.openxmlformats.org/officeDocument/2006/relationships/control" Target="../activeX/activeX184.xml"/><Relationship Id="rId189" Type="http://schemas.openxmlformats.org/officeDocument/2006/relationships/control" Target="../activeX/activeX189.xml"/><Relationship Id="rId219" Type="http://schemas.openxmlformats.org/officeDocument/2006/relationships/control" Target="../activeX/activeX219.xml"/><Relationship Id="rId3" Type="http://schemas.openxmlformats.org/officeDocument/2006/relationships/control" Target="../activeX/activeX3.xml"/><Relationship Id="rId214" Type="http://schemas.openxmlformats.org/officeDocument/2006/relationships/control" Target="../activeX/activeX214.xml"/><Relationship Id="rId230" Type="http://schemas.openxmlformats.org/officeDocument/2006/relationships/control" Target="../activeX/activeX230.xml"/><Relationship Id="rId235" Type="http://schemas.openxmlformats.org/officeDocument/2006/relationships/control" Target="../activeX/activeX235.xml"/><Relationship Id="rId251" Type="http://schemas.openxmlformats.org/officeDocument/2006/relationships/control" Target="../activeX/activeX251.xml"/><Relationship Id="rId256" Type="http://schemas.openxmlformats.org/officeDocument/2006/relationships/control" Target="../activeX/activeX256.xml"/><Relationship Id="rId277" Type="http://schemas.openxmlformats.org/officeDocument/2006/relationships/control" Target="../activeX/activeX277.xml"/><Relationship Id="rId25" Type="http://schemas.openxmlformats.org/officeDocument/2006/relationships/control" Target="../activeX/activeX25.xml"/><Relationship Id="rId46" Type="http://schemas.openxmlformats.org/officeDocument/2006/relationships/control" Target="../activeX/activeX46.xml"/><Relationship Id="rId67" Type="http://schemas.openxmlformats.org/officeDocument/2006/relationships/control" Target="../activeX/activeX67.xml"/><Relationship Id="rId116" Type="http://schemas.openxmlformats.org/officeDocument/2006/relationships/control" Target="../activeX/activeX116.xml"/><Relationship Id="rId137" Type="http://schemas.openxmlformats.org/officeDocument/2006/relationships/control" Target="../activeX/activeX137.xml"/><Relationship Id="rId158" Type="http://schemas.openxmlformats.org/officeDocument/2006/relationships/control" Target="../activeX/activeX158.xml"/><Relationship Id="rId272" Type="http://schemas.openxmlformats.org/officeDocument/2006/relationships/control" Target="../activeX/activeX272.xml"/><Relationship Id="rId20" Type="http://schemas.openxmlformats.org/officeDocument/2006/relationships/control" Target="../activeX/activeX20.xml"/><Relationship Id="rId41" Type="http://schemas.openxmlformats.org/officeDocument/2006/relationships/control" Target="../activeX/activeX41.xml"/><Relationship Id="rId62" Type="http://schemas.openxmlformats.org/officeDocument/2006/relationships/control" Target="../activeX/activeX62.xml"/><Relationship Id="rId83" Type="http://schemas.openxmlformats.org/officeDocument/2006/relationships/control" Target="../activeX/activeX83.xml"/><Relationship Id="rId88" Type="http://schemas.openxmlformats.org/officeDocument/2006/relationships/control" Target="../activeX/activeX88.xml"/><Relationship Id="rId111" Type="http://schemas.openxmlformats.org/officeDocument/2006/relationships/control" Target="../activeX/activeX111.xml"/><Relationship Id="rId132" Type="http://schemas.openxmlformats.org/officeDocument/2006/relationships/control" Target="../activeX/activeX132.xml"/><Relationship Id="rId153" Type="http://schemas.openxmlformats.org/officeDocument/2006/relationships/control" Target="../activeX/activeX153.xml"/><Relationship Id="rId174" Type="http://schemas.openxmlformats.org/officeDocument/2006/relationships/control" Target="../activeX/activeX174.xml"/><Relationship Id="rId179" Type="http://schemas.openxmlformats.org/officeDocument/2006/relationships/control" Target="../activeX/activeX179.xml"/><Relationship Id="rId195" Type="http://schemas.openxmlformats.org/officeDocument/2006/relationships/control" Target="../activeX/activeX195.xml"/><Relationship Id="rId209" Type="http://schemas.openxmlformats.org/officeDocument/2006/relationships/control" Target="../activeX/activeX209.xml"/><Relationship Id="rId190" Type="http://schemas.openxmlformats.org/officeDocument/2006/relationships/control" Target="../activeX/activeX190.xml"/><Relationship Id="rId204" Type="http://schemas.openxmlformats.org/officeDocument/2006/relationships/control" Target="../activeX/activeX204.xml"/><Relationship Id="rId220" Type="http://schemas.openxmlformats.org/officeDocument/2006/relationships/control" Target="../activeX/activeX220.xml"/><Relationship Id="rId225" Type="http://schemas.openxmlformats.org/officeDocument/2006/relationships/control" Target="../activeX/activeX225.xml"/><Relationship Id="rId241" Type="http://schemas.openxmlformats.org/officeDocument/2006/relationships/control" Target="../activeX/activeX241.xml"/><Relationship Id="rId246" Type="http://schemas.openxmlformats.org/officeDocument/2006/relationships/control" Target="../activeX/activeX246.xml"/><Relationship Id="rId267" Type="http://schemas.openxmlformats.org/officeDocument/2006/relationships/control" Target="../activeX/activeX267.xml"/><Relationship Id="rId15" Type="http://schemas.openxmlformats.org/officeDocument/2006/relationships/control" Target="../activeX/activeX15.xml"/><Relationship Id="rId36" Type="http://schemas.openxmlformats.org/officeDocument/2006/relationships/control" Target="../activeX/activeX36.xml"/><Relationship Id="rId57" Type="http://schemas.openxmlformats.org/officeDocument/2006/relationships/control" Target="../activeX/activeX57.xml"/><Relationship Id="rId106" Type="http://schemas.openxmlformats.org/officeDocument/2006/relationships/control" Target="../activeX/activeX106.xml"/><Relationship Id="rId127" Type="http://schemas.openxmlformats.org/officeDocument/2006/relationships/control" Target="../activeX/activeX127.xml"/><Relationship Id="rId262" Type="http://schemas.openxmlformats.org/officeDocument/2006/relationships/control" Target="../activeX/activeX262.xml"/><Relationship Id="rId283" Type="http://schemas.openxmlformats.org/officeDocument/2006/relationships/slide" Target="slide11.xml"/><Relationship Id="rId10" Type="http://schemas.openxmlformats.org/officeDocument/2006/relationships/control" Target="../activeX/activeX10.xml"/><Relationship Id="rId31" Type="http://schemas.openxmlformats.org/officeDocument/2006/relationships/control" Target="../activeX/activeX31.xml"/><Relationship Id="rId52" Type="http://schemas.openxmlformats.org/officeDocument/2006/relationships/control" Target="../activeX/activeX52.xml"/><Relationship Id="rId73" Type="http://schemas.openxmlformats.org/officeDocument/2006/relationships/control" Target="../activeX/activeX73.xml"/><Relationship Id="rId78" Type="http://schemas.openxmlformats.org/officeDocument/2006/relationships/control" Target="../activeX/activeX78.xml"/><Relationship Id="rId94" Type="http://schemas.openxmlformats.org/officeDocument/2006/relationships/control" Target="../activeX/activeX94.xml"/><Relationship Id="rId99" Type="http://schemas.openxmlformats.org/officeDocument/2006/relationships/control" Target="../activeX/activeX99.xml"/><Relationship Id="rId101" Type="http://schemas.openxmlformats.org/officeDocument/2006/relationships/control" Target="../activeX/activeX101.xml"/><Relationship Id="rId122" Type="http://schemas.openxmlformats.org/officeDocument/2006/relationships/control" Target="../activeX/activeX122.xml"/><Relationship Id="rId143" Type="http://schemas.openxmlformats.org/officeDocument/2006/relationships/control" Target="../activeX/activeX143.xml"/><Relationship Id="rId148" Type="http://schemas.openxmlformats.org/officeDocument/2006/relationships/control" Target="../activeX/activeX148.xml"/><Relationship Id="rId164" Type="http://schemas.openxmlformats.org/officeDocument/2006/relationships/control" Target="../activeX/activeX164.xml"/><Relationship Id="rId169" Type="http://schemas.openxmlformats.org/officeDocument/2006/relationships/control" Target="../activeX/activeX169.xml"/><Relationship Id="rId185" Type="http://schemas.openxmlformats.org/officeDocument/2006/relationships/control" Target="../activeX/activeX185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180" Type="http://schemas.openxmlformats.org/officeDocument/2006/relationships/control" Target="../activeX/activeX180.xml"/><Relationship Id="rId210" Type="http://schemas.openxmlformats.org/officeDocument/2006/relationships/control" Target="../activeX/activeX210.xml"/><Relationship Id="rId215" Type="http://schemas.openxmlformats.org/officeDocument/2006/relationships/control" Target="../activeX/activeX215.xml"/><Relationship Id="rId236" Type="http://schemas.openxmlformats.org/officeDocument/2006/relationships/control" Target="../activeX/activeX236.xml"/><Relationship Id="rId257" Type="http://schemas.openxmlformats.org/officeDocument/2006/relationships/control" Target="../activeX/activeX257.xml"/><Relationship Id="rId278" Type="http://schemas.openxmlformats.org/officeDocument/2006/relationships/control" Target="../activeX/activeX278.xml"/><Relationship Id="rId26" Type="http://schemas.openxmlformats.org/officeDocument/2006/relationships/control" Target="../activeX/activeX26.xml"/><Relationship Id="rId231" Type="http://schemas.openxmlformats.org/officeDocument/2006/relationships/control" Target="../activeX/activeX231.xml"/><Relationship Id="rId252" Type="http://schemas.openxmlformats.org/officeDocument/2006/relationships/control" Target="../activeX/activeX252.xml"/><Relationship Id="rId273" Type="http://schemas.openxmlformats.org/officeDocument/2006/relationships/control" Target="../activeX/activeX273.xml"/><Relationship Id="rId47" Type="http://schemas.openxmlformats.org/officeDocument/2006/relationships/control" Target="../activeX/activeX47.xml"/><Relationship Id="rId68" Type="http://schemas.openxmlformats.org/officeDocument/2006/relationships/control" Target="../activeX/activeX68.xml"/><Relationship Id="rId89" Type="http://schemas.openxmlformats.org/officeDocument/2006/relationships/control" Target="../activeX/activeX89.xml"/><Relationship Id="rId112" Type="http://schemas.openxmlformats.org/officeDocument/2006/relationships/control" Target="../activeX/activeX112.xml"/><Relationship Id="rId133" Type="http://schemas.openxmlformats.org/officeDocument/2006/relationships/control" Target="../activeX/activeX133.xml"/><Relationship Id="rId154" Type="http://schemas.openxmlformats.org/officeDocument/2006/relationships/control" Target="../activeX/activeX154.xml"/><Relationship Id="rId175" Type="http://schemas.openxmlformats.org/officeDocument/2006/relationships/control" Target="../activeX/activeX175.xml"/><Relationship Id="rId196" Type="http://schemas.openxmlformats.org/officeDocument/2006/relationships/control" Target="../activeX/activeX196.xml"/><Relationship Id="rId200" Type="http://schemas.openxmlformats.org/officeDocument/2006/relationships/control" Target="../activeX/activeX200.xml"/><Relationship Id="rId16" Type="http://schemas.openxmlformats.org/officeDocument/2006/relationships/control" Target="../activeX/activeX16.xml"/><Relationship Id="rId221" Type="http://schemas.openxmlformats.org/officeDocument/2006/relationships/control" Target="../activeX/activeX221.xml"/><Relationship Id="rId242" Type="http://schemas.openxmlformats.org/officeDocument/2006/relationships/control" Target="../activeX/activeX242.xml"/><Relationship Id="rId263" Type="http://schemas.openxmlformats.org/officeDocument/2006/relationships/control" Target="../activeX/activeX263.xml"/><Relationship Id="rId284" Type="http://schemas.openxmlformats.org/officeDocument/2006/relationships/slide" Target="slide12.xml"/><Relationship Id="rId37" Type="http://schemas.openxmlformats.org/officeDocument/2006/relationships/control" Target="../activeX/activeX37.xml"/><Relationship Id="rId58" Type="http://schemas.openxmlformats.org/officeDocument/2006/relationships/control" Target="../activeX/activeX58.xml"/><Relationship Id="rId79" Type="http://schemas.openxmlformats.org/officeDocument/2006/relationships/control" Target="../activeX/activeX79.xml"/><Relationship Id="rId102" Type="http://schemas.openxmlformats.org/officeDocument/2006/relationships/control" Target="../activeX/activeX102.xml"/><Relationship Id="rId123" Type="http://schemas.openxmlformats.org/officeDocument/2006/relationships/control" Target="../activeX/activeX123.xml"/><Relationship Id="rId144" Type="http://schemas.openxmlformats.org/officeDocument/2006/relationships/control" Target="../activeX/activeX144.xml"/><Relationship Id="rId90" Type="http://schemas.openxmlformats.org/officeDocument/2006/relationships/control" Target="../activeX/activeX90.xml"/><Relationship Id="rId165" Type="http://schemas.openxmlformats.org/officeDocument/2006/relationships/control" Target="../activeX/activeX165.xml"/><Relationship Id="rId186" Type="http://schemas.openxmlformats.org/officeDocument/2006/relationships/control" Target="../activeX/activeX186.xml"/><Relationship Id="rId211" Type="http://schemas.openxmlformats.org/officeDocument/2006/relationships/control" Target="../activeX/activeX211.xml"/><Relationship Id="rId232" Type="http://schemas.openxmlformats.org/officeDocument/2006/relationships/control" Target="../activeX/activeX232.xml"/><Relationship Id="rId253" Type="http://schemas.openxmlformats.org/officeDocument/2006/relationships/control" Target="../activeX/activeX253.xml"/><Relationship Id="rId274" Type="http://schemas.openxmlformats.org/officeDocument/2006/relationships/control" Target="../activeX/activeX274.xml"/><Relationship Id="rId27" Type="http://schemas.openxmlformats.org/officeDocument/2006/relationships/control" Target="../activeX/activeX27.xml"/><Relationship Id="rId48" Type="http://schemas.openxmlformats.org/officeDocument/2006/relationships/control" Target="../activeX/activeX48.xml"/><Relationship Id="rId69" Type="http://schemas.openxmlformats.org/officeDocument/2006/relationships/control" Target="../activeX/activeX69.xml"/><Relationship Id="rId113" Type="http://schemas.openxmlformats.org/officeDocument/2006/relationships/control" Target="../activeX/activeX113.xml"/><Relationship Id="rId134" Type="http://schemas.openxmlformats.org/officeDocument/2006/relationships/control" Target="../activeX/activeX134.xml"/><Relationship Id="rId80" Type="http://schemas.openxmlformats.org/officeDocument/2006/relationships/control" Target="../activeX/activeX80.xml"/><Relationship Id="rId155" Type="http://schemas.openxmlformats.org/officeDocument/2006/relationships/control" Target="../activeX/activeX155.xml"/><Relationship Id="rId176" Type="http://schemas.openxmlformats.org/officeDocument/2006/relationships/control" Target="../activeX/activeX176.xml"/><Relationship Id="rId197" Type="http://schemas.openxmlformats.org/officeDocument/2006/relationships/control" Target="../activeX/activeX197.xml"/><Relationship Id="rId201" Type="http://schemas.openxmlformats.org/officeDocument/2006/relationships/control" Target="../activeX/activeX201.xml"/><Relationship Id="rId222" Type="http://schemas.openxmlformats.org/officeDocument/2006/relationships/control" Target="../activeX/activeX222.xml"/><Relationship Id="rId243" Type="http://schemas.openxmlformats.org/officeDocument/2006/relationships/control" Target="../activeX/activeX243.xml"/><Relationship Id="rId264" Type="http://schemas.openxmlformats.org/officeDocument/2006/relationships/control" Target="../activeX/activeX264.xml"/><Relationship Id="rId285" Type="http://schemas.openxmlformats.org/officeDocument/2006/relationships/image" Target="../media/image12.wmf"/><Relationship Id="rId17" Type="http://schemas.openxmlformats.org/officeDocument/2006/relationships/control" Target="../activeX/activeX17.xml"/><Relationship Id="rId38" Type="http://schemas.openxmlformats.org/officeDocument/2006/relationships/control" Target="../activeX/activeX38.xml"/><Relationship Id="rId59" Type="http://schemas.openxmlformats.org/officeDocument/2006/relationships/control" Target="../activeX/activeX59.xml"/><Relationship Id="rId103" Type="http://schemas.openxmlformats.org/officeDocument/2006/relationships/control" Target="../activeX/activeX103.xml"/><Relationship Id="rId124" Type="http://schemas.openxmlformats.org/officeDocument/2006/relationships/control" Target="../activeX/activeX124.xml"/><Relationship Id="rId70" Type="http://schemas.openxmlformats.org/officeDocument/2006/relationships/control" Target="../activeX/activeX70.xml"/><Relationship Id="rId91" Type="http://schemas.openxmlformats.org/officeDocument/2006/relationships/control" Target="../activeX/activeX91.xml"/><Relationship Id="rId145" Type="http://schemas.openxmlformats.org/officeDocument/2006/relationships/control" Target="../activeX/activeX145.xml"/><Relationship Id="rId166" Type="http://schemas.openxmlformats.org/officeDocument/2006/relationships/control" Target="../activeX/activeX166.xml"/><Relationship Id="rId187" Type="http://schemas.openxmlformats.org/officeDocument/2006/relationships/control" Target="../activeX/activeX187.xml"/><Relationship Id="rId1" Type="http://schemas.openxmlformats.org/officeDocument/2006/relationships/vmlDrawing" Target="../drawings/vmlDrawing2.vml"/><Relationship Id="rId212" Type="http://schemas.openxmlformats.org/officeDocument/2006/relationships/control" Target="../activeX/activeX212.xml"/><Relationship Id="rId233" Type="http://schemas.openxmlformats.org/officeDocument/2006/relationships/control" Target="../activeX/activeX233.xml"/><Relationship Id="rId254" Type="http://schemas.openxmlformats.org/officeDocument/2006/relationships/control" Target="../activeX/activeX254.xml"/><Relationship Id="rId28" Type="http://schemas.openxmlformats.org/officeDocument/2006/relationships/control" Target="../activeX/activeX28.xml"/><Relationship Id="rId49" Type="http://schemas.openxmlformats.org/officeDocument/2006/relationships/control" Target="../activeX/activeX49.xml"/><Relationship Id="rId114" Type="http://schemas.openxmlformats.org/officeDocument/2006/relationships/control" Target="../activeX/activeX114.xml"/><Relationship Id="rId275" Type="http://schemas.openxmlformats.org/officeDocument/2006/relationships/control" Target="../activeX/activeX275.xml"/><Relationship Id="rId60" Type="http://schemas.openxmlformats.org/officeDocument/2006/relationships/control" Target="../activeX/activeX60.xml"/><Relationship Id="rId81" Type="http://schemas.openxmlformats.org/officeDocument/2006/relationships/control" Target="../activeX/activeX81.xml"/><Relationship Id="rId135" Type="http://schemas.openxmlformats.org/officeDocument/2006/relationships/control" Target="../activeX/activeX135.xml"/><Relationship Id="rId156" Type="http://schemas.openxmlformats.org/officeDocument/2006/relationships/control" Target="../activeX/activeX156.xml"/><Relationship Id="rId177" Type="http://schemas.openxmlformats.org/officeDocument/2006/relationships/control" Target="../activeX/activeX177.xml"/><Relationship Id="rId198" Type="http://schemas.openxmlformats.org/officeDocument/2006/relationships/control" Target="../activeX/activeX198.xml"/><Relationship Id="rId202" Type="http://schemas.openxmlformats.org/officeDocument/2006/relationships/control" Target="../activeX/activeX202.xml"/><Relationship Id="rId223" Type="http://schemas.openxmlformats.org/officeDocument/2006/relationships/control" Target="../activeX/activeX223.xml"/><Relationship Id="rId244" Type="http://schemas.openxmlformats.org/officeDocument/2006/relationships/control" Target="../activeX/activeX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441042" y="6488668"/>
            <a:ext cx="42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Welcome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fastest</a:t>
            </a:r>
            <a:r>
              <a:rPr lang="tr-TR" dirty="0" smtClean="0"/>
              <a:t> PowerPoint OS ever</a:t>
            </a:r>
            <a:endParaRPr lang="en-US" dirty="0"/>
          </a:p>
        </p:txBody>
      </p:sp>
      <p:pic>
        <p:nvPicPr>
          <p:cNvPr id="1026" name="Picture 2" descr="C:\Users\Tezer\AppData\Local\Microsoft\Windows\Temporary Internet Files\Content.IE5\7IG21VV0\768px-User_icon_2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9" y="2636912"/>
            <a:ext cx="1298042" cy="12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Komut Düğmesi: Özel 17">
            <a:hlinkClick r:id="" action="ppaction://hlinkshowjump?jump=endshow" highlightClick="1"/>
          </p:cNvPr>
          <p:cNvSpPr/>
          <p:nvPr/>
        </p:nvSpPr>
        <p:spPr>
          <a:xfrm>
            <a:off x="7956376" y="5815584"/>
            <a:ext cx="1187624" cy="104241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Shutdown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5441274" y="0"/>
            <a:ext cx="959688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2</a:t>
            </a:r>
            <a:endParaRPr lang="en-US" sz="9600" dirty="0"/>
          </a:p>
        </p:txBody>
      </p:sp>
      <p:pic>
        <p:nvPicPr>
          <p:cNvPr id="11266" name="Picture 2" descr="C:\Users\Tezer\AppData\Local\Microsoft\Windows\Temporary Internet Files\Content.IE5\XYB9MU3W\cVtz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87" y="2735452"/>
            <a:ext cx="14001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 rot="19462016">
            <a:off x="5083971" y="3101266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bg1">
                    <a:lumMod val="50000"/>
                  </a:schemeClr>
                </a:solidFill>
              </a:rPr>
              <a:t>COMING SOON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619017" y="0"/>
            <a:ext cx="2779989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TTOS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130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1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22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>
            <a:hlinkClick r:id="rId23" action="ppaction://hlinksldjump"/>
          </p:cNvPr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>
            <a:hlinkClick r:id="rId24" action="ppaction://hlinksldjump"/>
          </p:cNvPr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>
            <a:hlinkClick r:id="rId25" action="ppaction://hlinksldjump"/>
          </p:cNvPr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205" name="TextBox260" r:id="rId2" imgW="9144000" imgH="5324400"/>
        </mc:Choice>
        <mc:Fallback>
          <p:control name="TextBox260" r:id="rId2" imgW="9144000" imgH="5324400">
            <p:pic>
              <p:nvPicPr>
                <p:cNvPr id="0" name="TextBox2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0133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6" name="TextBox261" r:id="rId3" imgW="9144000" imgH="5324400"/>
        </mc:Choice>
        <mc:Fallback>
          <p:control name="TextBox261" r:id="rId3" imgW="9144000" imgH="5324400">
            <p:pic>
              <p:nvPicPr>
                <p:cNvPr id="0" name="TextBox2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8769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7" name="TextBox262" r:id="rId4" imgW="9144000" imgH="5324400"/>
        </mc:Choice>
        <mc:Fallback>
          <p:control name="TextBox262" r:id="rId4" imgW="9144000" imgH="5324400">
            <p:pic>
              <p:nvPicPr>
                <p:cNvPr id="0" name="TextBox2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58958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8" name="TextBox263" r:id="rId5" imgW="9144000" imgH="5324400"/>
        </mc:Choice>
        <mc:Fallback>
          <p:control name="TextBox263" r:id="rId5" imgW="9144000" imgH="5324400">
            <p:pic>
              <p:nvPicPr>
                <p:cNvPr id="0" name="TextBox2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09" name="TextBox264" r:id="rId6" imgW="9144000" imgH="5324400"/>
        </mc:Choice>
        <mc:Fallback>
          <p:control name="TextBox264" r:id="rId6" imgW="9144000" imgH="5324400">
            <p:pic>
              <p:nvPicPr>
                <p:cNvPr id="0" name="TextBox2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0" name="TextBox265" r:id="rId7" imgW="9144000" imgH="5324400"/>
        </mc:Choice>
        <mc:Fallback>
          <p:control name="TextBox265" r:id="rId7" imgW="9144000" imgH="5324400">
            <p:pic>
              <p:nvPicPr>
                <p:cNvPr id="0" name="TextBox2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1" name="TextBox266" r:id="rId8" imgW="9144000" imgH="5324400"/>
        </mc:Choice>
        <mc:Fallback>
          <p:control name="TextBox266" r:id="rId8" imgW="9144000" imgH="5324400">
            <p:pic>
              <p:nvPicPr>
                <p:cNvPr id="0" name="TextBox26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2" name="TextBox267" r:id="rId9" imgW="9144000" imgH="5324400"/>
        </mc:Choice>
        <mc:Fallback>
          <p:control name="TextBox267" r:id="rId9" imgW="9144000" imgH="5324400">
            <p:pic>
              <p:nvPicPr>
                <p:cNvPr id="0" name="TextBox2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3" name="TextBox268" r:id="rId10" imgW="9144000" imgH="5324400"/>
        </mc:Choice>
        <mc:Fallback>
          <p:control name="TextBox268" r:id="rId10" imgW="9144000" imgH="5324400">
            <p:pic>
              <p:nvPicPr>
                <p:cNvPr id="0" name="TextBox2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4" name="TextBox269" r:id="rId11" imgW="9144000" imgH="5324400"/>
        </mc:Choice>
        <mc:Fallback>
          <p:control name="TextBox269" r:id="rId11" imgW="9144000" imgH="5324400">
            <p:pic>
              <p:nvPicPr>
                <p:cNvPr id="0" name="TextBox2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5" name="TextBox270" r:id="rId12" imgW="9144000" imgH="5324400"/>
        </mc:Choice>
        <mc:Fallback>
          <p:control name="TextBox270" r:id="rId12" imgW="9144000" imgH="5324400">
            <p:pic>
              <p:nvPicPr>
                <p:cNvPr id="0" name="TextBox2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6" name="TextBox271" r:id="rId13" imgW="9144000" imgH="5324400"/>
        </mc:Choice>
        <mc:Fallback>
          <p:control name="TextBox271" r:id="rId13" imgW="9144000" imgH="5324400">
            <p:pic>
              <p:nvPicPr>
                <p:cNvPr id="0" name="TextBox2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7" name="TextBox272" r:id="rId14" imgW="9144000" imgH="5324400"/>
        </mc:Choice>
        <mc:Fallback>
          <p:control name="TextBox272" r:id="rId14" imgW="9144000" imgH="5324400">
            <p:pic>
              <p:nvPicPr>
                <p:cNvPr id="0" name="TextBox2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8" name="TextBox273" r:id="rId15" imgW="9144000" imgH="5324400"/>
        </mc:Choice>
        <mc:Fallback>
          <p:control name="TextBox273" r:id="rId15" imgW="9144000" imgH="5324400">
            <p:pic>
              <p:nvPicPr>
                <p:cNvPr id="0" name="TextBox2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19" name="TextBox274" r:id="rId16" imgW="9144000" imgH="5324400"/>
        </mc:Choice>
        <mc:Fallback>
          <p:control name="TextBox274" r:id="rId16" imgW="9144000" imgH="5324400">
            <p:pic>
              <p:nvPicPr>
                <p:cNvPr id="0" name="TextBox2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20" name="TextBox275" r:id="rId17" imgW="9144000" imgH="5324400"/>
        </mc:Choice>
        <mc:Fallback>
          <p:control name="TextBox275" r:id="rId17" imgW="9144000" imgH="5324400">
            <p:pic>
              <p:nvPicPr>
                <p:cNvPr id="0" name="TextBox2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21" name="TextBox276" r:id="rId18" imgW="9144000" imgH="5324400"/>
        </mc:Choice>
        <mc:Fallback>
          <p:control name="TextBox276" r:id="rId18" imgW="9144000" imgH="5324400">
            <p:pic>
              <p:nvPicPr>
                <p:cNvPr id="0" name="TextBox27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222" name="TextBox277" r:id="rId19" imgW="9144000" imgH="5324400"/>
        </mc:Choice>
        <mc:Fallback>
          <p:control name="TextBox277" r:id="rId19" imgW="9144000" imgH="5324400">
            <p:pic>
              <p:nvPicPr>
                <p:cNvPr id="0" name="TextBox2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53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1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22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>
            <a:hlinkClick r:id="rId23" action="ppaction://hlinksldjump"/>
          </p:cNvPr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>
            <a:hlinkClick r:id="rId24" action="ppaction://hlinksldjump"/>
          </p:cNvPr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/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>
            <a:hlinkClick r:id="rId25" action="ppaction://hlinksldjump"/>
          </p:cNvPr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29" name="TextBox260" r:id="rId2" imgW="9144000" imgH="5324400"/>
        </mc:Choice>
        <mc:Fallback>
          <p:control name="TextBox260" r:id="rId2" imgW="9144000" imgH="5324400">
            <p:pic>
              <p:nvPicPr>
                <p:cNvPr id="0" name="TextBox2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0133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0" name="TextBox261" r:id="rId3" imgW="9144000" imgH="5324400"/>
        </mc:Choice>
        <mc:Fallback>
          <p:control name="TextBox261" r:id="rId3" imgW="9144000" imgH="5324400">
            <p:pic>
              <p:nvPicPr>
                <p:cNvPr id="0" name="TextBox2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8769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1" name="TextBox262" r:id="rId4" imgW="9144000" imgH="5324400"/>
        </mc:Choice>
        <mc:Fallback>
          <p:control name="TextBox262" r:id="rId4" imgW="9144000" imgH="5324400">
            <p:pic>
              <p:nvPicPr>
                <p:cNvPr id="0" name="TextBox2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58958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2" name="TextBox263" r:id="rId5" imgW="9144000" imgH="5324400"/>
        </mc:Choice>
        <mc:Fallback>
          <p:control name="TextBox263" r:id="rId5" imgW="9144000" imgH="5324400">
            <p:pic>
              <p:nvPicPr>
                <p:cNvPr id="0" name="TextBox2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3" name="TextBox264" r:id="rId6" imgW="9144000" imgH="5324400"/>
        </mc:Choice>
        <mc:Fallback>
          <p:control name="TextBox264" r:id="rId6" imgW="9144000" imgH="5324400">
            <p:pic>
              <p:nvPicPr>
                <p:cNvPr id="0" name="TextBox2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4" name="TextBox265" r:id="rId7" imgW="9144000" imgH="5324400"/>
        </mc:Choice>
        <mc:Fallback>
          <p:control name="TextBox265" r:id="rId7" imgW="9144000" imgH="5324400">
            <p:pic>
              <p:nvPicPr>
                <p:cNvPr id="0" name="TextBox2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5" name="TextBox266" r:id="rId8" imgW="9144000" imgH="5324400"/>
        </mc:Choice>
        <mc:Fallback>
          <p:control name="TextBox266" r:id="rId8" imgW="9144000" imgH="5324400">
            <p:pic>
              <p:nvPicPr>
                <p:cNvPr id="0" name="TextBox26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6" name="TextBox267" r:id="rId9" imgW="9144000" imgH="5324400"/>
        </mc:Choice>
        <mc:Fallback>
          <p:control name="TextBox267" r:id="rId9" imgW="9144000" imgH="5324400">
            <p:pic>
              <p:nvPicPr>
                <p:cNvPr id="0" name="TextBox2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7" name="TextBox268" r:id="rId10" imgW="9144000" imgH="5324400"/>
        </mc:Choice>
        <mc:Fallback>
          <p:control name="TextBox268" r:id="rId10" imgW="9144000" imgH="5324400">
            <p:pic>
              <p:nvPicPr>
                <p:cNvPr id="0" name="TextBox2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8" name="TextBox269" r:id="rId11" imgW="9144000" imgH="5324400"/>
        </mc:Choice>
        <mc:Fallback>
          <p:control name="TextBox269" r:id="rId11" imgW="9144000" imgH="5324400">
            <p:pic>
              <p:nvPicPr>
                <p:cNvPr id="0" name="TextBox2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39" name="TextBox270" r:id="rId12" imgW="9144000" imgH="5324400"/>
        </mc:Choice>
        <mc:Fallback>
          <p:control name="TextBox270" r:id="rId12" imgW="9144000" imgH="5324400">
            <p:pic>
              <p:nvPicPr>
                <p:cNvPr id="0" name="TextBox2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0" name="TextBox271" r:id="rId13" imgW="9144000" imgH="5324400"/>
        </mc:Choice>
        <mc:Fallback>
          <p:control name="TextBox271" r:id="rId13" imgW="9144000" imgH="5324400">
            <p:pic>
              <p:nvPicPr>
                <p:cNvPr id="0" name="TextBox2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1" name="TextBox272" r:id="rId14" imgW="9144000" imgH="5324400"/>
        </mc:Choice>
        <mc:Fallback>
          <p:control name="TextBox272" r:id="rId14" imgW="9144000" imgH="5324400">
            <p:pic>
              <p:nvPicPr>
                <p:cNvPr id="0" name="TextBox2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2" name="TextBox273" r:id="rId15" imgW="9144000" imgH="5324400"/>
        </mc:Choice>
        <mc:Fallback>
          <p:control name="TextBox273" r:id="rId15" imgW="9144000" imgH="5324400">
            <p:pic>
              <p:nvPicPr>
                <p:cNvPr id="0" name="TextBox2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3" name="TextBox274" r:id="rId16" imgW="9144000" imgH="5324400"/>
        </mc:Choice>
        <mc:Fallback>
          <p:control name="TextBox274" r:id="rId16" imgW="9144000" imgH="5324400">
            <p:pic>
              <p:nvPicPr>
                <p:cNvPr id="0" name="TextBox2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4" name="TextBox275" r:id="rId17" imgW="9144000" imgH="5324400"/>
        </mc:Choice>
        <mc:Fallback>
          <p:control name="TextBox275" r:id="rId17" imgW="9144000" imgH="5324400">
            <p:pic>
              <p:nvPicPr>
                <p:cNvPr id="0" name="TextBox2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5" name="TextBox276" r:id="rId18" imgW="9144000" imgH="5324400"/>
        </mc:Choice>
        <mc:Fallback>
          <p:control name="TextBox276" r:id="rId18" imgW="9144000" imgH="5324400">
            <p:pic>
              <p:nvPicPr>
                <p:cNvPr id="0" name="TextBox27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46" name="TextBox277" r:id="rId19" imgW="9144000" imgH="5324400"/>
        </mc:Choice>
        <mc:Fallback>
          <p:control name="TextBox277" r:id="rId19" imgW="9144000" imgH="5324400">
            <p:pic>
              <p:nvPicPr>
                <p:cNvPr id="0" name="TextBox2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812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1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22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>
            <a:hlinkClick r:id="rId23" action="ppaction://hlinksldjump"/>
          </p:cNvPr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>
            <a:hlinkClick r:id="rId24" action="ppaction://hlinksldjump"/>
          </p:cNvPr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>
            <a:hlinkClick r:id="rId25" action="ppaction://hlinksldjump"/>
          </p:cNvPr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/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53" name="TextBox260" r:id="rId2" imgW="9144000" imgH="5324400"/>
        </mc:Choice>
        <mc:Fallback>
          <p:control name="TextBox260" r:id="rId2" imgW="9144000" imgH="5324400">
            <p:pic>
              <p:nvPicPr>
                <p:cNvPr id="0" name="TextBox2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0133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54" name="TextBox261" r:id="rId3" imgW="9144000" imgH="5324400"/>
        </mc:Choice>
        <mc:Fallback>
          <p:control name="TextBox261" r:id="rId3" imgW="9144000" imgH="5324400">
            <p:pic>
              <p:nvPicPr>
                <p:cNvPr id="0" name="TextBox2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8769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55" name="TextBox262" r:id="rId4" imgW="9144000" imgH="5324400"/>
        </mc:Choice>
        <mc:Fallback>
          <p:control name="TextBox262" r:id="rId4" imgW="9144000" imgH="5324400">
            <p:pic>
              <p:nvPicPr>
                <p:cNvPr id="0" name="TextBox2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58958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56" name="TextBox263" r:id="rId5" imgW="9144000" imgH="5324400"/>
        </mc:Choice>
        <mc:Fallback>
          <p:control name="TextBox263" r:id="rId5" imgW="9144000" imgH="5324400">
            <p:pic>
              <p:nvPicPr>
                <p:cNvPr id="0" name="TextBox2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57" name="TextBox264" r:id="rId6" imgW="9144000" imgH="5324400"/>
        </mc:Choice>
        <mc:Fallback>
          <p:control name="TextBox264" r:id="rId6" imgW="9144000" imgH="5324400">
            <p:pic>
              <p:nvPicPr>
                <p:cNvPr id="0" name="TextBox2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58" name="TextBox265" r:id="rId7" imgW="9144000" imgH="5324400"/>
        </mc:Choice>
        <mc:Fallback>
          <p:control name="TextBox265" r:id="rId7" imgW="9144000" imgH="5324400">
            <p:pic>
              <p:nvPicPr>
                <p:cNvPr id="0" name="TextBox2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59" name="TextBox266" r:id="rId8" imgW="9144000" imgH="5324400"/>
        </mc:Choice>
        <mc:Fallback>
          <p:control name="TextBox266" r:id="rId8" imgW="9144000" imgH="5324400">
            <p:pic>
              <p:nvPicPr>
                <p:cNvPr id="0" name="TextBox26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0" name="TextBox267" r:id="rId9" imgW="9144000" imgH="5324400"/>
        </mc:Choice>
        <mc:Fallback>
          <p:control name="TextBox267" r:id="rId9" imgW="9144000" imgH="5324400">
            <p:pic>
              <p:nvPicPr>
                <p:cNvPr id="0" name="TextBox2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1" name="TextBox268" r:id="rId10" imgW="9144000" imgH="5324400"/>
        </mc:Choice>
        <mc:Fallback>
          <p:control name="TextBox268" r:id="rId10" imgW="9144000" imgH="5324400">
            <p:pic>
              <p:nvPicPr>
                <p:cNvPr id="0" name="TextBox2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2" name="TextBox269" r:id="rId11" imgW="9144000" imgH="5324400"/>
        </mc:Choice>
        <mc:Fallback>
          <p:control name="TextBox269" r:id="rId11" imgW="9144000" imgH="5324400">
            <p:pic>
              <p:nvPicPr>
                <p:cNvPr id="0" name="TextBox2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3" name="TextBox270" r:id="rId12" imgW="9144000" imgH="5324400"/>
        </mc:Choice>
        <mc:Fallback>
          <p:control name="TextBox270" r:id="rId12" imgW="9144000" imgH="5324400">
            <p:pic>
              <p:nvPicPr>
                <p:cNvPr id="0" name="TextBox2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4" name="TextBox271" r:id="rId13" imgW="9144000" imgH="5324400"/>
        </mc:Choice>
        <mc:Fallback>
          <p:control name="TextBox271" r:id="rId13" imgW="9144000" imgH="5324400">
            <p:pic>
              <p:nvPicPr>
                <p:cNvPr id="0" name="TextBox2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5" name="TextBox272" r:id="rId14" imgW="9144000" imgH="5324400"/>
        </mc:Choice>
        <mc:Fallback>
          <p:control name="TextBox272" r:id="rId14" imgW="9144000" imgH="5324400">
            <p:pic>
              <p:nvPicPr>
                <p:cNvPr id="0" name="TextBox2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6" name="TextBox273" r:id="rId15" imgW="9144000" imgH="5324400"/>
        </mc:Choice>
        <mc:Fallback>
          <p:control name="TextBox273" r:id="rId15" imgW="9144000" imgH="5324400">
            <p:pic>
              <p:nvPicPr>
                <p:cNvPr id="0" name="TextBox2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7" name="TextBox274" r:id="rId16" imgW="9144000" imgH="5324400"/>
        </mc:Choice>
        <mc:Fallback>
          <p:control name="TextBox274" r:id="rId16" imgW="9144000" imgH="5324400">
            <p:pic>
              <p:nvPicPr>
                <p:cNvPr id="0" name="TextBox2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8" name="TextBox275" r:id="rId17" imgW="9144000" imgH="5324400"/>
        </mc:Choice>
        <mc:Fallback>
          <p:control name="TextBox275" r:id="rId17" imgW="9144000" imgH="5324400">
            <p:pic>
              <p:nvPicPr>
                <p:cNvPr id="0" name="TextBox2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69" name="TextBox276" r:id="rId18" imgW="9144000" imgH="5324400"/>
        </mc:Choice>
        <mc:Fallback>
          <p:control name="TextBox276" r:id="rId18" imgW="9144000" imgH="5324400">
            <p:pic>
              <p:nvPicPr>
                <p:cNvPr id="0" name="TextBox27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70" name="TextBox277" r:id="rId19" imgW="9144000" imgH="5324400"/>
        </mc:Choice>
        <mc:Fallback>
          <p:control name="TextBox277" r:id="rId19" imgW="9144000" imgH="5324400">
            <p:pic>
              <p:nvPicPr>
                <p:cNvPr id="0" name="TextBox2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371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Calendar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It’s</a:t>
            </a:r>
            <a:r>
              <a:rPr lang="tr-TR" dirty="0" smtClean="0"/>
              <a:t> </a:t>
            </a:r>
            <a:r>
              <a:rPr lang="tr-TR" dirty="0" err="1" smtClean="0"/>
              <a:t>too</a:t>
            </a:r>
            <a:r>
              <a:rPr lang="tr-TR" dirty="0" smtClean="0"/>
              <a:t> hard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a </a:t>
            </a:r>
            <a:r>
              <a:rPr lang="tr-TR" dirty="0" err="1" smtClean="0"/>
              <a:t>calendar</a:t>
            </a:r>
            <a:r>
              <a:rPr lang="tr-TR" dirty="0" smtClean="0"/>
              <a:t>.</a:t>
            </a:r>
          </a:p>
          <a:p>
            <a:pPr algn="ctr"/>
            <a:endParaRPr lang="tr-TR" dirty="0"/>
          </a:p>
          <a:p>
            <a:pPr algn="ctr"/>
            <a:r>
              <a:rPr lang="tr-TR" dirty="0" smtClean="0"/>
              <a:t>-Tuna Tezer aka </a:t>
            </a:r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Games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Nothing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10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11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7" name="BackButton" r:id="rId2" imgW="466560" imgH="476280"/>
        </mc:Choice>
        <mc:Fallback>
          <p:control name="BackButton" r:id="rId2" imgW="466560" imgH="476280">
            <p:pic>
              <p:nvPicPr>
                <p:cNvPr id="0" name="BackButt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468313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88" name="ForwardButton" r:id="rId3" imgW="790560" imgH="476280"/>
        </mc:Choice>
        <mc:Fallback>
          <p:control name="ForwardButton" r:id="rId3" imgW="790560" imgH="476280">
            <p:pic>
              <p:nvPicPr>
                <p:cNvPr id="0" name="ForwardButt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0"/>
                  <a:ext cx="790575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89" name="RefreshButton" r:id="rId4" imgW="771480" imgH="476280"/>
        </mc:Choice>
        <mc:Fallback>
          <p:control name="RefreshButton" r:id="rId4" imgW="771480" imgH="476280">
            <p:pic>
              <p:nvPicPr>
                <p:cNvPr id="0" name="RefreshButt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8888" y="0"/>
                  <a:ext cx="762000" cy="4714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0" name="GoButton" r:id="rId5" imgW="504720" imgH="476280"/>
        </mc:Choice>
        <mc:Fallback>
          <p:control name="GoButton" r:id="rId5" imgW="504720" imgH="476280">
            <p:pic>
              <p:nvPicPr>
                <p:cNvPr id="0" name="GoButt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01013" y="0"/>
                  <a:ext cx="503237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1" name="SearchButton" r:id="rId6" imgW="723960" imgH="476280"/>
        </mc:Choice>
        <mc:Fallback>
          <p:control name="SearchButton" r:id="rId6" imgW="723960" imgH="476280">
            <p:pic>
              <p:nvPicPr>
                <p:cNvPr id="0" name="SearchButt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80288" y="0"/>
                  <a:ext cx="719137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2" name="SearchAdressBar" r:id="rId7" imgW="5257800" imgH="476280"/>
        </mc:Choice>
        <mc:Fallback>
          <p:control name="SearchAdressBar" r:id="rId7" imgW="5257800" imgH="476280">
            <p:pic>
              <p:nvPicPr>
                <p:cNvPr id="0" name="SearchAdressBar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050" y="0"/>
                  <a:ext cx="5257800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3" name="Page" r:id="rId8" imgW="9144000" imgH="5905440"/>
        </mc:Choice>
        <mc:Fallback>
          <p:control name="Page" r:id="rId8" imgW="9144000" imgH="5905440">
            <p:pic>
              <p:nvPicPr>
                <p:cNvPr id="0" name="Page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6250"/>
                  <a:ext cx="9144000" cy="5905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40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Images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0" y="695059"/>
            <a:ext cx="1721800" cy="12913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00" y="695059"/>
            <a:ext cx="1721800" cy="12913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95059"/>
            <a:ext cx="1721800" cy="1291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95059"/>
            <a:ext cx="1721800" cy="12913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0" y="2120639"/>
            <a:ext cx="1721800" cy="12913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7" y="2137650"/>
            <a:ext cx="1721800" cy="12913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37650"/>
            <a:ext cx="1721800" cy="12913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57" y="2137650"/>
            <a:ext cx="1721800" cy="12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About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 2</a:t>
            </a:r>
          </a:p>
          <a:p>
            <a:pPr algn="ctr"/>
            <a:r>
              <a:rPr lang="tr-TR" dirty="0" err="1" smtClean="0"/>
              <a:t>Codename</a:t>
            </a:r>
            <a:r>
              <a:rPr lang="tr-TR" dirty="0" smtClean="0"/>
              <a:t> </a:t>
            </a:r>
            <a:r>
              <a:rPr lang="tr-TR" dirty="0" err="1" smtClean="0"/>
              <a:t>Boxes</a:t>
            </a:r>
            <a:endParaRPr lang="en-US" dirty="0" smtClean="0"/>
          </a:p>
          <a:p>
            <a:pPr algn="ctr"/>
            <a:r>
              <a:rPr lang="en-US" dirty="0" smtClean="0"/>
              <a:t>© </a:t>
            </a:r>
            <a:r>
              <a:rPr lang="tr-TR" dirty="0" err="1" smtClean="0"/>
              <a:t>TTech</a:t>
            </a:r>
            <a:r>
              <a:rPr lang="tr-TR" dirty="0" smtClean="0"/>
              <a:t> </a:t>
            </a:r>
            <a:r>
              <a:rPr lang="en-US" dirty="0" smtClean="0"/>
              <a:t>2015. 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11" name="Dikdörtgen 10"/>
          <p:cNvSpPr/>
          <p:nvPr/>
        </p:nvSpPr>
        <p:spPr>
          <a:xfrm>
            <a:off x="5451502" y="498984"/>
            <a:ext cx="959688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2</a:t>
            </a:r>
            <a:endParaRPr lang="en-US" sz="9600" dirty="0"/>
          </a:p>
        </p:txBody>
      </p:sp>
      <p:sp>
        <p:nvSpPr>
          <p:cNvPr id="12" name="Dikdörtgen 11"/>
          <p:cNvSpPr/>
          <p:nvPr/>
        </p:nvSpPr>
        <p:spPr>
          <a:xfrm>
            <a:off x="2629245" y="498984"/>
            <a:ext cx="2779989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TTOS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9746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0" y="0"/>
            <a:ext cx="9144000" cy="6381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Program Files\Microsoft Office\MEDIA\CAGCAT10\j0293236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3" y="260648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Komut Düğmesi: Özel 8">
            <a:hlinkClick r:id="rId5" action="ppaction://hlinksldjump" highlightClick="1"/>
          </p:cNvPr>
          <p:cNvSpPr/>
          <p:nvPr/>
        </p:nvSpPr>
        <p:spPr>
          <a:xfrm>
            <a:off x="8009744" y="5750408"/>
            <a:ext cx="1042416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End</a:t>
            </a:r>
            <a:endParaRPr lang="en-US" dirty="0"/>
          </a:p>
        </p:txBody>
      </p:sp>
      <p:sp>
        <p:nvSpPr>
          <p:cNvPr id="10" name="Dikdörtgen 9"/>
          <p:cNvSpPr/>
          <p:nvPr/>
        </p:nvSpPr>
        <p:spPr>
          <a:xfrm>
            <a:off x="0" y="0"/>
            <a:ext cx="9144000" cy="48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End</a:t>
            </a:r>
            <a:endParaRPr lang="en-US" dirty="0"/>
          </a:p>
        </p:txBody>
      </p:sp>
      <p:sp>
        <p:nvSpPr>
          <p:cNvPr id="11" name="Dikdörtgen 10"/>
          <p:cNvSpPr/>
          <p:nvPr/>
        </p:nvSpPr>
        <p:spPr>
          <a:xfrm>
            <a:off x="0" y="480748"/>
            <a:ext cx="9144000" cy="6377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Select a </a:t>
            </a:r>
            <a:r>
              <a:rPr lang="tr-TR" dirty="0" err="1" smtClean="0"/>
              <a:t>thing</a:t>
            </a:r>
            <a:r>
              <a:rPr lang="tr-TR" dirty="0"/>
              <a:t>.</a:t>
            </a:r>
            <a:endParaRPr lang="tr-TR" dirty="0" smtClean="0"/>
          </a:p>
        </p:txBody>
      </p:sp>
      <p:sp>
        <p:nvSpPr>
          <p:cNvPr id="12" name="Komut Düğmesi: Özel 11">
            <a:hlinkClick r:id="" action="ppaction://hlinkshowjump?jump=endshow" highlightClick="1"/>
          </p:cNvPr>
          <p:cNvSpPr/>
          <p:nvPr/>
        </p:nvSpPr>
        <p:spPr>
          <a:xfrm>
            <a:off x="6429169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</a:t>
            </a:r>
            <a:endParaRPr lang="en-US" dirty="0"/>
          </a:p>
        </p:txBody>
      </p:sp>
      <p:sp>
        <p:nvSpPr>
          <p:cNvPr id="13" name="Komut Düğmesi: Özel 12">
            <a:hlinkClick r:id="rId6" action="ppaction://hlinksldjump" highlightClick="1"/>
          </p:cNvPr>
          <p:cNvSpPr/>
          <p:nvPr/>
        </p:nvSpPr>
        <p:spPr>
          <a:xfrm>
            <a:off x="7473290" y="6234864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</a:t>
            </a:r>
            <a:endParaRPr lang="en-US" dirty="0"/>
          </a:p>
        </p:txBody>
      </p:sp>
      <p:sp>
        <p:nvSpPr>
          <p:cNvPr id="14" name="Komut Düğmesi: Özel 13">
            <a:hlinkClick r:id="rId7" action="ppaction://hlinksldjump" highlightClick="1"/>
          </p:cNvPr>
          <p:cNvSpPr/>
          <p:nvPr/>
        </p:nvSpPr>
        <p:spPr>
          <a:xfrm>
            <a:off x="8530952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16" name="Komut Düğmesi: Özel 15">
            <a:hlinkClick r:id="rId6" action="ppaction://hlinksldjump" highlightClick="1"/>
          </p:cNvPr>
          <p:cNvSpPr/>
          <p:nvPr/>
        </p:nvSpPr>
        <p:spPr>
          <a:xfrm>
            <a:off x="6950377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Lg</a:t>
            </a:r>
            <a:endParaRPr lang="en-US" dirty="0"/>
          </a:p>
        </p:txBody>
      </p:sp>
      <p:sp>
        <p:nvSpPr>
          <p:cNvPr id="18" name="Komut Düğmesi: Özel 17">
            <a:hlinkClick r:id="" action="ppaction://hlinkshowjump?jump=nextslide" highlightClick="1"/>
          </p:cNvPr>
          <p:cNvSpPr/>
          <p:nvPr/>
        </p:nvSpPr>
        <p:spPr>
          <a:xfrm>
            <a:off x="8010207" y="623037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153979" y="3356992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Locked</a:t>
            </a:r>
            <a:endParaRPr lang="en-US" dirty="0"/>
          </a:p>
        </p:txBody>
      </p:sp>
      <p:sp>
        <p:nvSpPr>
          <p:cNvPr id="4" name="Komut Düğmesi: Özel 3">
            <a:hlinkClick r:id="rId2" action="ppaction://hlinksldjump" highlightClick="1"/>
          </p:cNvPr>
          <p:cNvSpPr/>
          <p:nvPr/>
        </p:nvSpPr>
        <p:spPr>
          <a:xfrm>
            <a:off x="3978198" y="5815584"/>
            <a:ext cx="1187624" cy="104241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Unlock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5441274" y="0"/>
            <a:ext cx="959688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2</a:t>
            </a:r>
            <a:endParaRPr lang="en-US" sz="9600" dirty="0"/>
          </a:p>
        </p:txBody>
      </p:sp>
      <p:sp>
        <p:nvSpPr>
          <p:cNvPr id="8" name="Dikdörtgen 7"/>
          <p:cNvSpPr/>
          <p:nvPr/>
        </p:nvSpPr>
        <p:spPr>
          <a:xfrm>
            <a:off x="2619017" y="0"/>
            <a:ext cx="2779989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TTOS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302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441042" y="6488668"/>
            <a:ext cx="42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Welcome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fastest</a:t>
            </a:r>
            <a:r>
              <a:rPr lang="tr-TR" dirty="0" smtClean="0"/>
              <a:t> PowerPoint OS ever</a:t>
            </a:r>
            <a:endParaRPr lang="en-US" dirty="0"/>
          </a:p>
        </p:txBody>
      </p:sp>
      <p:pic>
        <p:nvPicPr>
          <p:cNvPr id="1026" name="Picture 2" descr="C:\Users\Tezer\AppData\Local\Microsoft\Windows\Temporary Internet Files\Content.IE5\7IG21VV0\768px-User_icon_2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9" y="2636912"/>
            <a:ext cx="1298042" cy="12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mut Düğmesi: İleri veya Sonraki 3">
            <a:hlinkClick r:id="rId5" action="ppaction://hlinksldjump" highlightClick="1"/>
          </p:cNvPr>
          <p:cNvSpPr/>
          <p:nvPr/>
        </p:nvSpPr>
        <p:spPr>
          <a:xfrm>
            <a:off x="5652120" y="3860800"/>
            <a:ext cx="288305" cy="2809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Geri veya Önceki 5">
            <a:hlinkClick r:id="rId6" action="ppaction://hlinksldjump" highlightClick="1"/>
          </p:cNvPr>
          <p:cNvSpPr/>
          <p:nvPr/>
        </p:nvSpPr>
        <p:spPr>
          <a:xfrm>
            <a:off x="3362694" y="3860800"/>
            <a:ext cx="288305" cy="2809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5441274" y="0"/>
            <a:ext cx="959688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2</a:t>
            </a:r>
            <a:endParaRPr lang="en-US" sz="9600" dirty="0"/>
          </a:p>
        </p:txBody>
      </p:sp>
      <p:sp>
        <p:nvSpPr>
          <p:cNvPr id="19" name="Dikdörtgen 18"/>
          <p:cNvSpPr/>
          <p:nvPr/>
        </p:nvSpPr>
        <p:spPr>
          <a:xfrm>
            <a:off x="2619017" y="0"/>
            <a:ext cx="2779989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TTOS</a:t>
            </a:r>
            <a:endParaRPr lang="en-US" sz="9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9" name="TextBox1" r:id="rId2" imgW="1866960" imgH="285840"/>
        </mc:Choice>
        <mc:Fallback>
          <p:control name="TextBox1" r:id="rId2" imgW="1866960" imgH="28584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860800"/>
                  <a:ext cx="1871663" cy="280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94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17" name="Dikdörtgen 16"/>
          <p:cNvSpPr/>
          <p:nvPr/>
        </p:nvSpPr>
        <p:spPr>
          <a:xfrm>
            <a:off x="5441274" y="2708920"/>
            <a:ext cx="959688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2</a:t>
            </a:r>
            <a:endParaRPr lang="en-US" sz="9600" dirty="0"/>
          </a:p>
        </p:txBody>
      </p:sp>
      <p:sp>
        <p:nvSpPr>
          <p:cNvPr id="18" name="Dikdörtgen 17"/>
          <p:cNvSpPr/>
          <p:nvPr/>
        </p:nvSpPr>
        <p:spPr>
          <a:xfrm>
            <a:off x="2619017" y="2708920"/>
            <a:ext cx="2779989" cy="997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600" dirty="0" smtClean="0"/>
              <a:t>TTOS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576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0" y="0"/>
            <a:ext cx="9144000" cy="6381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Komut Düğmesi: Özel 7">
            <a:hlinkClick r:id="rId3" action="ppaction://hlinksldjump" highlightClick="1"/>
          </p:cNvPr>
          <p:cNvSpPr/>
          <p:nvPr/>
        </p:nvSpPr>
        <p:spPr>
          <a:xfrm>
            <a:off x="8009744" y="5750408"/>
            <a:ext cx="1042416" cy="521208"/>
          </a:xfrm>
          <a:prstGeom prst="actionButtonBlan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End</a:t>
            </a:r>
            <a:endParaRPr lang="en-US" dirty="0"/>
          </a:p>
        </p:txBody>
      </p:sp>
      <p:sp>
        <p:nvSpPr>
          <p:cNvPr id="12" name="Komut Düğmesi: Özel 11">
            <a:hlinkClick r:id="rId4" action="ppaction://hlinksldjump" highlightClick="1"/>
          </p:cNvPr>
          <p:cNvSpPr/>
          <p:nvPr/>
        </p:nvSpPr>
        <p:spPr>
          <a:xfrm>
            <a:off x="132294" y="188640"/>
            <a:ext cx="2711513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                                TT </a:t>
            </a:r>
            <a:r>
              <a:rPr lang="tr-TR" dirty="0" err="1" smtClean="0"/>
              <a:t>Store</a:t>
            </a:r>
            <a:endParaRPr lang="en-US" dirty="0"/>
          </a:p>
        </p:txBody>
      </p:sp>
      <p:sp>
        <p:nvSpPr>
          <p:cNvPr id="19" name="Komut Düğmesi: Özel 18">
            <a:hlinkClick r:id="rId5" action="ppaction://hlinksldjump" highlightClick="1"/>
          </p:cNvPr>
          <p:cNvSpPr/>
          <p:nvPr/>
        </p:nvSpPr>
        <p:spPr>
          <a:xfrm>
            <a:off x="132295" y="1629250"/>
            <a:ext cx="1296144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 err="1" smtClean="0"/>
              <a:t>Documents</a:t>
            </a:r>
            <a:endParaRPr lang="en-US" dirty="0"/>
          </a:p>
        </p:txBody>
      </p:sp>
      <p:sp>
        <p:nvSpPr>
          <p:cNvPr id="20" name="Komut Düğmesi: Özel 19">
            <a:hlinkClick r:id="rId6" action="ppaction://hlinksldjump" highlightClick="1"/>
          </p:cNvPr>
          <p:cNvSpPr/>
          <p:nvPr/>
        </p:nvSpPr>
        <p:spPr>
          <a:xfrm>
            <a:off x="1547664" y="1641510"/>
            <a:ext cx="1296144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TT Browser</a:t>
            </a:r>
            <a:endParaRPr lang="en-US" dirty="0"/>
          </a:p>
        </p:txBody>
      </p:sp>
      <p:sp>
        <p:nvSpPr>
          <p:cNvPr id="21" name="Komut Düğmesi: Özel 20">
            <a:hlinkClick r:id="rId7" action="ppaction://hlinksldjump" highlightClick="1"/>
          </p:cNvPr>
          <p:cNvSpPr/>
          <p:nvPr/>
        </p:nvSpPr>
        <p:spPr>
          <a:xfrm>
            <a:off x="132295" y="3054944"/>
            <a:ext cx="1296144" cy="1296144"/>
          </a:xfrm>
          <a:prstGeom prst="actionButtonBlan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/>
              <a:t> </a:t>
            </a:r>
            <a:r>
              <a:rPr lang="tr-TR" dirty="0" smtClean="0"/>
              <a:t>         </a:t>
            </a:r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22" name="Komut Düğmesi: Özel 21">
            <a:hlinkClick r:id="rId8" action="ppaction://hlinksldjump" highlightClick="1"/>
          </p:cNvPr>
          <p:cNvSpPr/>
          <p:nvPr/>
        </p:nvSpPr>
        <p:spPr>
          <a:xfrm>
            <a:off x="1547663" y="3054944"/>
            <a:ext cx="1296144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 smtClean="0"/>
              <a:t>     </a:t>
            </a:r>
            <a:r>
              <a:rPr lang="tr-TR" dirty="0" err="1" smtClean="0"/>
              <a:t>Calendar</a:t>
            </a:r>
            <a:endParaRPr lang="tr-TR" dirty="0" smtClean="0"/>
          </a:p>
        </p:txBody>
      </p:sp>
      <p:sp>
        <p:nvSpPr>
          <p:cNvPr id="23" name="Komut Düğmesi: Özel 22">
            <a:hlinkClick r:id="rId9" action="ppaction://hlinksldjump" highlightClick="1"/>
          </p:cNvPr>
          <p:cNvSpPr/>
          <p:nvPr/>
        </p:nvSpPr>
        <p:spPr>
          <a:xfrm>
            <a:off x="3067411" y="1629250"/>
            <a:ext cx="1296144" cy="1296144"/>
          </a:xfrm>
          <a:prstGeom prst="actionButtonBlan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/>
              <a:t> </a:t>
            </a:r>
            <a:r>
              <a:rPr lang="tr-TR" dirty="0" smtClean="0"/>
              <a:t>        Music</a:t>
            </a:r>
            <a:endParaRPr lang="en-US" dirty="0"/>
          </a:p>
        </p:txBody>
      </p:sp>
      <p:sp>
        <p:nvSpPr>
          <p:cNvPr id="24" name="Komut Düğmesi: Özel 23">
            <a:hlinkClick r:id="rId10" action="ppaction://hlinksldjump" highlightClick="1"/>
          </p:cNvPr>
          <p:cNvSpPr/>
          <p:nvPr/>
        </p:nvSpPr>
        <p:spPr>
          <a:xfrm>
            <a:off x="4514675" y="1629250"/>
            <a:ext cx="1296144" cy="1296144"/>
          </a:xfrm>
          <a:prstGeom prst="actionButtonBlan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dirty="0" err="1" smtClean="0"/>
              <a:t>Videos</a:t>
            </a:r>
            <a:endParaRPr lang="en-US" dirty="0"/>
          </a:p>
        </p:txBody>
      </p:sp>
      <p:sp>
        <p:nvSpPr>
          <p:cNvPr id="25" name="Komut Düğmesi: Özel 24">
            <a:hlinkClick r:id="rId11" action="ppaction://hlinksldjump" highlightClick="1"/>
          </p:cNvPr>
          <p:cNvSpPr/>
          <p:nvPr/>
        </p:nvSpPr>
        <p:spPr>
          <a:xfrm>
            <a:off x="3067411" y="188640"/>
            <a:ext cx="2743408" cy="1296144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r>
              <a:rPr lang="tr-TR" dirty="0"/>
              <a:t> </a:t>
            </a:r>
            <a:r>
              <a:rPr lang="tr-TR" dirty="0" smtClean="0"/>
              <a:t>                                Games</a:t>
            </a:r>
            <a:endParaRPr lang="en-US" dirty="0"/>
          </a:p>
        </p:txBody>
      </p:sp>
      <p:sp>
        <p:nvSpPr>
          <p:cNvPr id="26" name="Komut Düğmesi: Özel 25">
            <a:hlinkClick r:id="rId12" action="ppaction://hlinksldjump" highlightClick="1"/>
          </p:cNvPr>
          <p:cNvSpPr/>
          <p:nvPr/>
        </p:nvSpPr>
        <p:spPr>
          <a:xfrm>
            <a:off x="4514674" y="3054944"/>
            <a:ext cx="1296144" cy="1296144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 smtClean="0"/>
          </a:p>
          <a:p>
            <a:pPr algn="ctr"/>
            <a:r>
              <a:rPr lang="tr-TR" sz="4000" dirty="0" smtClean="0"/>
              <a:t>TTOS</a:t>
            </a:r>
          </a:p>
          <a:p>
            <a:pPr algn="ctr"/>
            <a:r>
              <a:rPr lang="tr-TR" dirty="0" smtClean="0"/>
              <a:t>          </a:t>
            </a:r>
            <a:r>
              <a:rPr lang="tr-TR" dirty="0" err="1" smtClean="0"/>
              <a:t>About</a:t>
            </a:r>
            <a:endParaRPr lang="en-US" dirty="0"/>
          </a:p>
        </p:txBody>
      </p:sp>
      <p:sp>
        <p:nvSpPr>
          <p:cNvPr id="13" name="Dikdörtgen 12">
            <a:hlinkClick r:id="rId4" action="ppaction://hlinksldjump"/>
          </p:cNvPr>
          <p:cNvSpPr/>
          <p:nvPr/>
        </p:nvSpPr>
        <p:spPr>
          <a:xfrm>
            <a:off x="1115616" y="620688"/>
            <a:ext cx="72008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accent1"/>
                </a:solidFill>
              </a:rPr>
              <a:t>TT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Serbest Form 13">
            <a:hlinkClick r:id="rId4" action="ppaction://hlinksldjump"/>
          </p:cNvPr>
          <p:cNvSpPr/>
          <p:nvPr/>
        </p:nvSpPr>
        <p:spPr>
          <a:xfrm>
            <a:off x="1270705" y="429491"/>
            <a:ext cx="335376" cy="180109"/>
          </a:xfrm>
          <a:custGeom>
            <a:avLst/>
            <a:gdLst>
              <a:gd name="connsiteX0" fmla="*/ 17768 w 335376"/>
              <a:gd name="connsiteY0" fmla="*/ 180109 h 180109"/>
              <a:gd name="connsiteX1" fmla="*/ 31622 w 335376"/>
              <a:gd name="connsiteY1" fmla="*/ 0 h 180109"/>
              <a:gd name="connsiteX2" fmla="*/ 308713 w 335376"/>
              <a:gd name="connsiteY2" fmla="*/ 0 h 180109"/>
              <a:gd name="connsiteX3" fmla="*/ 308713 w 335376"/>
              <a:gd name="connsiteY3" fmla="*/ 180109 h 18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376" h="180109">
                <a:moveTo>
                  <a:pt x="17768" y="180109"/>
                </a:moveTo>
                <a:cubicBezTo>
                  <a:pt x="449" y="105063"/>
                  <a:pt x="-16869" y="30018"/>
                  <a:pt x="31622" y="0"/>
                </a:cubicBezTo>
                <a:cubicBezTo>
                  <a:pt x="80113" y="-30018"/>
                  <a:pt x="262531" y="-30018"/>
                  <a:pt x="308713" y="0"/>
                </a:cubicBezTo>
                <a:cubicBezTo>
                  <a:pt x="354895" y="30018"/>
                  <a:pt x="331804" y="105063"/>
                  <a:pt x="308713" y="180109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hlinkClick r:id="rId5" action="ppaction://hlinksldjump"/>
          </p:cNvPr>
          <p:cNvSpPr/>
          <p:nvPr/>
        </p:nvSpPr>
        <p:spPr>
          <a:xfrm>
            <a:off x="611560" y="1916832"/>
            <a:ext cx="3600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>
                <a:solidFill>
                  <a:schemeClr val="accent1"/>
                </a:solidFill>
              </a:rPr>
              <a:t>--------------------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6" name="Oval 15">
            <a:hlinkClick r:id="rId6" action="ppaction://hlinksldjump"/>
          </p:cNvPr>
          <p:cNvSpPr/>
          <p:nvPr/>
        </p:nvSpPr>
        <p:spPr>
          <a:xfrm>
            <a:off x="1907704" y="1916832"/>
            <a:ext cx="576064" cy="5760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rbest Form 16">
            <a:hlinkClick r:id="rId6" action="ppaction://hlinksldjump"/>
          </p:cNvPr>
          <p:cNvSpPr/>
          <p:nvPr/>
        </p:nvSpPr>
        <p:spPr>
          <a:xfrm>
            <a:off x="1911927" y="2008821"/>
            <a:ext cx="568037" cy="55506"/>
          </a:xfrm>
          <a:custGeom>
            <a:avLst/>
            <a:gdLst>
              <a:gd name="connsiteX0" fmla="*/ 0 w 568037"/>
              <a:gd name="connsiteY0" fmla="*/ 55506 h 55506"/>
              <a:gd name="connsiteX1" fmla="*/ 277091 w 568037"/>
              <a:gd name="connsiteY1" fmla="*/ 88 h 55506"/>
              <a:gd name="connsiteX2" fmla="*/ 568037 w 568037"/>
              <a:gd name="connsiteY2" fmla="*/ 41652 h 55506"/>
              <a:gd name="connsiteX3" fmla="*/ 568037 w 568037"/>
              <a:gd name="connsiteY3" fmla="*/ 41652 h 5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37" h="55506">
                <a:moveTo>
                  <a:pt x="0" y="55506"/>
                </a:moveTo>
                <a:cubicBezTo>
                  <a:pt x="91209" y="28951"/>
                  <a:pt x="182418" y="2397"/>
                  <a:pt x="277091" y="88"/>
                </a:cubicBezTo>
                <a:cubicBezTo>
                  <a:pt x="371764" y="-2221"/>
                  <a:pt x="568037" y="41652"/>
                  <a:pt x="568037" y="41652"/>
                </a:cubicBezTo>
                <a:lnTo>
                  <a:pt x="568037" y="4165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Düz Bağlayıcı 27">
            <a:hlinkClick r:id="rId6" action="ppaction://hlinksldjump"/>
          </p:cNvPr>
          <p:cNvCxnSpPr>
            <a:stCxn id="16" idx="2"/>
            <a:endCxn id="16" idx="6"/>
          </p:cNvCxnSpPr>
          <p:nvPr/>
        </p:nvCxnSpPr>
        <p:spPr>
          <a:xfrm>
            <a:off x="1907704" y="2204864"/>
            <a:ext cx="57606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rbest Form 29">
            <a:hlinkClick r:id="rId6" action="ppaction://hlinksldjump"/>
          </p:cNvPr>
          <p:cNvSpPr/>
          <p:nvPr/>
        </p:nvSpPr>
        <p:spPr>
          <a:xfrm>
            <a:off x="2008437" y="1898073"/>
            <a:ext cx="83599" cy="595745"/>
          </a:xfrm>
          <a:custGeom>
            <a:avLst/>
            <a:gdLst>
              <a:gd name="connsiteX0" fmla="*/ 83599 w 83599"/>
              <a:gd name="connsiteY0" fmla="*/ 0 h 595745"/>
              <a:gd name="connsiteX1" fmla="*/ 472 w 83599"/>
              <a:gd name="connsiteY1" fmla="*/ 318654 h 595745"/>
              <a:gd name="connsiteX2" fmla="*/ 55890 w 83599"/>
              <a:gd name="connsiteY2" fmla="*/ 595745 h 59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99" h="595745">
                <a:moveTo>
                  <a:pt x="83599" y="0"/>
                </a:moveTo>
                <a:cubicBezTo>
                  <a:pt x="44344" y="109681"/>
                  <a:pt x="5090" y="219363"/>
                  <a:pt x="472" y="318654"/>
                </a:cubicBezTo>
                <a:cubicBezTo>
                  <a:pt x="-4146" y="417945"/>
                  <a:pt x="25872" y="506845"/>
                  <a:pt x="55890" y="59574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erbest Form 30">
            <a:hlinkClick r:id="rId6" action="ppaction://hlinksldjump"/>
          </p:cNvPr>
          <p:cNvSpPr/>
          <p:nvPr/>
        </p:nvSpPr>
        <p:spPr>
          <a:xfrm>
            <a:off x="1939636" y="2327564"/>
            <a:ext cx="526473" cy="69401"/>
          </a:xfrm>
          <a:custGeom>
            <a:avLst/>
            <a:gdLst>
              <a:gd name="connsiteX0" fmla="*/ 0 w 526473"/>
              <a:gd name="connsiteY0" fmla="*/ 0 h 69401"/>
              <a:gd name="connsiteX1" fmla="*/ 249382 w 526473"/>
              <a:gd name="connsiteY1" fmla="*/ 69272 h 69401"/>
              <a:gd name="connsiteX2" fmla="*/ 526473 w 526473"/>
              <a:gd name="connsiteY2" fmla="*/ 13854 h 6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473" h="69401">
                <a:moveTo>
                  <a:pt x="0" y="0"/>
                </a:moveTo>
                <a:cubicBezTo>
                  <a:pt x="80818" y="33481"/>
                  <a:pt x="161637" y="66963"/>
                  <a:pt x="249382" y="69272"/>
                </a:cubicBezTo>
                <a:cubicBezTo>
                  <a:pt x="337127" y="71581"/>
                  <a:pt x="431800" y="42717"/>
                  <a:pt x="526473" y="13854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Düz Bağlayıcı 1024">
            <a:hlinkClick r:id="rId6" action="ppaction://hlinksldjump"/>
          </p:cNvPr>
          <p:cNvCxnSpPr>
            <a:stCxn id="16" idx="0"/>
            <a:endCxn id="16" idx="4"/>
          </p:cNvCxnSpPr>
          <p:nvPr/>
        </p:nvCxnSpPr>
        <p:spPr>
          <a:xfrm>
            <a:off x="2195736" y="1916832"/>
            <a:ext cx="0" cy="5760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Serbest Form 1026">
            <a:hlinkClick r:id="rId6" action="ppaction://hlinksldjump"/>
          </p:cNvPr>
          <p:cNvSpPr/>
          <p:nvPr/>
        </p:nvSpPr>
        <p:spPr>
          <a:xfrm>
            <a:off x="2313709" y="1925782"/>
            <a:ext cx="55418" cy="568036"/>
          </a:xfrm>
          <a:custGeom>
            <a:avLst/>
            <a:gdLst>
              <a:gd name="connsiteX0" fmla="*/ 0 w 55418"/>
              <a:gd name="connsiteY0" fmla="*/ 0 h 568036"/>
              <a:gd name="connsiteX1" fmla="*/ 55418 w 55418"/>
              <a:gd name="connsiteY1" fmla="*/ 277091 h 568036"/>
              <a:gd name="connsiteX2" fmla="*/ 0 w 55418"/>
              <a:gd name="connsiteY2" fmla="*/ 568036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18" h="568036">
                <a:moveTo>
                  <a:pt x="0" y="0"/>
                </a:moveTo>
                <a:cubicBezTo>
                  <a:pt x="27709" y="91209"/>
                  <a:pt x="55418" y="182418"/>
                  <a:pt x="55418" y="277091"/>
                </a:cubicBezTo>
                <a:cubicBezTo>
                  <a:pt x="55418" y="371764"/>
                  <a:pt x="27709" y="469900"/>
                  <a:pt x="0" y="568036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kdörtgen 39">
            <a:hlinkClick r:id="rId7" action="ppaction://hlinksldjump"/>
          </p:cNvPr>
          <p:cNvSpPr/>
          <p:nvPr/>
        </p:nvSpPr>
        <p:spPr>
          <a:xfrm>
            <a:off x="611560" y="3314601"/>
            <a:ext cx="36004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>
                <a:solidFill>
                  <a:schemeClr val="accent6"/>
                </a:solidFill>
              </a:rPr>
              <a:t>--------------------</a:t>
            </a:r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1028" name="Dikdörtgen 1027">
            <a:hlinkClick r:id="rId8" action="ppaction://hlinksldjump"/>
          </p:cNvPr>
          <p:cNvSpPr/>
          <p:nvPr/>
        </p:nvSpPr>
        <p:spPr>
          <a:xfrm>
            <a:off x="1939636" y="3314601"/>
            <a:ext cx="526473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accent1"/>
                </a:solidFill>
              </a:rPr>
              <a:t>----</a:t>
            </a:r>
          </a:p>
          <a:p>
            <a:pPr algn="ctr"/>
            <a:r>
              <a:rPr lang="tr-TR" dirty="0" smtClean="0">
                <a:solidFill>
                  <a:schemeClr val="accent1"/>
                </a:solidFill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29" name="Serbest Form 1028">
            <a:hlinkClick r:id="rId11" action="ppaction://hlinksldjump"/>
          </p:cNvPr>
          <p:cNvSpPr/>
          <p:nvPr/>
        </p:nvSpPr>
        <p:spPr>
          <a:xfrm>
            <a:off x="3886373" y="414254"/>
            <a:ext cx="972839" cy="591395"/>
          </a:xfrm>
          <a:custGeom>
            <a:avLst/>
            <a:gdLst>
              <a:gd name="connsiteX0" fmla="*/ 34463 w 972839"/>
              <a:gd name="connsiteY0" fmla="*/ 389310 h 591395"/>
              <a:gd name="connsiteX1" fmla="*/ 103736 w 972839"/>
              <a:gd name="connsiteY1" fmla="*/ 98364 h 591395"/>
              <a:gd name="connsiteX2" fmla="*/ 865736 w 972839"/>
              <a:gd name="connsiteY2" fmla="*/ 29091 h 591395"/>
              <a:gd name="connsiteX3" fmla="*/ 962718 w 972839"/>
              <a:gd name="connsiteY3" fmla="*/ 541710 h 591395"/>
              <a:gd name="connsiteX4" fmla="*/ 824172 w 972839"/>
              <a:gd name="connsiteY4" fmla="*/ 541710 h 591395"/>
              <a:gd name="connsiteX5" fmla="*/ 810318 w 972839"/>
              <a:gd name="connsiteY5" fmla="*/ 278473 h 591395"/>
              <a:gd name="connsiteX6" fmla="*/ 214572 w 972839"/>
              <a:gd name="connsiteY6" fmla="*/ 306182 h 591395"/>
              <a:gd name="connsiteX7" fmla="*/ 159154 w 972839"/>
              <a:gd name="connsiteY7" fmla="*/ 541710 h 591395"/>
              <a:gd name="connsiteX8" fmla="*/ 6754 w 972839"/>
              <a:gd name="connsiteY8" fmla="*/ 541710 h 591395"/>
              <a:gd name="connsiteX9" fmla="*/ 34463 w 972839"/>
              <a:gd name="connsiteY9" fmla="*/ 389310 h 59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2839" h="591395">
                <a:moveTo>
                  <a:pt x="34463" y="389310"/>
                </a:moveTo>
                <a:cubicBezTo>
                  <a:pt x="50627" y="315419"/>
                  <a:pt x="-34810" y="158401"/>
                  <a:pt x="103736" y="98364"/>
                </a:cubicBezTo>
                <a:cubicBezTo>
                  <a:pt x="242282" y="38327"/>
                  <a:pt x="722572" y="-44800"/>
                  <a:pt x="865736" y="29091"/>
                </a:cubicBezTo>
                <a:cubicBezTo>
                  <a:pt x="1008900" y="102982"/>
                  <a:pt x="969645" y="456274"/>
                  <a:pt x="962718" y="541710"/>
                </a:cubicBezTo>
                <a:cubicBezTo>
                  <a:pt x="955791" y="627146"/>
                  <a:pt x="849572" y="585583"/>
                  <a:pt x="824172" y="541710"/>
                </a:cubicBezTo>
                <a:cubicBezTo>
                  <a:pt x="798772" y="497837"/>
                  <a:pt x="911918" y="317728"/>
                  <a:pt x="810318" y="278473"/>
                </a:cubicBezTo>
                <a:cubicBezTo>
                  <a:pt x="708718" y="239218"/>
                  <a:pt x="323099" y="262309"/>
                  <a:pt x="214572" y="306182"/>
                </a:cubicBezTo>
                <a:cubicBezTo>
                  <a:pt x="106045" y="350055"/>
                  <a:pt x="193790" y="502455"/>
                  <a:pt x="159154" y="541710"/>
                </a:cubicBezTo>
                <a:cubicBezTo>
                  <a:pt x="124518" y="580965"/>
                  <a:pt x="27536" y="569419"/>
                  <a:pt x="6754" y="541710"/>
                </a:cubicBezTo>
                <a:cubicBezTo>
                  <a:pt x="-14028" y="514001"/>
                  <a:pt x="18299" y="463201"/>
                  <a:pt x="34463" y="38931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accent3"/>
                </a:solidFill>
              </a:rPr>
              <a:t>….      ....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31" name="Serbest Form 1030">
            <a:hlinkClick r:id="rId9" action="ppaction://hlinksldjump"/>
          </p:cNvPr>
          <p:cNvSpPr/>
          <p:nvPr/>
        </p:nvSpPr>
        <p:spPr>
          <a:xfrm>
            <a:off x="3446573" y="1856101"/>
            <a:ext cx="439800" cy="474828"/>
          </a:xfrm>
          <a:custGeom>
            <a:avLst/>
            <a:gdLst>
              <a:gd name="connsiteX0" fmla="*/ 27539 w 439800"/>
              <a:gd name="connsiteY0" fmla="*/ 460973 h 474828"/>
              <a:gd name="connsiteX1" fmla="*/ 41394 w 439800"/>
              <a:gd name="connsiteY1" fmla="*/ 128464 h 474828"/>
              <a:gd name="connsiteX2" fmla="*/ 429321 w 439800"/>
              <a:gd name="connsiteY2" fmla="*/ 474828 h 47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800" h="474828">
                <a:moveTo>
                  <a:pt x="27539" y="460973"/>
                </a:moveTo>
                <a:cubicBezTo>
                  <a:pt x="32157" y="350137"/>
                  <a:pt x="-45521" y="197397"/>
                  <a:pt x="41394" y="128464"/>
                </a:cubicBezTo>
                <a:cubicBezTo>
                  <a:pt x="540087" y="-267050"/>
                  <a:pt x="429321" y="366981"/>
                  <a:pt x="429321" y="47482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hlinkClick r:id="rId9" action="ppaction://hlinksldjump"/>
          </p:cNvPr>
          <p:cNvSpPr/>
          <p:nvPr/>
        </p:nvSpPr>
        <p:spPr>
          <a:xfrm>
            <a:off x="3275856" y="2220716"/>
            <a:ext cx="288032" cy="2830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hlinkClick r:id="rId9" action="ppaction://hlinksldjump"/>
          </p:cNvPr>
          <p:cNvSpPr/>
          <p:nvPr/>
        </p:nvSpPr>
        <p:spPr>
          <a:xfrm>
            <a:off x="3615465" y="2255417"/>
            <a:ext cx="288032" cy="2830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İkizkenar Üçgen 1032">
            <a:hlinkClick r:id="rId10" action="ppaction://hlinksldjump"/>
          </p:cNvPr>
          <p:cNvSpPr/>
          <p:nvPr/>
        </p:nvSpPr>
        <p:spPr>
          <a:xfrm rot="5400000">
            <a:off x="4906756" y="2050527"/>
            <a:ext cx="511981" cy="42856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Komut Düğmesi: Özel 47">
            <a:hlinkClick r:id="rId13" action="ppaction://hlinksldjump" highlightClick="1"/>
          </p:cNvPr>
          <p:cNvSpPr/>
          <p:nvPr/>
        </p:nvSpPr>
        <p:spPr>
          <a:xfrm>
            <a:off x="3067411" y="3054944"/>
            <a:ext cx="1296144" cy="1296144"/>
          </a:xfrm>
          <a:prstGeom prst="actionButtonBlan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 </a:t>
            </a:r>
            <a:r>
              <a:rPr lang="tr-TR" dirty="0" err="1" smtClean="0"/>
              <a:t>Store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Just</a:t>
            </a:r>
            <a:r>
              <a:rPr lang="tr-TR" dirty="0" smtClean="0"/>
              <a:t> </a:t>
            </a:r>
            <a:r>
              <a:rPr lang="tr-TR" dirty="0" err="1" smtClean="0"/>
              <a:t>exit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PPTOS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your</a:t>
            </a:r>
            <a:r>
              <a:rPr lang="tr-TR" dirty="0" smtClean="0"/>
              <a:t> </a:t>
            </a:r>
            <a:r>
              <a:rPr lang="tr-TR" dirty="0" err="1" smtClean="0"/>
              <a:t>own</a:t>
            </a:r>
            <a:r>
              <a:rPr lang="tr-TR" dirty="0" smtClean="0"/>
              <a:t> </a:t>
            </a:r>
            <a:r>
              <a:rPr lang="tr-TR" dirty="0" err="1" smtClean="0"/>
              <a:t>app</a:t>
            </a:r>
            <a:r>
              <a:rPr lang="tr-TR" dirty="0" smtClean="0"/>
              <a:t>. (Not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 smtClean="0"/>
              <a:t>)</a:t>
            </a:r>
          </a:p>
          <a:p>
            <a:pPr algn="ctr"/>
            <a:endParaRPr lang="tr-TR" dirty="0"/>
          </a:p>
          <a:p>
            <a:pPr algn="ctr"/>
            <a:r>
              <a:rPr lang="tr-TR" dirty="0" smtClean="0"/>
              <a:t>-Tuna Tezer aka </a:t>
            </a:r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Music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7" name="Komut Düğmesi: İleri veya Sonraki 6">
            <a:hlinkClick r:id="rId4" action="ppaction://hlinksldjump" highlightClick="1">
              <a:snd r:embed="rId5" name="applause.wav"/>
            </a:hlinkClick>
          </p:cNvPr>
          <p:cNvSpPr/>
          <p:nvPr/>
        </p:nvSpPr>
        <p:spPr>
          <a:xfrm>
            <a:off x="251520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Clap</a:t>
            </a:r>
            <a:endParaRPr lang="en-US" dirty="0"/>
          </a:p>
        </p:txBody>
      </p:sp>
      <p:sp>
        <p:nvSpPr>
          <p:cNvPr id="25" name="Komut Düğmesi: İleri veya Sonraki 24">
            <a:hlinkClick r:id="rId4" action="ppaction://hlinksldjump" highlightClick="1">
              <a:snd r:embed="rId6" name="bomb.wav"/>
            </a:hlinkClick>
          </p:cNvPr>
          <p:cNvSpPr/>
          <p:nvPr/>
        </p:nvSpPr>
        <p:spPr>
          <a:xfrm>
            <a:off x="251520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Bomb</a:t>
            </a:r>
            <a:endParaRPr lang="en-US" dirty="0"/>
          </a:p>
        </p:txBody>
      </p:sp>
      <p:sp>
        <p:nvSpPr>
          <p:cNvPr id="26" name="Komut Düğmesi: İleri veya Sonraki 25">
            <a:hlinkClick r:id="rId4" action="ppaction://hlinksldjump" highlightClick="1">
              <a:snd r:embed="rId7" name="chimes.wav"/>
            </a:hlinkClick>
          </p:cNvPr>
          <p:cNvSpPr/>
          <p:nvPr/>
        </p:nvSpPr>
        <p:spPr>
          <a:xfrm>
            <a:off x="251520" y="3111819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Bell</a:t>
            </a:r>
            <a:endParaRPr lang="en-US" dirty="0"/>
          </a:p>
        </p:txBody>
      </p:sp>
      <p:sp>
        <p:nvSpPr>
          <p:cNvPr id="27" name="Komut Düğmesi: İleri veya Sonraki 26">
            <a:hlinkClick r:id="rId4" action="ppaction://hlinksldjump" highlightClick="1">
              <a:snd r:embed="rId8" name="type.wav"/>
            </a:hlinkClick>
          </p:cNvPr>
          <p:cNvSpPr/>
          <p:nvPr/>
        </p:nvSpPr>
        <p:spPr>
          <a:xfrm>
            <a:off x="251520" y="435512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Typewriter</a:t>
            </a:r>
            <a:endParaRPr lang="en-US" dirty="0"/>
          </a:p>
        </p:txBody>
      </p:sp>
      <p:sp>
        <p:nvSpPr>
          <p:cNvPr id="28" name="Komut Düğmesi: İleri veya Sonraki 27">
            <a:hlinkClick r:id="rId4" action="ppaction://hlinksldjump" highlightClick="1">
              <a:snd r:embed="rId9" name="breeze.wav"/>
            </a:hlinkClick>
          </p:cNvPr>
          <p:cNvSpPr/>
          <p:nvPr/>
        </p:nvSpPr>
        <p:spPr>
          <a:xfrm>
            <a:off x="1446336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Breeze</a:t>
            </a:r>
            <a:endParaRPr lang="en-US" dirty="0"/>
          </a:p>
        </p:txBody>
      </p:sp>
      <p:sp>
        <p:nvSpPr>
          <p:cNvPr id="29" name="Komut Düğmesi: İleri veya Sonraki 28">
            <a:hlinkClick r:id="rId4" action="ppaction://hlinksldjump" highlightClick="1">
              <a:snd r:embed="rId10" name="whoosh.wav"/>
            </a:hlinkClick>
          </p:cNvPr>
          <p:cNvSpPr/>
          <p:nvPr/>
        </p:nvSpPr>
        <p:spPr>
          <a:xfrm>
            <a:off x="1446336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Speed</a:t>
            </a:r>
            <a:endParaRPr lang="en-US" dirty="0"/>
          </a:p>
        </p:txBody>
      </p:sp>
      <p:sp>
        <p:nvSpPr>
          <p:cNvPr id="30" name="Komut Düğmesi: İleri veya Sonraki 29">
            <a:hlinkClick r:id="rId4" action="ppaction://hlinksldjump" highlightClick="1">
              <a:snd r:embed="rId11" name="camera.wav"/>
            </a:hlinkClick>
          </p:cNvPr>
          <p:cNvSpPr/>
          <p:nvPr/>
        </p:nvSpPr>
        <p:spPr>
          <a:xfrm>
            <a:off x="1446336" y="3111819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Camera</a:t>
            </a:r>
            <a:endParaRPr lang="en-US" dirty="0"/>
          </a:p>
        </p:txBody>
      </p:sp>
      <p:sp>
        <p:nvSpPr>
          <p:cNvPr id="31" name="Komut Düğmesi: İleri veya Sonraki 30">
            <a:hlinkClick r:id="rId4" action="ppaction://hlinksldjump" highlightClick="1">
              <a:snd r:embed="rId12" name="push.wav"/>
            </a:hlinkClick>
          </p:cNvPr>
          <p:cNvSpPr/>
          <p:nvPr/>
        </p:nvSpPr>
        <p:spPr>
          <a:xfrm>
            <a:off x="1446336" y="435512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Lead</a:t>
            </a:r>
            <a:r>
              <a:rPr lang="tr-TR" dirty="0" smtClean="0"/>
              <a:t> </a:t>
            </a:r>
            <a:r>
              <a:rPr lang="tr-TR" dirty="0" err="1" smtClean="0"/>
              <a:t>Tab</a:t>
            </a:r>
            <a:endParaRPr lang="en-US" dirty="0"/>
          </a:p>
        </p:txBody>
      </p:sp>
      <p:sp>
        <p:nvSpPr>
          <p:cNvPr id="32" name="Komut Düğmesi: İleri veya Sonraki 31">
            <a:hlinkClick r:id="rId4" action="ppaction://hlinksldjump" highlightClick="1">
              <a:snd r:embed="rId13" name="laser.wav"/>
            </a:hlinkClick>
          </p:cNvPr>
          <p:cNvSpPr/>
          <p:nvPr/>
        </p:nvSpPr>
        <p:spPr>
          <a:xfrm>
            <a:off x="2657012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Laser</a:t>
            </a:r>
            <a:endParaRPr lang="en-US" dirty="0"/>
          </a:p>
        </p:txBody>
      </p:sp>
      <p:sp>
        <p:nvSpPr>
          <p:cNvPr id="33" name="Komut Düğmesi: İleri veya Sonraki 32">
            <a:hlinkClick r:id="rId4" action="ppaction://hlinksldjump" highlightClick="1">
              <a:snd r:embed="rId14" name="coin.wav"/>
            </a:hlinkClick>
          </p:cNvPr>
          <p:cNvSpPr/>
          <p:nvPr/>
        </p:nvSpPr>
        <p:spPr>
          <a:xfrm>
            <a:off x="2657012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Coin</a:t>
            </a:r>
            <a:endParaRPr lang="en-US" dirty="0"/>
          </a:p>
        </p:txBody>
      </p:sp>
      <p:sp>
        <p:nvSpPr>
          <p:cNvPr id="34" name="Komut Düğmesi: İleri veya Sonraki 33">
            <a:hlinkClick r:id="rId4" action="ppaction://hlinksldjump" highlightClick="1">
              <a:snd r:embed="rId15" name="arrow.wav"/>
            </a:hlinkClick>
          </p:cNvPr>
          <p:cNvSpPr/>
          <p:nvPr/>
        </p:nvSpPr>
        <p:spPr>
          <a:xfrm>
            <a:off x="2657012" y="3111819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Arrow</a:t>
            </a:r>
            <a:endParaRPr lang="en-US" dirty="0"/>
          </a:p>
        </p:txBody>
      </p:sp>
      <p:sp>
        <p:nvSpPr>
          <p:cNvPr id="35" name="Komut Düğmesi: İleri veya Sonraki 34">
            <a:hlinkClick r:id="rId4" action="ppaction://hlinksldjump" highlightClick="1">
              <a:snd r:embed="rId16" name="explode.wav"/>
            </a:hlinkClick>
          </p:cNvPr>
          <p:cNvSpPr/>
          <p:nvPr/>
        </p:nvSpPr>
        <p:spPr>
          <a:xfrm>
            <a:off x="2657012" y="4362053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Explosion</a:t>
            </a:r>
            <a:endParaRPr lang="en-US" dirty="0"/>
          </a:p>
        </p:txBody>
      </p:sp>
      <p:sp>
        <p:nvSpPr>
          <p:cNvPr id="36" name="Komut Düğmesi: İleri veya Sonraki 35">
            <a:hlinkClick r:id="rId4" action="ppaction://hlinksldjump" highlightClick="1">
              <a:snd r:embed="rId17" name="wind.wav"/>
            </a:hlinkClick>
          </p:cNvPr>
          <p:cNvSpPr/>
          <p:nvPr/>
        </p:nvSpPr>
        <p:spPr>
          <a:xfrm>
            <a:off x="3882807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Wind</a:t>
            </a:r>
            <a:endParaRPr lang="en-US" dirty="0"/>
          </a:p>
        </p:txBody>
      </p:sp>
      <p:sp>
        <p:nvSpPr>
          <p:cNvPr id="37" name="Komut Düğmesi: İleri veya Sonraki 36">
            <a:hlinkClick r:id="rId4" action="ppaction://hlinksldjump" highlightClick="1">
              <a:snd r:embed="rId18" name="hammer.wav"/>
            </a:hlinkClick>
          </p:cNvPr>
          <p:cNvSpPr/>
          <p:nvPr/>
        </p:nvSpPr>
        <p:spPr>
          <a:xfrm>
            <a:off x="3882807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Slide</a:t>
            </a:r>
            <a:r>
              <a:rPr lang="tr-TR" dirty="0" smtClean="0"/>
              <a:t> </a:t>
            </a:r>
            <a:r>
              <a:rPr lang="tr-TR" dirty="0" err="1" smtClean="0"/>
              <a:t>Projector</a:t>
            </a:r>
            <a:endParaRPr lang="en-US" dirty="0"/>
          </a:p>
        </p:txBody>
      </p:sp>
      <p:sp>
        <p:nvSpPr>
          <p:cNvPr id="38" name="Komut Düğmesi: İleri veya Sonraki 37">
            <a:hlinkClick r:id="rId4" action="ppaction://hlinksldjump" highlightClick="1">
              <a:snd r:embed="rId19" name="click.wav"/>
            </a:hlinkClick>
          </p:cNvPr>
          <p:cNvSpPr/>
          <p:nvPr/>
        </p:nvSpPr>
        <p:spPr>
          <a:xfrm>
            <a:off x="3882807" y="3127665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Click</a:t>
            </a:r>
            <a:endParaRPr lang="en-US" dirty="0"/>
          </a:p>
        </p:txBody>
      </p:sp>
      <p:sp>
        <p:nvSpPr>
          <p:cNvPr id="39" name="Komut Düğmesi: İleri veya Sonraki 38">
            <a:hlinkClick r:id="rId4" action="ppaction://hlinksldjump" highlightClick="1">
              <a:snd r:embed="rId20" name="drumroll.wav"/>
            </a:hlinkClick>
          </p:cNvPr>
          <p:cNvSpPr/>
          <p:nvPr/>
        </p:nvSpPr>
        <p:spPr>
          <a:xfrm>
            <a:off x="3882807" y="4362053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Unnamed</a:t>
            </a:r>
            <a:endParaRPr lang="en-US" dirty="0"/>
          </a:p>
        </p:txBody>
      </p:sp>
      <p:sp>
        <p:nvSpPr>
          <p:cNvPr id="40" name="Komut Düğmesi: İleri veya Sonraki 39">
            <a:hlinkClick r:id="rId4" action="ppaction://hlinksldjump" highlightClick="1">
              <a:snd r:embed="rId21" name="suction.wav"/>
            </a:hlinkClick>
          </p:cNvPr>
          <p:cNvSpPr/>
          <p:nvPr/>
        </p:nvSpPr>
        <p:spPr>
          <a:xfrm>
            <a:off x="5077623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Vacuum</a:t>
            </a:r>
            <a:endParaRPr lang="en-US" dirty="0"/>
          </a:p>
        </p:txBody>
      </p:sp>
      <p:sp>
        <p:nvSpPr>
          <p:cNvPr id="41" name="Komut Düğmesi: İleri veya Sonraki 40">
            <a:hlinkClick r:id="rId4" action="ppaction://hlinksldjump" highlightClick="1">
              <a:snd r:embed="rId22" name="voltage.wav"/>
            </a:hlinkClick>
          </p:cNvPr>
          <p:cNvSpPr/>
          <p:nvPr/>
        </p:nvSpPr>
        <p:spPr>
          <a:xfrm>
            <a:off x="5077623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Voltage</a:t>
            </a:r>
            <a:endParaRPr lang="en-US" dirty="0"/>
          </a:p>
        </p:txBody>
      </p:sp>
      <p:sp>
        <p:nvSpPr>
          <p:cNvPr id="42" name="Komut Düğmesi: İleri veya Sonraki 41">
            <a:hlinkClick r:id="rId4" action="ppaction://hlinksldjump" highlightClick="1">
              <a:snd r:embed="rId23" name="cashreg.wav"/>
            </a:hlinkClick>
          </p:cNvPr>
          <p:cNvSpPr/>
          <p:nvPr/>
        </p:nvSpPr>
        <p:spPr>
          <a:xfrm>
            <a:off x="5077623" y="314624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Cash </a:t>
            </a:r>
            <a:r>
              <a:rPr lang="tr-TR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Documents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Nothing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Videos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pic>
        <p:nvPicPr>
          <p:cNvPr id="4113" name="Picture 17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2954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95" y="1238570"/>
            <a:ext cx="1323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Program Files\Microsoft Office\MEDIA\CAGCAT10\j0295241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89" y="1556792"/>
            <a:ext cx="6762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1293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Program Files\Microsoft Office\MEDIA\OFFICE14\Bullets\BD10253_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39" y="537086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:\Program Files\Microsoft Office\MEDIA\OFFICE14\Bullets\BD15018_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373216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80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281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>
            <a:hlinkClick r:id="rId282" action="ppaction://hlinksldjump"/>
          </p:cNvPr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>
            <a:hlinkClick r:id="rId283" action="ppaction://hlinksldjump"/>
          </p:cNvPr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>
            <a:hlinkClick r:id="rId284" action="ppaction://hlinksldjump"/>
          </p:cNvPr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33" name="TextBox1" r:id="rId2" imgW="9144000" imgH="5324400"/>
        </mc:Choice>
        <mc:Fallback>
          <p:control name="TextBox1" r:id="rId2" imgW="9144000" imgH="53244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425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4" name="TextBox2" r:id="rId3" imgW="9144000" imgH="5324400"/>
        </mc:Choice>
        <mc:Fallback>
          <p:control name="TextBox2" r:id="rId3" imgW="9144000" imgH="532440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5" name="TextBox3" r:id="rId4" imgW="9144000" imgH="5324400"/>
        </mc:Choice>
        <mc:Fallback>
          <p:control name="TextBox3" r:id="rId4" imgW="9144000" imgH="5324400">
            <p:pic>
              <p:nvPicPr>
                <p:cNvPr id="0" name="TextBox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6" name="TextBox4" r:id="rId5" imgW="9144000" imgH="5324400"/>
        </mc:Choice>
        <mc:Fallback>
          <p:control name="TextBox4" r:id="rId5" imgW="9144000" imgH="5324400">
            <p:pic>
              <p:nvPicPr>
                <p:cNvPr id="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7" name="TextBox5" r:id="rId6" imgW="9144000" imgH="5324400"/>
        </mc:Choice>
        <mc:Fallback>
          <p:control name="TextBox5" r:id="rId6" imgW="9144000" imgH="5324400">
            <p:pic>
              <p:nvPicPr>
                <p:cNvPr id="0" name="TextBox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8" name="TextBox6" r:id="rId7" imgW="9144000" imgH="5324400"/>
        </mc:Choice>
        <mc:Fallback>
          <p:control name="TextBox6" r:id="rId7" imgW="9144000" imgH="5324400">
            <p:pic>
              <p:nvPicPr>
                <p:cNvPr id="0" name="TextBox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39" name="TextBox7" r:id="rId8" imgW="9144000" imgH="5324400"/>
        </mc:Choice>
        <mc:Fallback>
          <p:control name="TextBox7" r:id="rId8" imgW="9144000" imgH="5324400">
            <p:pic>
              <p:nvPicPr>
                <p:cNvPr id="0" name="TextBox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0" name="TextBox8" r:id="rId9" imgW="9144000" imgH="5324400"/>
        </mc:Choice>
        <mc:Fallback>
          <p:control name="TextBox8" r:id="rId9" imgW="9144000" imgH="5324400">
            <p:pic>
              <p:nvPicPr>
                <p:cNvPr id="0" name="TextBox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1" name="TextBox9" r:id="rId10" imgW="9144000" imgH="5324400"/>
        </mc:Choice>
        <mc:Fallback>
          <p:control name="TextBox9" r:id="rId10" imgW="9144000" imgH="5324400">
            <p:pic>
              <p:nvPicPr>
                <p:cNvPr id="0" name="TextBox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2" name="TextBox10" r:id="rId11" imgW="9144000" imgH="5324400"/>
        </mc:Choice>
        <mc:Fallback>
          <p:control name="TextBox10" r:id="rId11" imgW="9144000" imgH="5324400">
            <p:pic>
              <p:nvPicPr>
                <p:cNvPr id="0" name="TextBox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3" name="TextBox11" r:id="rId12" imgW="9144000" imgH="5324400"/>
        </mc:Choice>
        <mc:Fallback>
          <p:control name="TextBox11" r:id="rId12" imgW="9144000" imgH="5324400">
            <p:pic>
              <p:nvPicPr>
                <p:cNvPr id="0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4" name="TextBox12" r:id="rId13" imgW="9144000" imgH="5324400"/>
        </mc:Choice>
        <mc:Fallback>
          <p:control name="TextBox12" r:id="rId13" imgW="9144000" imgH="5324400">
            <p:pic>
              <p:nvPicPr>
                <p:cNvPr id="0" name="TextBox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5" name="TextBox13" r:id="rId14" imgW="9144000" imgH="5324400"/>
        </mc:Choice>
        <mc:Fallback>
          <p:control name="TextBox13" r:id="rId14" imgW="9144000" imgH="5324400">
            <p:pic>
              <p:nvPicPr>
                <p:cNvPr id="0" name="TextBox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6" name="TextBox14" r:id="rId15" imgW="9144000" imgH="5324400"/>
        </mc:Choice>
        <mc:Fallback>
          <p:control name="TextBox14" r:id="rId15" imgW="9144000" imgH="5324400">
            <p:pic>
              <p:nvPicPr>
                <p:cNvPr id="0" name="TextBox1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7" name="TextBox15" r:id="rId16" imgW="9144000" imgH="5324400"/>
        </mc:Choice>
        <mc:Fallback>
          <p:control name="TextBox15" r:id="rId16" imgW="9144000" imgH="5324400">
            <p:pic>
              <p:nvPicPr>
                <p:cNvPr id="0" name="TextBox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0133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8" name="TextBox16" r:id="rId17" imgW="9144000" imgH="5324400"/>
        </mc:Choice>
        <mc:Fallback>
          <p:control name="TextBox16" r:id="rId17" imgW="9144000" imgH="5324400">
            <p:pic>
              <p:nvPicPr>
                <p:cNvPr id="0" name="TextBox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49" name="TextBox17" r:id="rId18" imgW="9144000" imgH="5324400"/>
        </mc:Choice>
        <mc:Fallback>
          <p:control name="TextBox17" r:id="rId18" imgW="9144000" imgH="5324400">
            <p:pic>
              <p:nvPicPr>
                <p:cNvPr id="0" name="TextBox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58958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0" name="TextBox18" r:id="rId19" imgW="9144000" imgH="5324400"/>
        </mc:Choice>
        <mc:Fallback>
          <p:control name="TextBox18" r:id="rId19" imgW="9144000" imgH="5324400">
            <p:pic>
              <p:nvPicPr>
                <p:cNvPr id="0" name="TextBox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8769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1" name="TextBox19" r:id="rId20" imgW="9144000" imgH="5324400"/>
        </mc:Choice>
        <mc:Fallback>
          <p:control name="TextBox19" r:id="rId20" imgW="9144000" imgH="5324400">
            <p:pic>
              <p:nvPicPr>
                <p:cNvPr id="0" name="TextBox1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2" name="TextBox20" r:id="rId21" imgW="9144000" imgH="5324400"/>
        </mc:Choice>
        <mc:Fallback>
          <p:control name="TextBox20" r:id="rId21" imgW="9144000" imgH="5324400">
            <p:pic>
              <p:nvPicPr>
                <p:cNvPr id="0" name="TextBox2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3" name="TextBox21" r:id="rId22" imgW="9144000" imgH="5324400"/>
        </mc:Choice>
        <mc:Fallback>
          <p:control name="TextBox21" r:id="rId22" imgW="9144000" imgH="5324400">
            <p:pic>
              <p:nvPicPr>
                <p:cNvPr id="0" name="Text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4" name="TextBox22" r:id="rId23" imgW="9144000" imgH="5324400"/>
        </mc:Choice>
        <mc:Fallback>
          <p:control name="TextBox22" r:id="rId23" imgW="9144000" imgH="5324400">
            <p:pic>
              <p:nvPicPr>
                <p:cNvPr id="0" name="TextBox2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5" name="TextBox23" r:id="rId24" imgW="9144000" imgH="5324400"/>
        </mc:Choice>
        <mc:Fallback>
          <p:control name="TextBox23" r:id="rId24" imgW="9144000" imgH="5324400">
            <p:pic>
              <p:nvPicPr>
                <p:cNvPr id="0" name="TextBox2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6" name="TextBox24" r:id="rId25" imgW="9144000" imgH="5324400"/>
        </mc:Choice>
        <mc:Fallback>
          <p:control name="TextBox24" r:id="rId25" imgW="9144000" imgH="5324400">
            <p:pic>
              <p:nvPicPr>
                <p:cNvPr id="0" name="TextBox2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7" name="TextBox25" r:id="rId26" imgW="9144000" imgH="5324400"/>
        </mc:Choice>
        <mc:Fallback>
          <p:control name="TextBox25" r:id="rId26" imgW="9144000" imgH="5324400">
            <p:pic>
              <p:nvPicPr>
                <p:cNvPr id="0" name="TextBox2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8" name="TextBox26" r:id="rId27" imgW="9144000" imgH="5324400"/>
        </mc:Choice>
        <mc:Fallback>
          <p:control name="TextBox26" r:id="rId27" imgW="9144000" imgH="5324400">
            <p:pic>
              <p:nvPicPr>
                <p:cNvPr id="0" name="TextBox2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9" name="TextBox27" r:id="rId28" imgW="9144000" imgH="5324400"/>
        </mc:Choice>
        <mc:Fallback>
          <p:control name="TextBox27" r:id="rId28" imgW="9144000" imgH="5324400">
            <p:pic>
              <p:nvPicPr>
                <p:cNvPr id="0" name="TextBox2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0" name="TextBox28" r:id="rId29" imgW="9144000" imgH="5324400"/>
        </mc:Choice>
        <mc:Fallback>
          <p:control name="TextBox28" r:id="rId29" imgW="9144000" imgH="5324400">
            <p:pic>
              <p:nvPicPr>
                <p:cNvPr id="0" name="TextBox2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1" name="TextBox29" r:id="rId30" imgW="9144000" imgH="5324400"/>
        </mc:Choice>
        <mc:Fallback>
          <p:control name="TextBox29" r:id="rId30" imgW="9144000" imgH="5324400">
            <p:pic>
              <p:nvPicPr>
                <p:cNvPr id="0" name="TextBox2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2" name="TextBox30" r:id="rId31" imgW="9144000" imgH="5324400"/>
        </mc:Choice>
        <mc:Fallback>
          <p:control name="TextBox30" r:id="rId31" imgW="9144000" imgH="5324400">
            <p:pic>
              <p:nvPicPr>
                <p:cNvPr id="0" name="TextBox3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3" name="TextBox31" r:id="rId32" imgW="9144000" imgH="5324400"/>
        </mc:Choice>
        <mc:Fallback>
          <p:control name="TextBox31" r:id="rId32" imgW="9144000" imgH="5324400">
            <p:pic>
              <p:nvPicPr>
                <p:cNvPr id="0" name="TextBox3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4" name="TextBox32" r:id="rId33" imgW="9144000" imgH="5324400"/>
        </mc:Choice>
        <mc:Fallback>
          <p:control name="TextBox32" r:id="rId33" imgW="9144000" imgH="5324400">
            <p:pic>
              <p:nvPicPr>
                <p:cNvPr id="0" name="TextBox3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5" name="TextBox33" r:id="rId34" imgW="9144000" imgH="5324400"/>
        </mc:Choice>
        <mc:Fallback>
          <p:control name="TextBox33" r:id="rId34" imgW="9144000" imgH="5324400">
            <p:pic>
              <p:nvPicPr>
                <p:cNvPr id="0" name="TextBox3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6" name="TextBox34" r:id="rId35" imgW="9144000" imgH="5324400"/>
        </mc:Choice>
        <mc:Fallback>
          <p:control name="TextBox34" r:id="rId35" imgW="9144000" imgH="5324400">
            <p:pic>
              <p:nvPicPr>
                <p:cNvPr id="0" name="TextBox3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7" name="TextBox35" r:id="rId36" imgW="9144000" imgH="5324400"/>
        </mc:Choice>
        <mc:Fallback>
          <p:control name="TextBox35" r:id="rId36" imgW="9144000" imgH="5324400">
            <p:pic>
              <p:nvPicPr>
                <p:cNvPr id="0" name="TextBox3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8" name="TextBox36" r:id="rId37" imgW="9144000" imgH="5324400"/>
        </mc:Choice>
        <mc:Fallback>
          <p:control name="TextBox36" r:id="rId37" imgW="9144000" imgH="5324400">
            <p:pic>
              <p:nvPicPr>
                <p:cNvPr id="0" name="TextBox3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69" name="TextBox37" r:id="rId38" imgW="9144000" imgH="5324400"/>
        </mc:Choice>
        <mc:Fallback>
          <p:control name="TextBox37" r:id="rId38" imgW="9144000" imgH="5324400">
            <p:pic>
              <p:nvPicPr>
                <p:cNvPr id="0" name="TextBox3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0" name="TextBox38" r:id="rId39" imgW="9144000" imgH="5324400"/>
        </mc:Choice>
        <mc:Fallback>
          <p:control name="TextBox38" r:id="rId39" imgW="9144000" imgH="5324400">
            <p:pic>
              <p:nvPicPr>
                <p:cNvPr id="0" name="TextBox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1" name="TextBox39" r:id="rId40" imgW="9144000" imgH="5324400"/>
        </mc:Choice>
        <mc:Fallback>
          <p:control name="TextBox39" r:id="rId40" imgW="9144000" imgH="5324400">
            <p:pic>
              <p:nvPicPr>
                <p:cNvPr id="0" name="TextBox3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2" name="TextBox40" r:id="rId41" imgW="9144000" imgH="5324400"/>
        </mc:Choice>
        <mc:Fallback>
          <p:control name="TextBox40" r:id="rId41" imgW="9144000" imgH="5324400">
            <p:pic>
              <p:nvPicPr>
                <p:cNvPr id="0" name="TextBox4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3" name="TextBox41" r:id="rId42" imgW="9144000" imgH="5324400"/>
        </mc:Choice>
        <mc:Fallback>
          <p:control name="TextBox41" r:id="rId42" imgW="9144000" imgH="5324400">
            <p:pic>
              <p:nvPicPr>
                <p:cNvPr id="0" name="TextBox4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4" name="TextBox42" r:id="rId43" imgW="9144000" imgH="5324400"/>
        </mc:Choice>
        <mc:Fallback>
          <p:control name="TextBox42" r:id="rId43" imgW="9144000" imgH="5324400">
            <p:pic>
              <p:nvPicPr>
                <p:cNvPr id="0" name="TextBox4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5" name="TextBox43" r:id="rId44" imgW="9144000" imgH="5324400"/>
        </mc:Choice>
        <mc:Fallback>
          <p:control name="TextBox43" r:id="rId44" imgW="9144000" imgH="5324400">
            <p:pic>
              <p:nvPicPr>
                <p:cNvPr id="0" name="TextBox4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6" name="TextBox44" r:id="rId45" imgW="9144000" imgH="5324400"/>
        </mc:Choice>
        <mc:Fallback>
          <p:control name="TextBox44" r:id="rId45" imgW="9144000" imgH="5324400">
            <p:pic>
              <p:nvPicPr>
                <p:cNvPr id="0" name="TextBox4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7" name="TextBox45" r:id="rId46" imgW="9144000" imgH="5324400"/>
        </mc:Choice>
        <mc:Fallback>
          <p:control name="TextBox45" r:id="rId46" imgW="9144000" imgH="5324400">
            <p:pic>
              <p:nvPicPr>
                <p:cNvPr id="0" name="TextBox4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8" name="TextBox46" r:id="rId47" imgW="9144000" imgH="5324400"/>
        </mc:Choice>
        <mc:Fallback>
          <p:control name="TextBox46" r:id="rId47" imgW="9144000" imgH="5324400">
            <p:pic>
              <p:nvPicPr>
                <p:cNvPr id="0" name="TextBox4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79" name="TextBox47" r:id="rId48" imgW="9144000" imgH="5324400"/>
        </mc:Choice>
        <mc:Fallback>
          <p:control name="TextBox47" r:id="rId48" imgW="9144000" imgH="5324400">
            <p:pic>
              <p:nvPicPr>
                <p:cNvPr id="0" name="TextBox4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0" name="TextBox48" r:id="rId49" imgW="9144000" imgH="5324400"/>
        </mc:Choice>
        <mc:Fallback>
          <p:control name="TextBox48" r:id="rId49" imgW="9144000" imgH="5324400">
            <p:pic>
              <p:nvPicPr>
                <p:cNvPr id="0" name="TextBox4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1" name="TextBox49" r:id="rId50" imgW="9144000" imgH="5324400"/>
        </mc:Choice>
        <mc:Fallback>
          <p:control name="TextBox49" r:id="rId50" imgW="9144000" imgH="5324400">
            <p:pic>
              <p:nvPicPr>
                <p:cNvPr id="0" name="TextBox4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2" name="TextBox50" r:id="rId51" imgW="9144000" imgH="5324400"/>
        </mc:Choice>
        <mc:Fallback>
          <p:control name="TextBox50" r:id="rId51" imgW="9144000" imgH="5324400">
            <p:pic>
              <p:nvPicPr>
                <p:cNvPr id="0" name="TextBox5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3" name="TextBox51" r:id="rId52" imgW="9144000" imgH="5324400"/>
        </mc:Choice>
        <mc:Fallback>
          <p:control name="TextBox51" r:id="rId52" imgW="9144000" imgH="5324400">
            <p:pic>
              <p:nvPicPr>
                <p:cNvPr id="0" name="TextBox5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4" name="TextBox52" r:id="rId53" imgW="9144000" imgH="5324400"/>
        </mc:Choice>
        <mc:Fallback>
          <p:control name="TextBox52" r:id="rId53" imgW="9144000" imgH="5324400">
            <p:pic>
              <p:nvPicPr>
                <p:cNvPr id="0" name="TextBox5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5" name="TextBox53" r:id="rId54" imgW="9144000" imgH="5324400"/>
        </mc:Choice>
        <mc:Fallback>
          <p:control name="TextBox53" r:id="rId54" imgW="9144000" imgH="5324400">
            <p:pic>
              <p:nvPicPr>
                <p:cNvPr id="0" name="TextBox5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6" name="TextBox54" r:id="rId55" imgW="9144000" imgH="5324400"/>
        </mc:Choice>
        <mc:Fallback>
          <p:control name="TextBox54" r:id="rId55" imgW="9144000" imgH="5324400">
            <p:pic>
              <p:nvPicPr>
                <p:cNvPr id="0" name="TextBox5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7" name="TextBox55" r:id="rId56" imgW="9144000" imgH="5324400"/>
        </mc:Choice>
        <mc:Fallback>
          <p:control name="TextBox55" r:id="rId56" imgW="9144000" imgH="5324400">
            <p:pic>
              <p:nvPicPr>
                <p:cNvPr id="0" name="TextBox5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8" name="TextBox56" r:id="rId57" imgW="9144000" imgH="5324400"/>
        </mc:Choice>
        <mc:Fallback>
          <p:control name="TextBox56" r:id="rId57" imgW="9144000" imgH="5324400">
            <p:pic>
              <p:nvPicPr>
                <p:cNvPr id="0" name="TextBox5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89" name="TextBox57" r:id="rId58" imgW="9144000" imgH="5324400"/>
        </mc:Choice>
        <mc:Fallback>
          <p:control name="TextBox57" r:id="rId58" imgW="9144000" imgH="5324400">
            <p:pic>
              <p:nvPicPr>
                <p:cNvPr id="0" name="TextBox5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0" name="TextBox58" r:id="rId59" imgW="9144000" imgH="5324400"/>
        </mc:Choice>
        <mc:Fallback>
          <p:control name="TextBox58" r:id="rId59" imgW="9144000" imgH="5324400">
            <p:pic>
              <p:nvPicPr>
                <p:cNvPr id="0" name="TextBox5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1" name="TextBox59" r:id="rId60" imgW="9144000" imgH="5324400"/>
        </mc:Choice>
        <mc:Fallback>
          <p:control name="TextBox59" r:id="rId60" imgW="9144000" imgH="5324400">
            <p:pic>
              <p:nvPicPr>
                <p:cNvPr id="0" name="TextBox5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2" name="TextBox60" r:id="rId61" imgW="9144000" imgH="5324400"/>
        </mc:Choice>
        <mc:Fallback>
          <p:control name="TextBox60" r:id="rId61" imgW="9144000" imgH="5324400">
            <p:pic>
              <p:nvPicPr>
                <p:cNvPr id="0" name="TextBox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3" name="TextBox61" r:id="rId62" imgW="9144000" imgH="5324400"/>
        </mc:Choice>
        <mc:Fallback>
          <p:control name="TextBox61" r:id="rId62" imgW="9144000" imgH="5324400">
            <p:pic>
              <p:nvPicPr>
                <p:cNvPr id="0" name="TextBox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4" name="TextBox62" r:id="rId63" imgW="9144000" imgH="5324400"/>
        </mc:Choice>
        <mc:Fallback>
          <p:control name="TextBox62" r:id="rId63" imgW="9144000" imgH="5324400">
            <p:pic>
              <p:nvPicPr>
                <p:cNvPr id="0" name="TextBox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5" name="TextBox63" r:id="rId64" imgW="9144000" imgH="5324400"/>
        </mc:Choice>
        <mc:Fallback>
          <p:control name="TextBox63" r:id="rId64" imgW="9144000" imgH="5324400">
            <p:pic>
              <p:nvPicPr>
                <p:cNvPr id="0" name="TextBox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6" name="TextBox64" r:id="rId65" imgW="9144000" imgH="5324400"/>
        </mc:Choice>
        <mc:Fallback>
          <p:control name="TextBox64" r:id="rId65" imgW="9144000" imgH="5324400">
            <p:pic>
              <p:nvPicPr>
                <p:cNvPr id="0" name="TextBox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7" name="TextBox65" r:id="rId66" imgW="9144000" imgH="5324400"/>
        </mc:Choice>
        <mc:Fallback>
          <p:control name="TextBox65" r:id="rId66" imgW="9144000" imgH="5324400">
            <p:pic>
              <p:nvPicPr>
                <p:cNvPr id="0" name="TextBox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8" name="TextBox66" r:id="rId67" imgW="9144000" imgH="5324400"/>
        </mc:Choice>
        <mc:Fallback>
          <p:control name="TextBox66" r:id="rId67" imgW="9144000" imgH="5324400">
            <p:pic>
              <p:nvPicPr>
                <p:cNvPr id="0" name="TextBox6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99" name="TextBox67" r:id="rId68" imgW="9144000" imgH="5324400"/>
        </mc:Choice>
        <mc:Fallback>
          <p:control name="TextBox67" r:id="rId68" imgW="9144000" imgH="5324400">
            <p:pic>
              <p:nvPicPr>
                <p:cNvPr id="0" name="TextBox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0" name="TextBox68" r:id="rId69" imgW="9144000" imgH="5324400"/>
        </mc:Choice>
        <mc:Fallback>
          <p:control name="TextBox68" r:id="rId69" imgW="9144000" imgH="5324400">
            <p:pic>
              <p:nvPicPr>
                <p:cNvPr id="0" name="TextBox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1" name="TextBox69" r:id="rId70" imgW="9144000" imgH="5324400"/>
        </mc:Choice>
        <mc:Fallback>
          <p:control name="TextBox69" r:id="rId70" imgW="9144000" imgH="5324400">
            <p:pic>
              <p:nvPicPr>
                <p:cNvPr id="0" name="TextBox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2" name="TextBox70" r:id="rId71" imgW="9144000" imgH="5324400"/>
        </mc:Choice>
        <mc:Fallback>
          <p:control name="TextBox70" r:id="rId71" imgW="9144000" imgH="5324400">
            <p:pic>
              <p:nvPicPr>
                <p:cNvPr id="0" name="TextBox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3" name="TextBox71" r:id="rId72" imgW="9144000" imgH="5324400"/>
        </mc:Choice>
        <mc:Fallback>
          <p:control name="TextBox71" r:id="rId72" imgW="9144000" imgH="5324400">
            <p:pic>
              <p:nvPicPr>
                <p:cNvPr id="0" name="TextBox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4" name="TextBox72" r:id="rId73" imgW="9144000" imgH="5324400"/>
        </mc:Choice>
        <mc:Fallback>
          <p:control name="TextBox72" r:id="rId73" imgW="9144000" imgH="5324400">
            <p:pic>
              <p:nvPicPr>
                <p:cNvPr id="0" name="TextBox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5" name="TextBox73" r:id="rId74" imgW="9144000" imgH="5324400"/>
        </mc:Choice>
        <mc:Fallback>
          <p:control name="TextBox73" r:id="rId74" imgW="9144000" imgH="5324400">
            <p:pic>
              <p:nvPicPr>
                <p:cNvPr id="0" name="TextBox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6" name="TextBox74" r:id="rId75" imgW="9144000" imgH="5324400"/>
        </mc:Choice>
        <mc:Fallback>
          <p:control name="TextBox74" r:id="rId75" imgW="9144000" imgH="5324400">
            <p:pic>
              <p:nvPicPr>
                <p:cNvPr id="0" name="TextBox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7" name="TextBox75" r:id="rId76" imgW="9144000" imgH="5324400"/>
        </mc:Choice>
        <mc:Fallback>
          <p:control name="TextBox75" r:id="rId76" imgW="9144000" imgH="5324400">
            <p:pic>
              <p:nvPicPr>
                <p:cNvPr id="0" name="TextBox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8" name="TextBox76" r:id="rId77" imgW="9144000" imgH="5324400"/>
        </mc:Choice>
        <mc:Fallback>
          <p:control name="TextBox76" r:id="rId77" imgW="9144000" imgH="5324400">
            <p:pic>
              <p:nvPicPr>
                <p:cNvPr id="0" name="TextBox7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09" name="TextBox77" r:id="rId78" imgW="9144000" imgH="5324400"/>
        </mc:Choice>
        <mc:Fallback>
          <p:control name="TextBox77" r:id="rId78" imgW="9144000" imgH="5324400">
            <p:pic>
              <p:nvPicPr>
                <p:cNvPr id="0" name="TextBox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0" name="TextBox78" r:id="rId79" imgW="9144000" imgH="5324400"/>
        </mc:Choice>
        <mc:Fallback>
          <p:control name="TextBox78" r:id="rId79" imgW="9144000" imgH="5324400">
            <p:pic>
              <p:nvPicPr>
                <p:cNvPr id="0" name="TextBox7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1" name="TextBox79" r:id="rId80" imgW="9144000" imgH="5324400"/>
        </mc:Choice>
        <mc:Fallback>
          <p:control name="TextBox79" r:id="rId80" imgW="9144000" imgH="5324400">
            <p:pic>
              <p:nvPicPr>
                <p:cNvPr id="0" name="TextBox7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2" name="TextBox80" r:id="rId81" imgW="9144000" imgH="5324400"/>
        </mc:Choice>
        <mc:Fallback>
          <p:control name="TextBox80" r:id="rId81" imgW="9144000" imgH="5324400">
            <p:pic>
              <p:nvPicPr>
                <p:cNvPr id="0" name="TextBox8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3" name="TextBox81" r:id="rId82" imgW="9144000" imgH="5324400"/>
        </mc:Choice>
        <mc:Fallback>
          <p:control name="TextBox81" r:id="rId82" imgW="9144000" imgH="5324400">
            <p:pic>
              <p:nvPicPr>
                <p:cNvPr id="0" name="TextBox8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4" name="TextBox82" r:id="rId83" imgW="9144000" imgH="5324400"/>
        </mc:Choice>
        <mc:Fallback>
          <p:control name="TextBox82" r:id="rId83" imgW="9144000" imgH="5324400">
            <p:pic>
              <p:nvPicPr>
                <p:cNvPr id="0" name="TextBox8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5" name="TextBox83" r:id="rId84" imgW="9144000" imgH="5324400"/>
        </mc:Choice>
        <mc:Fallback>
          <p:control name="TextBox83" r:id="rId84" imgW="9144000" imgH="5324400">
            <p:pic>
              <p:nvPicPr>
                <p:cNvPr id="0" name="TextBox8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6" name="TextBox84" r:id="rId85" imgW="9144000" imgH="5324400"/>
        </mc:Choice>
        <mc:Fallback>
          <p:control name="TextBox84" r:id="rId85" imgW="9144000" imgH="5324400">
            <p:pic>
              <p:nvPicPr>
                <p:cNvPr id="0" name="TextBox8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7" name="TextBox85" r:id="rId86" imgW="9144000" imgH="5324400"/>
        </mc:Choice>
        <mc:Fallback>
          <p:control name="TextBox85" r:id="rId86" imgW="9144000" imgH="5324400">
            <p:pic>
              <p:nvPicPr>
                <p:cNvPr id="0" name="TextBox8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8" name="TextBox86" r:id="rId87" imgW="9144000" imgH="5324400"/>
        </mc:Choice>
        <mc:Fallback>
          <p:control name="TextBox86" r:id="rId87" imgW="9144000" imgH="5324400">
            <p:pic>
              <p:nvPicPr>
                <p:cNvPr id="0" name="TextBox8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19" name="TextBox87" r:id="rId88" imgW="9144000" imgH="5324400"/>
        </mc:Choice>
        <mc:Fallback>
          <p:control name="TextBox87" r:id="rId88" imgW="9144000" imgH="5324400">
            <p:pic>
              <p:nvPicPr>
                <p:cNvPr id="0" name="TextBox8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0" name="TextBox88" r:id="rId89" imgW="9144000" imgH="5324400"/>
        </mc:Choice>
        <mc:Fallback>
          <p:control name="TextBox88" r:id="rId89" imgW="9144000" imgH="5324400">
            <p:pic>
              <p:nvPicPr>
                <p:cNvPr id="0" name="TextBox8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1" name="TextBox89" r:id="rId90" imgW="9144000" imgH="5324400"/>
        </mc:Choice>
        <mc:Fallback>
          <p:control name="TextBox89" r:id="rId90" imgW="9144000" imgH="5324400">
            <p:pic>
              <p:nvPicPr>
                <p:cNvPr id="0" name="TextBox8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2" name="TextBox90" r:id="rId91" imgW="9144000" imgH="5324400"/>
        </mc:Choice>
        <mc:Fallback>
          <p:control name="TextBox90" r:id="rId91" imgW="9144000" imgH="5324400">
            <p:pic>
              <p:nvPicPr>
                <p:cNvPr id="0" name="TextBox9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3" name="TextBox91" r:id="rId92" imgW="9144000" imgH="5324400"/>
        </mc:Choice>
        <mc:Fallback>
          <p:control name="TextBox91" r:id="rId92" imgW="9144000" imgH="5324400">
            <p:pic>
              <p:nvPicPr>
                <p:cNvPr id="0" name="TextBox9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4" name="TextBox92" r:id="rId93" imgW="9144000" imgH="5324400"/>
        </mc:Choice>
        <mc:Fallback>
          <p:control name="TextBox92" r:id="rId93" imgW="9144000" imgH="5324400">
            <p:pic>
              <p:nvPicPr>
                <p:cNvPr id="0" name="TextBox9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5" name="TextBox93" r:id="rId94" imgW="9144000" imgH="5324400"/>
        </mc:Choice>
        <mc:Fallback>
          <p:control name="TextBox93" r:id="rId94" imgW="9144000" imgH="5324400">
            <p:pic>
              <p:nvPicPr>
                <p:cNvPr id="0" name="TextBox9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6" name="TextBox94" r:id="rId95" imgW="9144000" imgH="5324400"/>
        </mc:Choice>
        <mc:Fallback>
          <p:control name="TextBox94" r:id="rId95" imgW="9144000" imgH="5324400">
            <p:pic>
              <p:nvPicPr>
                <p:cNvPr id="0" name="TextBox9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7" name="TextBox95" r:id="rId96" imgW="9144000" imgH="5324400"/>
        </mc:Choice>
        <mc:Fallback>
          <p:control name="TextBox95" r:id="rId96" imgW="9144000" imgH="5324400">
            <p:pic>
              <p:nvPicPr>
                <p:cNvPr id="0" name="TextBox9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8" name="TextBox96" r:id="rId97" imgW="9144000" imgH="5324400"/>
        </mc:Choice>
        <mc:Fallback>
          <p:control name="TextBox96" r:id="rId97" imgW="9144000" imgH="5324400">
            <p:pic>
              <p:nvPicPr>
                <p:cNvPr id="0" name="TextBox9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29" name="TextBox97" r:id="rId98" imgW="9144000" imgH="5324400"/>
        </mc:Choice>
        <mc:Fallback>
          <p:control name="TextBox97" r:id="rId98" imgW="9144000" imgH="5324400">
            <p:pic>
              <p:nvPicPr>
                <p:cNvPr id="0" name="TextBox9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0" name="TextBox98" r:id="rId99" imgW="9144000" imgH="5324400"/>
        </mc:Choice>
        <mc:Fallback>
          <p:control name="TextBox98" r:id="rId99" imgW="9144000" imgH="5324400">
            <p:pic>
              <p:nvPicPr>
                <p:cNvPr id="0" name="TextBox9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1" name="TextBox99" r:id="rId100" imgW="9144000" imgH="5324400"/>
        </mc:Choice>
        <mc:Fallback>
          <p:control name="TextBox99" r:id="rId100" imgW="9144000" imgH="5324400">
            <p:pic>
              <p:nvPicPr>
                <p:cNvPr id="0" name="TextBox9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2" name="TextBox100" r:id="rId101" imgW="9144000" imgH="5324400"/>
        </mc:Choice>
        <mc:Fallback>
          <p:control name="TextBox100" r:id="rId101" imgW="9144000" imgH="5324400">
            <p:pic>
              <p:nvPicPr>
                <p:cNvPr id="0" name="TextBox10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3" name="TextBox101" r:id="rId102" imgW="9144000" imgH="5324400"/>
        </mc:Choice>
        <mc:Fallback>
          <p:control name="TextBox101" r:id="rId102" imgW="9144000" imgH="5324400">
            <p:pic>
              <p:nvPicPr>
                <p:cNvPr id="0" name="TextBox10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4" name="TextBox102" r:id="rId103" imgW="9144000" imgH="5324400"/>
        </mc:Choice>
        <mc:Fallback>
          <p:control name="TextBox102" r:id="rId103" imgW="9144000" imgH="5324400">
            <p:pic>
              <p:nvPicPr>
                <p:cNvPr id="0" name="TextBox10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5" name="TextBox103" r:id="rId104" imgW="9144000" imgH="5324400"/>
        </mc:Choice>
        <mc:Fallback>
          <p:control name="TextBox103" r:id="rId104" imgW="9144000" imgH="5324400">
            <p:pic>
              <p:nvPicPr>
                <p:cNvPr id="0" name="TextBox10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6" name="TextBox104" r:id="rId105" imgW="9144000" imgH="5324400"/>
        </mc:Choice>
        <mc:Fallback>
          <p:control name="TextBox104" r:id="rId105" imgW="9144000" imgH="5324400">
            <p:pic>
              <p:nvPicPr>
                <p:cNvPr id="0" name="TextBox10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7" name="TextBox105" r:id="rId106" imgW="9144000" imgH="5324400"/>
        </mc:Choice>
        <mc:Fallback>
          <p:control name="TextBox105" r:id="rId106" imgW="9144000" imgH="5324400">
            <p:pic>
              <p:nvPicPr>
                <p:cNvPr id="0" name="TextBox10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8" name="TextBox106" r:id="rId107" imgW="9144000" imgH="5324400"/>
        </mc:Choice>
        <mc:Fallback>
          <p:control name="TextBox106" r:id="rId107" imgW="9144000" imgH="5324400">
            <p:pic>
              <p:nvPicPr>
                <p:cNvPr id="0" name="TextBox10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39" name="TextBox107" r:id="rId108" imgW="9144000" imgH="5324400"/>
        </mc:Choice>
        <mc:Fallback>
          <p:control name="TextBox107" r:id="rId108" imgW="9144000" imgH="5324400">
            <p:pic>
              <p:nvPicPr>
                <p:cNvPr id="0" name="TextBox10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0" name="TextBox108" r:id="rId109" imgW="9144000" imgH="5324400"/>
        </mc:Choice>
        <mc:Fallback>
          <p:control name="TextBox108" r:id="rId109" imgW="9144000" imgH="5324400">
            <p:pic>
              <p:nvPicPr>
                <p:cNvPr id="0" name="TextBox10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1" name="TextBox109" r:id="rId110" imgW="9144000" imgH="5324400"/>
        </mc:Choice>
        <mc:Fallback>
          <p:control name="TextBox109" r:id="rId110" imgW="9144000" imgH="5324400">
            <p:pic>
              <p:nvPicPr>
                <p:cNvPr id="0" name="TextBox10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2" name="TextBox110" r:id="rId111" imgW="9144000" imgH="5324400"/>
        </mc:Choice>
        <mc:Fallback>
          <p:control name="TextBox110" r:id="rId111" imgW="9144000" imgH="5324400">
            <p:pic>
              <p:nvPicPr>
                <p:cNvPr id="0" name="TextBox1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3" name="TextBox111" r:id="rId112" imgW="9144000" imgH="5324400"/>
        </mc:Choice>
        <mc:Fallback>
          <p:control name="TextBox111" r:id="rId112" imgW="9144000" imgH="5324400">
            <p:pic>
              <p:nvPicPr>
                <p:cNvPr id="0" name="TextBox1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4" name="TextBox112" r:id="rId113" imgW="9144000" imgH="5324400"/>
        </mc:Choice>
        <mc:Fallback>
          <p:control name="TextBox112" r:id="rId113" imgW="9144000" imgH="5324400">
            <p:pic>
              <p:nvPicPr>
                <p:cNvPr id="0" name="TextBox1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5" name="TextBox113" r:id="rId114" imgW="9144000" imgH="5324400"/>
        </mc:Choice>
        <mc:Fallback>
          <p:control name="TextBox113" r:id="rId114" imgW="9144000" imgH="5324400">
            <p:pic>
              <p:nvPicPr>
                <p:cNvPr id="0" name="TextBox1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6" name="TextBox114" r:id="rId115" imgW="9144000" imgH="5324400"/>
        </mc:Choice>
        <mc:Fallback>
          <p:control name="TextBox114" r:id="rId115" imgW="9144000" imgH="5324400">
            <p:pic>
              <p:nvPicPr>
                <p:cNvPr id="0" name="TextBox11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7" name="TextBox115" r:id="rId116" imgW="9144000" imgH="5324400"/>
        </mc:Choice>
        <mc:Fallback>
          <p:control name="TextBox115" r:id="rId116" imgW="9144000" imgH="5324400">
            <p:pic>
              <p:nvPicPr>
                <p:cNvPr id="0" name="TextBox1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8" name="TextBox116" r:id="rId117" imgW="9144000" imgH="5324400"/>
        </mc:Choice>
        <mc:Fallback>
          <p:control name="TextBox116" r:id="rId117" imgW="9144000" imgH="5324400">
            <p:pic>
              <p:nvPicPr>
                <p:cNvPr id="0" name="TextBox1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49" name="TextBox117" r:id="rId118" imgW="9144000" imgH="5324400"/>
        </mc:Choice>
        <mc:Fallback>
          <p:control name="TextBox117" r:id="rId118" imgW="9144000" imgH="5324400">
            <p:pic>
              <p:nvPicPr>
                <p:cNvPr id="0" name="TextBox1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0" name="TextBox118" r:id="rId119" imgW="9144000" imgH="5324400"/>
        </mc:Choice>
        <mc:Fallback>
          <p:control name="TextBox118" r:id="rId119" imgW="9144000" imgH="5324400">
            <p:pic>
              <p:nvPicPr>
                <p:cNvPr id="0" name="TextBox1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1" name="TextBox119" r:id="rId120" imgW="9144000" imgH="5324400"/>
        </mc:Choice>
        <mc:Fallback>
          <p:control name="TextBox119" r:id="rId120" imgW="9144000" imgH="5324400">
            <p:pic>
              <p:nvPicPr>
                <p:cNvPr id="0" name="TextBox11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2" name="TextBox120" r:id="rId121" imgW="9144000" imgH="5324400"/>
        </mc:Choice>
        <mc:Fallback>
          <p:control name="TextBox120" r:id="rId121" imgW="9144000" imgH="5324400">
            <p:pic>
              <p:nvPicPr>
                <p:cNvPr id="0" name="TextBox12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3" name="TextBox121" r:id="rId122" imgW="9144000" imgH="5324400"/>
        </mc:Choice>
        <mc:Fallback>
          <p:control name="TextBox121" r:id="rId122" imgW="9144000" imgH="5324400">
            <p:pic>
              <p:nvPicPr>
                <p:cNvPr id="0" name="TextBox1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4" name="TextBox122" r:id="rId123" imgW="9144000" imgH="5324400"/>
        </mc:Choice>
        <mc:Fallback>
          <p:control name="TextBox122" r:id="rId123" imgW="9144000" imgH="5324400">
            <p:pic>
              <p:nvPicPr>
                <p:cNvPr id="0" name="TextBox12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5" name="TextBox123" r:id="rId124" imgW="9144000" imgH="5324400"/>
        </mc:Choice>
        <mc:Fallback>
          <p:control name="TextBox123" r:id="rId124" imgW="9144000" imgH="5324400">
            <p:pic>
              <p:nvPicPr>
                <p:cNvPr id="0" name="TextBox12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6" name="TextBox124" r:id="rId125" imgW="9144000" imgH="5324400"/>
        </mc:Choice>
        <mc:Fallback>
          <p:control name="TextBox124" r:id="rId125" imgW="9144000" imgH="5324400">
            <p:pic>
              <p:nvPicPr>
                <p:cNvPr id="0" name="TextBox12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7" name="TextBox125" r:id="rId126" imgW="9144000" imgH="5324400"/>
        </mc:Choice>
        <mc:Fallback>
          <p:control name="TextBox125" r:id="rId126" imgW="9144000" imgH="5324400">
            <p:pic>
              <p:nvPicPr>
                <p:cNvPr id="0" name="TextBox12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8" name="TextBox126" r:id="rId127" imgW="9144000" imgH="5324400"/>
        </mc:Choice>
        <mc:Fallback>
          <p:control name="TextBox126" r:id="rId127" imgW="9144000" imgH="5324400">
            <p:pic>
              <p:nvPicPr>
                <p:cNvPr id="0" name="TextBox12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59" name="TextBox127" r:id="rId128" imgW="9144000" imgH="5324400"/>
        </mc:Choice>
        <mc:Fallback>
          <p:control name="TextBox127" r:id="rId128" imgW="9144000" imgH="5324400">
            <p:pic>
              <p:nvPicPr>
                <p:cNvPr id="0" name="TextBox12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0" name="TextBox128" r:id="rId129" imgW="9144000" imgH="5324400"/>
        </mc:Choice>
        <mc:Fallback>
          <p:control name="TextBox128" r:id="rId129" imgW="9144000" imgH="5324400">
            <p:pic>
              <p:nvPicPr>
                <p:cNvPr id="0" name="TextBox12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1" name="TextBox129" r:id="rId130" imgW="9144000" imgH="5324400"/>
        </mc:Choice>
        <mc:Fallback>
          <p:control name="TextBox129" r:id="rId130" imgW="9144000" imgH="5324400">
            <p:pic>
              <p:nvPicPr>
                <p:cNvPr id="0" name="TextBox12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2" name="TextBox130" r:id="rId131" imgW="9144000" imgH="5324400"/>
        </mc:Choice>
        <mc:Fallback>
          <p:control name="TextBox130" r:id="rId131" imgW="9144000" imgH="5324400">
            <p:pic>
              <p:nvPicPr>
                <p:cNvPr id="0" name="TextBox13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3" name="TextBox131" r:id="rId132" imgW="9144000" imgH="5324400"/>
        </mc:Choice>
        <mc:Fallback>
          <p:control name="TextBox131" r:id="rId132" imgW="9144000" imgH="5324400">
            <p:pic>
              <p:nvPicPr>
                <p:cNvPr id="0" name="TextBox13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4" name="TextBox132" r:id="rId133" imgW="9144000" imgH="5324400"/>
        </mc:Choice>
        <mc:Fallback>
          <p:control name="TextBox132" r:id="rId133" imgW="9144000" imgH="5324400">
            <p:pic>
              <p:nvPicPr>
                <p:cNvPr id="0" name="TextBox13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5" name="TextBox133" r:id="rId134" imgW="9144000" imgH="5324400"/>
        </mc:Choice>
        <mc:Fallback>
          <p:control name="TextBox133" r:id="rId134" imgW="9144000" imgH="5324400">
            <p:pic>
              <p:nvPicPr>
                <p:cNvPr id="0" name="TextBox13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6" name="TextBox134" r:id="rId135" imgW="9144000" imgH="5324400"/>
        </mc:Choice>
        <mc:Fallback>
          <p:control name="TextBox134" r:id="rId135" imgW="9144000" imgH="5324400">
            <p:pic>
              <p:nvPicPr>
                <p:cNvPr id="0" name="TextBox13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7" name="TextBox135" r:id="rId136" imgW="9144000" imgH="5324400"/>
        </mc:Choice>
        <mc:Fallback>
          <p:control name="TextBox135" r:id="rId136" imgW="9144000" imgH="5324400">
            <p:pic>
              <p:nvPicPr>
                <p:cNvPr id="0" name="TextBox13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8" name="TextBox136" r:id="rId137" imgW="9144000" imgH="5324400"/>
        </mc:Choice>
        <mc:Fallback>
          <p:control name="TextBox136" r:id="rId137" imgW="9144000" imgH="5324400">
            <p:pic>
              <p:nvPicPr>
                <p:cNvPr id="0" name="TextBox13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69" name="TextBox137" r:id="rId138" imgW="9144000" imgH="5324400"/>
        </mc:Choice>
        <mc:Fallback>
          <p:control name="TextBox137" r:id="rId138" imgW="9144000" imgH="5324400">
            <p:pic>
              <p:nvPicPr>
                <p:cNvPr id="0" name="TextBox13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0" name="TextBox138" r:id="rId139" imgW="9144000" imgH="5324400"/>
        </mc:Choice>
        <mc:Fallback>
          <p:control name="TextBox138" r:id="rId139" imgW="9144000" imgH="5324400">
            <p:pic>
              <p:nvPicPr>
                <p:cNvPr id="0" name="TextBox1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1" name="TextBox139" r:id="rId140" imgW="9144000" imgH="5324400"/>
        </mc:Choice>
        <mc:Fallback>
          <p:control name="TextBox139" r:id="rId140" imgW="9144000" imgH="5324400">
            <p:pic>
              <p:nvPicPr>
                <p:cNvPr id="0" name="TextBox13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2" name="TextBox140" r:id="rId141" imgW="9144000" imgH="5324400"/>
        </mc:Choice>
        <mc:Fallback>
          <p:control name="TextBox140" r:id="rId141" imgW="9144000" imgH="5324400">
            <p:pic>
              <p:nvPicPr>
                <p:cNvPr id="0" name="TextBox14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3" name="TextBox141" r:id="rId142" imgW="9144000" imgH="5324400"/>
        </mc:Choice>
        <mc:Fallback>
          <p:control name="TextBox141" r:id="rId142" imgW="9144000" imgH="5324400">
            <p:pic>
              <p:nvPicPr>
                <p:cNvPr id="0" name="TextBox14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4" name="TextBox142" r:id="rId143" imgW="9144000" imgH="5324400"/>
        </mc:Choice>
        <mc:Fallback>
          <p:control name="TextBox142" r:id="rId143" imgW="9144000" imgH="5324400">
            <p:pic>
              <p:nvPicPr>
                <p:cNvPr id="0" name="TextBox14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5" name="TextBox143" r:id="rId144" imgW="9144000" imgH="5324400"/>
        </mc:Choice>
        <mc:Fallback>
          <p:control name="TextBox143" r:id="rId144" imgW="9144000" imgH="5324400">
            <p:pic>
              <p:nvPicPr>
                <p:cNvPr id="0" name="TextBox14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6" name="TextBox144" r:id="rId145" imgW="9144000" imgH="5324400"/>
        </mc:Choice>
        <mc:Fallback>
          <p:control name="TextBox144" r:id="rId145" imgW="9144000" imgH="5324400">
            <p:pic>
              <p:nvPicPr>
                <p:cNvPr id="0" name="TextBox14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7" name="TextBox145" r:id="rId146" imgW="9144000" imgH="5324400"/>
        </mc:Choice>
        <mc:Fallback>
          <p:control name="TextBox145" r:id="rId146" imgW="9144000" imgH="5324400">
            <p:pic>
              <p:nvPicPr>
                <p:cNvPr id="0" name="TextBox14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8" name="TextBox146" r:id="rId147" imgW="9144000" imgH="5324400"/>
        </mc:Choice>
        <mc:Fallback>
          <p:control name="TextBox146" r:id="rId147" imgW="9144000" imgH="5324400">
            <p:pic>
              <p:nvPicPr>
                <p:cNvPr id="0" name="TextBox14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79" name="TextBox147" r:id="rId148" imgW="9144000" imgH="5324400"/>
        </mc:Choice>
        <mc:Fallback>
          <p:control name="TextBox147" r:id="rId148" imgW="9144000" imgH="5324400">
            <p:pic>
              <p:nvPicPr>
                <p:cNvPr id="0" name="TextBox14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0" name="TextBox148" r:id="rId149" imgW="9144000" imgH="5324400"/>
        </mc:Choice>
        <mc:Fallback>
          <p:control name="TextBox148" r:id="rId149" imgW="9144000" imgH="5324400">
            <p:pic>
              <p:nvPicPr>
                <p:cNvPr id="0" name="TextBox14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1" name="TextBox149" r:id="rId150" imgW="9144000" imgH="5324400"/>
        </mc:Choice>
        <mc:Fallback>
          <p:control name="TextBox149" r:id="rId150" imgW="9144000" imgH="5324400">
            <p:pic>
              <p:nvPicPr>
                <p:cNvPr id="0" name="TextBox14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2" name="TextBox150" r:id="rId151" imgW="9144000" imgH="5324400"/>
        </mc:Choice>
        <mc:Fallback>
          <p:control name="TextBox150" r:id="rId151" imgW="9144000" imgH="5324400">
            <p:pic>
              <p:nvPicPr>
                <p:cNvPr id="0" name="TextBox15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3" name="TextBox151" r:id="rId152" imgW="9144000" imgH="5324400"/>
        </mc:Choice>
        <mc:Fallback>
          <p:control name="TextBox151" r:id="rId152" imgW="9144000" imgH="5324400">
            <p:pic>
              <p:nvPicPr>
                <p:cNvPr id="0" name="TextBox15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4" name="TextBox152" r:id="rId153" imgW="9144000" imgH="5324400"/>
        </mc:Choice>
        <mc:Fallback>
          <p:control name="TextBox152" r:id="rId153" imgW="9144000" imgH="5324400">
            <p:pic>
              <p:nvPicPr>
                <p:cNvPr id="0" name="TextBox15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5" name="TextBox153" r:id="rId154" imgW="9144000" imgH="5324400"/>
        </mc:Choice>
        <mc:Fallback>
          <p:control name="TextBox153" r:id="rId154" imgW="9144000" imgH="5324400">
            <p:pic>
              <p:nvPicPr>
                <p:cNvPr id="0" name="TextBox15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6" name="TextBox154" r:id="rId155" imgW="9144000" imgH="5324400"/>
        </mc:Choice>
        <mc:Fallback>
          <p:control name="TextBox154" r:id="rId155" imgW="9144000" imgH="5324400">
            <p:pic>
              <p:nvPicPr>
                <p:cNvPr id="0" name="TextBox15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7" name="TextBox155" r:id="rId156" imgW="9144000" imgH="5324400"/>
        </mc:Choice>
        <mc:Fallback>
          <p:control name="TextBox155" r:id="rId156" imgW="9144000" imgH="5324400">
            <p:pic>
              <p:nvPicPr>
                <p:cNvPr id="0" name="TextBox15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8" name="TextBox156" r:id="rId157" imgW="9144000" imgH="5324400"/>
        </mc:Choice>
        <mc:Fallback>
          <p:control name="TextBox156" r:id="rId157" imgW="9144000" imgH="5324400">
            <p:pic>
              <p:nvPicPr>
                <p:cNvPr id="0" name="TextBox15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89" name="TextBox157" r:id="rId158" imgW="9144000" imgH="5324400"/>
        </mc:Choice>
        <mc:Fallback>
          <p:control name="TextBox157" r:id="rId158" imgW="9144000" imgH="5324400">
            <p:pic>
              <p:nvPicPr>
                <p:cNvPr id="0" name="TextBox15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0" name="TextBox158" r:id="rId159" imgW="9144000" imgH="5324400"/>
        </mc:Choice>
        <mc:Fallback>
          <p:control name="TextBox158" r:id="rId159" imgW="9144000" imgH="5324400">
            <p:pic>
              <p:nvPicPr>
                <p:cNvPr id="0" name="TextBox15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1" name="TextBox159" r:id="rId160" imgW="9144000" imgH="5324400"/>
        </mc:Choice>
        <mc:Fallback>
          <p:control name="TextBox159" r:id="rId160" imgW="9144000" imgH="5324400">
            <p:pic>
              <p:nvPicPr>
                <p:cNvPr id="0" name="TextBox15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2" name="TextBox160" r:id="rId161" imgW="9144000" imgH="5324400"/>
        </mc:Choice>
        <mc:Fallback>
          <p:control name="TextBox160" r:id="rId161" imgW="9144000" imgH="5324400">
            <p:pic>
              <p:nvPicPr>
                <p:cNvPr id="0" name="TextBox1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3" name="TextBox161" r:id="rId162" imgW="9144000" imgH="5324400"/>
        </mc:Choice>
        <mc:Fallback>
          <p:control name="TextBox161" r:id="rId162" imgW="9144000" imgH="5324400">
            <p:pic>
              <p:nvPicPr>
                <p:cNvPr id="0" name="TextBox1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4" name="TextBox162" r:id="rId163" imgW="9144000" imgH="5324400"/>
        </mc:Choice>
        <mc:Fallback>
          <p:control name="TextBox162" r:id="rId163" imgW="9144000" imgH="5324400">
            <p:pic>
              <p:nvPicPr>
                <p:cNvPr id="0" name="TextBox1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5" name="TextBox163" r:id="rId164" imgW="9144000" imgH="5324400"/>
        </mc:Choice>
        <mc:Fallback>
          <p:control name="TextBox163" r:id="rId164" imgW="9144000" imgH="5324400">
            <p:pic>
              <p:nvPicPr>
                <p:cNvPr id="0" name="TextBox1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6" name="TextBox164" r:id="rId165" imgW="9144000" imgH="5324400"/>
        </mc:Choice>
        <mc:Fallback>
          <p:control name="TextBox164" r:id="rId165" imgW="9144000" imgH="5324400">
            <p:pic>
              <p:nvPicPr>
                <p:cNvPr id="0" name="TextBox1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7" name="TextBox165" r:id="rId166" imgW="9144000" imgH="5324400"/>
        </mc:Choice>
        <mc:Fallback>
          <p:control name="TextBox165" r:id="rId166" imgW="9144000" imgH="5324400">
            <p:pic>
              <p:nvPicPr>
                <p:cNvPr id="0" name="TextBox1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8" name="TextBox166" r:id="rId167" imgW="9144000" imgH="5324400"/>
        </mc:Choice>
        <mc:Fallback>
          <p:control name="TextBox166" r:id="rId167" imgW="9144000" imgH="5324400">
            <p:pic>
              <p:nvPicPr>
                <p:cNvPr id="0" name="TextBox16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399" name="TextBox167" r:id="rId168" imgW="9144000" imgH="5324400"/>
        </mc:Choice>
        <mc:Fallback>
          <p:control name="TextBox167" r:id="rId168" imgW="9144000" imgH="5324400">
            <p:pic>
              <p:nvPicPr>
                <p:cNvPr id="0" name="TextBox1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0" name="TextBox168" r:id="rId169" imgW="9144000" imgH="5324400"/>
        </mc:Choice>
        <mc:Fallback>
          <p:control name="TextBox168" r:id="rId169" imgW="9144000" imgH="5324400">
            <p:pic>
              <p:nvPicPr>
                <p:cNvPr id="0" name="TextBox1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1" name="TextBox169" r:id="rId170" imgW="9144000" imgH="5324400"/>
        </mc:Choice>
        <mc:Fallback>
          <p:control name="TextBox169" r:id="rId170" imgW="9144000" imgH="5324400">
            <p:pic>
              <p:nvPicPr>
                <p:cNvPr id="0" name="TextBox1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2" name="TextBox170" r:id="rId171" imgW="9144000" imgH="5324400"/>
        </mc:Choice>
        <mc:Fallback>
          <p:control name="TextBox170" r:id="rId171" imgW="9144000" imgH="5324400">
            <p:pic>
              <p:nvPicPr>
                <p:cNvPr id="0" name="TextBox1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3" name="TextBox171" r:id="rId172" imgW="9144000" imgH="5324400"/>
        </mc:Choice>
        <mc:Fallback>
          <p:control name="TextBox171" r:id="rId172" imgW="9144000" imgH="5324400">
            <p:pic>
              <p:nvPicPr>
                <p:cNvPr id="0" name="TextBox1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4" name="TextBox172" r:id="rId173" imgW="9144000" imgH="5324400"/>
        </mc:Choice>
        <mc:Fallback>
          <p:control name="TextBox172" r:id="rId173" imgW="9144000" imgH="5324400">
            <p:pic>
              <p:nvPicPr>
                <p:cNvPr id="0" name="TextBox1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5" name="TextBox173" r:id="rId174" imgW="9144000" imgH="5324400"/>
        </mc:Choice>
        <mc:Fallback>
          <p:control name="TextBox173" r:id="rId174" imgW="9144000" imgH="5324400">
            <p:pic>
              <p:nvPicPr>
                <p:cNvPr id="0" name="TextBox1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6" name="TextBox174" r:id="rId175" imgW="9144000" imgH="5324400"/>
        </mc:Choice>
        <mc:Fallback>
          <p:control name="TextBox174" r:id="rId175" imgW="9144000" imgH="5324400">
            <p:pic>
              <p:nvPicPr>
                <p:cNvPr id="0" name="TextBox1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7" name="TextBox175" r:id="rId176" imgW="9144000" imgH="5324400"/>
        </mc:Choice>
        <mc:Fallback>
          <p:control name="TextBox175" r:id="rId176" imgW="9144000" imgH="5324400">
            <p:pic>
              <p:nvPicPr>
                <p:cNvPr id="0" name="TextBox1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8" name="TextBox176" r:id="rId177" imgW="9144000" imgH="5324400"/>
        </mc:Choice>
        <mc:Fallback>
          <p:control name="TextBox176" r:id="rId177" imgW="9144000" imgH="5324400">
            <p:pic>
              <p:nvPicPr>
                <p:cNvPr id="0" name="TextBox17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09" name="TextBox177" r:id="rId178" imgW="9144000" imgH="5324400"/>
        </mc:Choice>
        <mc:Fallback>
          <p:control name="TextBox177" r:id="rId178" imgW="9144000" imgH="5324400">
            <p:pic>
              <p:nvPicPr>
                <p:cNvPr id="0" name="TextBox1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0" name="TextBox178" r:id="rId179" imgW="9144000" imgH="5324400"/>
        </mc:Choice>
        <mc:Fallback>
          <p:control name="TextBox178" r:id="rId179" imgW="9144000" imgH="5324400">
            <p:pic>
              <p:nvPicPr>
                <p:cNvPr id="0" name="TextBox17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1" name="TextBox179" r:id="rId180" imgW="9144000" imgH="5324400"/>
        </mc:Choice>
        <mc:Fallback>
          <p:control name="TextBox179" r:id="rId180" imgW="9144000" imgH="5324400">
            <p:pic>
              <p:nvPicPr>
                <p:cNvPr id="0" name="TextBox17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2" name="TextBox180" r:id="rId181" imgW="9144000" imgH="5324400"/>
        </mc:Choice>
        <mc:Fallback>
          <p:control name="TextBox180" r:id="rId181" imgW="9144000" imgH="5324400">
            <p:pic>
              <p:nvPicPr>
                <p:cNvPr id="0" name="TextBox18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3" name="TextBox181" r:id="rId182" imgW="9144000" imgH="5324400"/>
        </mc:Choice>
        <mc:Fallback>
          <p:control name="TextBox181" r:id="rId182" imgW="9144000" imgH="5324400">
            <p:pic>
              <p:nvPicPr>
                <p:cNvPr id="0" name="TextBox18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4" name="TextBox182" r:id="rId183" imgW="9144000" imgH="5324400"/>
        </mc:Choice>
        <mc:Fallback>
          <p:control name="TextBox182" r:id="rId183" imgW="9144000" imgH="5324400">
            <p:pic>
              <p:nvPicPr>
                <p:cNvPr id="0" name="TextBox18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5" name="TextBox183" r:id="rId184" imgW="9144000" imgH="5324400"/>
        </mc:Choice>
        <mc:Fallback>
          <p:control name="TextBox183" r:id="rId184" imgW="9144000" imgH="5324400">
            <p:pic>
              <p:nvPicPr>
                <p:cNvPr id="0" name="TextBox18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6" name="TextBox184" r:id="rId185" imgW="9144000" imgH="5324400"/>
        </mc:Choice>
        <mc:Fallback>
          <p:control name="TextBox184" r:id="rId185" imgW="9144000" imgH="5324400">
            <p:pic>
              <p:nvPicPr>
                <p:cNvPr id="0" name="TextBox18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7" name="TextBox185" r:id="rId186" imgW="9144000" imgH="5324400"/>
        </mc:Choice>
        <mc:Fallback>
          <p:control name="TextBox185" r:id="rId186" imgW="9144000" imgH="5324400">
            <p:pic>
              <p:nvPicPr>
                <p:cNvPr id="0" name="TextBox18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8" name="TextBox186" r:id="rId187" imgW="9144000" imgH="5324400"/>
        </mc:Choice>
        <mc:Fallback>
          <p:control name="TextBox186" r:id="rId187" imgW="9144000" imgH="5324400">
            <p:pic>
              <p:nvPicPr>
                <p:cNvPr id="0" name="TextBox18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19" name="TextBox187" r:id="rId188" imgW="9144000" imgH="5324400"/>
        </mc:Choice>
        <mc:Fallback>
          <p:control name="TextBox187" r:id="rId188" imgW="9144000" imgH="5324400">
            <p:pic>
              <p:nvPicPr>
                <p:cNvPr id="0" name="TextBox18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0" name="TextBox188" r:id="rId189" imgW="9144000" imgH="5324400"/>
        </mc:Choice>
        <mc:Fallback>
          <p:control name="TextBox188" r:id="rId189" imgW="9144000" imgH="5324400">
            <p:pic>
              <p:nvPicPr>
                <p:cNvPr id="0" name="TextBox18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1" name="TextBox189" r:id="rId190" imgW="9144000" imgH="5324400"/>
        </mc:Choice>
        <mc:Fallback>
          <p:control name="TextBox189" r:id="rId190" imgW="9144000" imgH="5324400">
            <p:pic>
              <p:nvPicPr>
                <p:cNvPr id="0" name="TextBox18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2" name="TextBox190" r:id="rId191" imgW="9144000" imgH="5324400"/>
        </mc:Choice>
        <mc:Fallback>
          <p:control name="TextBox190" r:id="rId191" imgW="9144000" imgH="5324400">
            <p:pic>
              <p:nvPicPr>
                <p:cNvPr id="0" name="TextBox19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3" name="TextBox191" r:id="rId192" imgW="9144000" imgH="5324400"/>
        </mc:Choice>
        <mc:Fallback>
          <p:control name="TextBox191" r:id="rId192" imgW="9144000" imgH="5324400">
            <p:pic>
              <p:nvPicPr>
                <p:cNvPr id="0" name="TextBox19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4" name="TextBox192" r:id="rId193" imgW="9144000" imgH="5324400"/>
        </mc:Choice>
        <mc:Fallback>
          <p:control name="TextBox192" r:id="rId193" imgW="9144000" imgH="5324400">
            <p:pic>
              <p:nvPicPr>
                <p:cNvPr id="0" name="TextBox19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5" name="TextBox193" r:id="rId194" imgW="9144000" imgH="5324400"/>
        </mc:Choice>
        <mc:Fallback>
          <p:control name="TextBox193" r:id="rId194" imgW="9144000" imgH="5324400">
            <p:pic>
              <p:nvPicPr>
                <p:cNvPr id="0" name="TextBox19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6" name="TextBox194" r:id="rId195" imgW="9144000" imgH="5324400"/>
        </mc:Choice>
        <mc:Fallback>
          <p:control name="TextBox194" r:id="rId195" imgW="9144000" imgH="5324400">
            <p:pic>
              <p:nvPicPr>
                <p:cNvPr id="0" name="TextBox19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7" name="TextBox195" r:id="rId196" imgW="9144000" imgH="5324400"/>
        </mc:Choice>
        <mc:Fallback>
          <p:control name="TextBox195" r:id="rId196" imgW="9144000" imgH="5324400">
            <p:pic>
              <p:nvPicPr>
                <p:cNvPr id="0" name="TextBox19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8" name="TextBox196" r:id="rId197" imgW="9144000" imgH="5324400"/>
        </mc:Choice>
        <mc:Fallback>
          <p:control name="TextBox196" r:id="rId197" imgW="9144000" imgH="5324400">
            <p:pic>
              <p:nvPicPr>
                <p:cNvPr id="0" name="TextBox19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29" name="TextBox197" r:id="rId198" imgW="9144000" imgH="5324400"/>
        </mc:Choice>
        <mc:Fallback>
          <p:control name="TextBox197" r:id="rId198" imgW="9144000" imgH="5324400">
            <p:pic>
              <p:nvPicPr>
                <p:cNvPr id="0" name="TextBox19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0" name="TextBox198" r:id="rId199" imgW="9144000" imgH="5324400"/>
        </mc:Choice>
        <mc:Fallback>
          <p:control name="TextBox198" r:id="rId199" imgW="9144000" imgH="5324400">
            <p:pic>
              <p:nvPicPr>
                <p:cNvPr id="0" name="TextBox19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1" name="TextBox199" r:id="rId200" imgW="9144000" imgH="5324400"/>
        </mc:Choice>
        <mc:Fallback>
          <p:control name="TextBox199" r:id="rId200" imgW="9144000" imgH="5324400">
            <p:pic>
              <p:nvPicPr>
                <p:cNvPr id="0" name="TextBox19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2" name="TextBox200" r:id="rId201" imgW="9144000" imgH="5324400"/>
        </mc:Choice>
        <mc:Fallback>
          <p:control name="TextBox200" r:id="rId201" imgW="9144000" imgH="5324400">
            <p:pic>
              <p:nvPicPr>
                <p:cNvPr id="0" name="TextBox20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3" name="TextBox201" r:id="rId202" imgW="9144000" imgH="5324400"/>
        </mc:Choice>
        <mc:Fallback>
          <p:control name="TextBox201" r:id="rId202" imgW="9144000" imgH="5324400">
            <p:pic>
              <p:nvPicPr>
                <p:cNvPr id="0" name="TextBox20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4" name="TextBox202" r:id="rId203" imgW="9144000" imgH="5324400"/>
        </mc:Choice>
        <mc:Fallback>
          <p:control name="TextBox202" r:id="rId203" imgW="9144000" imgH="5324400">
            <p:pic>
              <p:nvPicPr>
                <p:cNvPr id="0" name="TextBox20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5" name="TextBox203" r:id="rId204" imgW="9144000" imgH="5324400"/>
        </mc:Choice>
        <mc:Fallback>
          <p:control name="TextBox203" r:id="rId204" imgW="9144000" imgH="5324400">
            <p:pic>
              <p:nvPicPr>
                <p:cNvPr id="0" name="TextBox20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6" name="TextBox204" r:id="rId205" imgW="9144000" imgH="5324400"/>
        </mc:Choice>
        <mc:Fallback>
          <p:control name="TextBox204" r:id="rId205" imgW="9144000" imgH="5324400">
            <p:pic>
              <p:nvPicPr>
                <p:cNvPr id="0" name="TextBox20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7" name="TextBox205" r:id="rId206" imgW="9144000" imgH="5324400"/>
        </mc:Choice>
        <mc:Fallback>
          <p:control name="TextBox205" r:id="rId206" imgW="9144000" imgH="5324400">
            <p:pic>
              <p:nvPicPr>
                <p:cNvPr id="0" name="TextBox20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8" name="TextBox206" r:id="rId207" imgW="9144000" imgH="5324400"/>
        </mc:Choice>
        <mc:Fallback>
          <p:control name="TextBox206" r:id="rId207" imgW="9144000" imgH="5324400">
            <p:pic>
              <p:nvPicPr>
                <p:cNvPr id="0" name="TextBox20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39" name="TextBox207" r:id="rId208" imgW="9144000" imgH="5324400"/>
        </mc:Choice>
        <mc:Fallback>
          <p:control name="TextBox207" r:id="rId208" imgW="9144000" imgH="5324400">
            <p:pic>
              <p:nvPicPr>
                <p:cNvPr id="0" name="TextBox20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0" name="TextBox208" r:id="rId209" imgW="9144000" imgH="5324400"/>
        </mc:Choice>
        <mc:Fallback>
          <p:control name="TextBox208" r:id="rId209" imgW="9144000" imgH="5324400">
            <p:pic>
              <p:nvPicPr>
                <p:cNvPr id="0" name="TextBox20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1" name="TextBox209" r:id="rId210" imgW="9144000" imgH="5324400"/>
        </mc:Choice>
        <mc:Fallback>
          <p:control name="TextBox209" r:id="rId210" imgW="9144000" imgH="5324400">
            <p:pic>
              <p:nvPicPr>
                <p:cNvPr id="0" name="TextBox20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2" name="TextBox210" r:id="rId211" imgW="9144000" imgH="5324400"/>
        </mc:Choice>
        <mc:Fallback>
          <p:control name="TextBox210" r:id="rId211" imgW="9144000" imgH="5324400">
            <p:pic>
              <p:nvPicPr>
                <p:cNvPr id="0" name="TextBox21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3" name="TextBox211" r:id="rId212" imgW="9144000" imgH="5324400"/>
        </mc:Choice>
        <mc:Fallback>
          <p:control name="TextBox211" r:id="rId212" imgW="9144000" imgH="5324400">
            <p:pic>
              <p:nvPicPr>
                <p:cNvPr id="0" name="TextBox2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4" name="TextBox212" r:id="rId213" imgW="9144000" imgH="5324400"/>
        </mc:Choice>
        <mc:Fallback>
          <p:control name="TextBox212" r:id="rId213" imgW="9144000" imgH="5324400">
            <p:pic>
              <p:nvPicPr>
                <p:cNvPr id="0" name="TextBox21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5" name="TextBox213" r:id="rId214" imgW="9144000" imgH="5324400"/>
        </mc:Choice>
        <mc:Fallback>
          <p:control name="TextBox213" r:id="rId214" imgW="9144000" imgH="5324400">
            <p:pic>
              <p:nvPicPr>
                <p:cNvPr id="0" name="TextBox21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6" name="TextBox214" r:id="rId215" imgW="9144000" imgH="5324400"/>
        </mc:Choice>
        <mc:Fallback>
          <p:control name="TextBox214" r:id="rId215" imgW="9144000" imgH="5324400">
            <p:pic>
              <p:nvPicPr>
                <p:cNvPr id="0" name="TextBox21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7" name="TextBox215" r:id="rId216" imgW="9144000" imgH="5324400"/>
        </mc:Choice>
        <mc:Fallback>
          <p:control name="TextBox215" r:id="rId216" imgW="9144000" imgH="5324400">
            <p:pic>
              <p:nvPicPr>
                <p:cNvPr id="0" name="TextBox21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8" name="TextBox216" r:id="rId217" imgW="9144000" imgH="5324400"/>
        </mc:Choice>
        <mc:Fallback>
          <p:control name="TextBox216" r:id="rId217" imgW="9144000" imgH="5324400">
            <p:pic>
              <p:nvPicPr>
                <p:cNvPr id="0" name="TextBox21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49" name="TextBox217" r:id="rId218" imgW="9144000" imgH="5324400"/>
        </mc:Choice>
        <mc:Fallback>
          <p:control name="TextBox217" r:id="rId218" imgW="9144000" imgH="5324400">
            <p:pic>
              <p:nvPicPr>
                <p:cNvPr id="0" name="TextBox21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0" name="TextBox218" r:id="rId219" imgW="9144000" imgH="5324400"/>
        </mc:Choice>
        <mc:Fallback>
          <p:control name="TextBox218" r:id="rId219" imgW="9144000" imgH="5324400">
            <p:pic>
              <p:nvPicPr>
                <p:cNvPr id="0" name="TextBox21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1" name="TextBox219" r:id="rId220" imgW="9144000" imgH="5324400"/>
        </mc:Choice>
        <mc:Fallback>
          <p:control name="TextBox219" r:id="rId220" imgW="9144000" imgH="5324400">
            <p:pic>
              <p:nvPicPr>
                <p:cNvPr id="0" name="TextBox21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2" name="TextBox220" r:id="rId221" imgW="9144000" imgH="5324400"/>
        </mc:Choice>
        <mc:Fallback>
          <p:control name="TextBox220" r:id="rId221" imgW="9144000" imgH="5324400">
            <p:pic>
              <p:nvPicPr>
                <p:cNvPr id="0" name="TextBox22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3" name="TextBox221" r:id="rId222" imgW="9144000" imgH="5324400"/>
        </mc:Choice>
        <mc:Fallback>
          <p:control name="TextBox221" r:id="rId222" imgW="9144000" imgH="5324400">
            <p:pic>
              <p:nvPicPr>
                <p:cNvPr id="0" name="TextBox2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4" name="TextBox222" r:id="rId223" imgW="9144000" imgH="5324400"/>
        </mc:Choice>
        <mc:Fallback>
          <p:control name="TextBox222" r:id="rId223" imgW="9144000" imgH="5324400">
            <p:pic>
              <p:nvPicPr>
                <p:cNvPr id="0" name="TextBox22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5" name="TextBox223" r:id="rId224" imgW="9144000" imgH="5324400"/>
        </mc:Choice>
        <mc:Fallback>
          <p:control name="TextBox223" r:id="rId224" imgW="9144000" imgH="5324400">
            <p:pic>
              <p:nvPicPr>
                <p:cNvPr id="0" name="TextBox22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6" name="TextBox224" r:id="rId225" imgW="9144000" imgH="5324400"/>
        </mc:Choice>
        <mc:Fallback>
          <p:control name="TextBox224" r:id="rId225" imgW="9144000" imgH="5324400">
            <p:pic>
              <p:nvPicPr>
                <p:cNvPr id="0" name="TextBox22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7" name="TextBox225" r:id="rId226" imgW="9144000" imgH="5324400"/>
        </mc:Choice>
        <mc:Fallback>
          <p:control name="TextBox225" r:id="rId226" imgW="9144000" imgH="5324400">
            <p:pic>
              <p:nvPicPr>
                <p:cNvPr id="0" name="TextBox22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8" name="TextBox226" r:id="rId227" imgW="9144000" imgH="5324400"/>
        </mc:Choice>
        <mc:Fallback>
          <p:control name="TextBox226" r:id="rId227" imgW="9144000" imgH="5324400">
            <p:pic>
              <p:nvPicPr>
                <p:cNvPr id="0" name="TextBox22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59" name="TextBox227" r:id="rId228" imgW="9144000" imgH="5324400"/>
        </mc:Choice>
        <mc:Fallback>
          <p:control name="TextBox227" r:id="rId228" imgW="9144000" imgH="5324400">
            <p:pic>
              <p:nvPicPr>
                <p:cNvPr id="0" name="TextBox22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0" name="TextBox228" r:id="rId229" imgW="9144000" imgH="5324400"/>
        </mc:Choice>
        <mc:Fallback>
          <p:control name="TextBox228" r:id="rId229" imgW="9144000" imgH="5324400">
            <p:pic>
              <p:nvPicPr>
                <p:cNvPr id="0" name="TextBox22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1" name="TextBox229" r:id="rId230" imgW="9144000" imgH="5324400"/>
        </mc:Choice>
        <mc:Fallback>
          <p:control name="TextBox229" r:id="rId230" imgW="9144000" imgH="5324400">
            <p:pic>
              <p:nvPicPr>
                <p:cNvPr id="0" name="TextBox22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2" name="TextBox230" r:id="rId231" imgW="9144000" imgH="5324400"/>
        </mc:Choice>
        <mc:Fallback>
          <p:control name="TextBox230" r:id="rId231" imgW="9144000" imgH="5324400">
            <p:pic>
              <p:nvPicPr>
                <p:cNvPr id="0" name="TextBox23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3" name="TextBox231" r:id="rId232" imgW="9144000" imgH="5324400"/>
        </mc:Choice>
        <mc:Fallback>
          <p:control name="TextBox231" r:id="rId232" imgW="9144000" imgH="5324400">
            <p:pic>
              <p:nvPicPr>
                <p:cNvPr id="0" name="TextBox23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4" name="TextBox232" r:id="rId233" imgW="9144000" imgH="5324400"/>
        </mc:Choice>
        <mc:Fallback>
          <p:control name="TextBox232" r:id="rId233" imgW="9144000" imgH="5324400">
            <p:pic>
              <p:nvPicPr>
                <p:cNvPr id="0" name="TextBox23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5" name="TextBox233" r:id="rId234" imgW="9144000" imgH="5324400"/>
        </mc:Choice>
        <mc:Fallback>
          <p:control name="TextBox233" r:id="rId234" imgW="9144000" imgH="5324400">
            <p:pic>
              <p:nvPicPr>
                <p:cNvPr id="0" name="TextBox23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6" name="TextBox234" r:id="rId235" imgW="9144000" imgH="5324400"/>
        </mc:Choice>
        <mc:Fallback>
          <p:control name="TextBox234" r:id="rId235" imgW="9144000" imgH="5324400">
            <p:pic>
              <p:nvPicPr>
                <p:cNvPr id="0" name="TextBox23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7" name="TextBox235" r:id="rId236" imgW="9144000" imgH="5324400"/>
        </mc:Choice>
        <mc:Fallback>
          <p:control name="TextBox235" r:id="rId236" imgW="9144000" imgH="5324400">
            <p:pic>
              <p:nvPicPr>
                <p:cNvPr id="0" name="TextBox23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8" name="TextBox236" r:id="rId237" imgW="9144000" imgH="5324400"/>
        </mc:Choice>
        <mc:Fallback>
          <p:control name="TextBox236" r:id="rId237" imgW="9144000" imgH="5324400">
            <p:pic>
              <p:nvPicPr>
                <p:cNvPr id="0" name="TextBox23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69" name="TextBox237" r:id="rId238" imgW="9144000" imgH="5324400"/>
        </mc:Choice>
        <mc:Fallback>
          <p:control name="TextBox237" r:id="rId238" imgW="9144000" imgH="5324400">
            <p:pic>
              <p:nvPicPr>
                <p:cNvPr id="0" name="TextBox23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0" name="TextBox238" r:id="rId239" imgW="9144000" imgH="5324400"/>
        </mc:Choice>
        <mc:Fallback>
          <p:control name="TextBox238" r:id="rId239" imgW="9144000" imgH="5324400">
            <p:pic>
              <p:nvPicPr>
                <p:cNvPr id="0" name="TextBox23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1" name="TextBox239" r:id="rId240" imgW="9144000" imgH="5324400"/>
        </mc:Choice>
        <mc:Fallback>
          <p:control name="TextBox239" r:id="rId240" imgW="9144000" imgH="5324400">
            <p:pic>
              <p:nvPicPr>
                <p:cNvPr id="0" name="TextBox23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2" name="TextBox240" r:id="rId241" imgW="9144000" imgH="5324400"/>
        </mc:Choice>
        <mc:Fallback>
          <p:control name="TextBox240" r:id="rId241" imgW="9144000" imgH="5324400">
            <p:pic>
              <p:nvPicPr>
                <p:cNvPr id="0" name="TextBox24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3" name="TextBox241" r:id="rId242" imgW="9144000" imgH="5324400"/>
        </mc:Choice>
        <mc:Fallback>
          <p:control name="TextBox241" r:id="rId242" imgW="9144000" imgH="5324400">
            <p:pic>
              <p:nvPicPr>
                <p:cNvPr id="0" name="TextBox24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4" name="TextBox242" r:id="rId243" imgW="9144000" imgH="5324400"/>
        </mc:Choice>
        <mc:Fallback>
          <p:control name="TextBox242" r:id="rId243" imgW="9144000" imgH="5324400">
            <p:pic>
              <p:nvPicPr>
                <p:cNvPr id="0" name="TextBox24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5" name="TextBox243" r:id="rId244" imgW="9144000" imgH="5324400"/>
        </mc:Choice>
        <mc:Fallback>
          <p:control name="TextBox243" r:id="rId244" imgW="9144000" imgH="5324400">
            <p:pic>
              <p:nvPicPr>
                <p:cNvPr id="0" name="TextBox24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6" name="TextBox244" r:id="rId245" imgW="9144000" imgH="5324400"/>
        </mc:Choice>
        <mc:Fallback>
          <p:control name="TextBox244" r:id="rId245" imgW="9144000" imgH="5324400">
            <p:pic>
              <p:nvPicPr>
                <p:cNvPr id="0" name="TextBox24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58958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7" name="TextBox245" r:id="rId246" imgW="9144000" imgH="5324400"/>
        </mc:Choice>
        <mc:Fallback>
          <p:control name="TextBox245" r:id="rId246" imgW="9144000" imgH="5324400">
            <p:pic>
              <p:nvPicPr>
                <p:cNvPr id="0" name="TextBox24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8" name="TextBox246" r:id="rId247" imgW="9144000" imgH="5324400"/>
        </mc:Choice>
        <mc:Fallback>
          <p:control name="TextBox246" r:id="rId247" imgW="9144000" imgH="5324400">
            <p:pic>
              <p:nvPicPr>
                <p:cNvPr id="0" name="TextBox24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79" name="TextBox247" r:id="rId248" imgW="9144000" imgH="5324400"/>
        </mc:Choice>
        <mc:Fallback>
          <p:control name="TextBox247" r:id="rId248" imgW="9144000" imgH="5324400">
            <p:pic>
              <p:nvPicPr>
                <p:cNvPr id="0" name="TextBox24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0" name="TextBox248" r:id="rId249" imgW="9144000" imgH="5324400"/>
        </mc:Choice>
        <mc:Fallback>
          <p:control name="TextBox248" r:id="rId249" imgW="9144000" imgH="5324400">
            <p:pic>
              <p:nvPicPr>
                <p:cNvPr id="0" name="TextBox24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1" name="TextBox249" r:id="rId250" imgW="9144000" imgH="5324400"/>
        </mc:Choice>
        <mc:Fallback>
          <p:control name="TextBox249" r:id="rId250" imgW="9144000" imgH="5324400">
            <p:pic>
              <p:nvPicPr>
                <p:cNvPr id="0" name="TextBox24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2" name="TextBox250" r:id="rId251" imgW="9144000" imgH="5324400"/>
        </mc:Choice>
        <mc:Fallback>
          <p:control name="TextBox250" r:id="rId251" imgW="9144000" imgH="5324400">
            <p:pic>
              <p:nvPicPr>
                <p:cNvPr id="0" name="TextBox25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3" name="TextBox251" r:id="rId252" imgW="9144000" imgH="5324400"/>
        </mc:Choice>
        <mc:Fallback>
          <p:control name="TextBox251" r:id="rId252" imgW="9144000" imgH="5324400">
            <p:pic>
              <p:nvPicPr>
                <p:cNvPr id="0" name="TextBox25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4" name="TextBox252" r:id="rId253" imgW="9144000" imgH="5324400"/>
        </mc:Choice>
        <mc:Fallback>
          <p:control name="TextBox252" r:id="rId253" imgW="9144000" imgH="5324400">
            <p:pic>
              <p:nvPicPr>
                <p:cNvPr id="0" name="TextBox25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5" name="TextBox253" r:id="rId254" imgW="9144000" imgH="5324400"/>
        </mc:Choice>
        <mc:Fallback>
          <p:control name="TextBox253" r:id="rId254" imgW="9144000" imgH="5324400">
            <p:pic>
              <p:nvPicPr>
                <p:cNvPr id="0" name="TextBox25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6" name="TextBox254" r:id="rId255" imgW="9144000" imgH="5324400"/>
        </mc:Choice>
        <mc:Fallback>
          <p:control name="TextBox254" r:id="rId255" imgW="9144000" imgH="5324400">
            <p:pic>
              <p:nvPicPr>
                <p:cNvPr id="0" name="TextBox25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7" name="TextBox255" r:id="rId256" imgW="9144000" imgH="5324400"/>
        </mc:Choice>
        <mc:Fallback>
          <p:control name="TextBox255" r:id="rId256" imgW="9144000" imgH="5324400">
            <p:pic>
              <p:nvPicPr>
                <p:cNvPr id="0" name="TextBox25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8" name="TextBox256" r:id="rId257" imgW="9144000" imgH="5324400"/>
        </mc:Choice>
        <mc:Fallback>
          <p:control name="TextBox256" r:id="rId257" imgW="9144000" imgH="5324400">
            <p:pic>
              <p:nvPicPr>
                <p:cNvPr id="0" name="TextBox25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89" name="TextBox257" r:id="rId258" imgW="9144000" imgH="5324400"/>
        </mc:Choice>
        <mc:Fallback>
          <p:control name="TextBox257" r:id="rId258" imgW="9144000" imgH="5324400">
            <p:pic>
              <p:nvPicPr>
                <p:cNvPr id="0" name="TextBox25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0" name="TextBox258" r:id="rId259" imgW="9144000" imgH="5324400"/>
        </mc:Choice>
        <mc:Fallback>
          <p:control name="TextBox258" r:id="rId259" imgW="9144000" imgH="5324400">
            <p:pic>
              <p:nvPicPr>
                <p:cNvPr id="0" name="TextBox25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1" name="TextBox259" r:id="rId260" imgW="9144000" imgH="5324400"/>
        </mc:Choice>
        <mc:Fallback>
          <p:control name="TextBox259" r:id="rId260" imgW="9144000" imgH="5324400">
            <p:pic>
              <p:nvPicPr>
                <p:cNvPr id="0" name="TextBox25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2" name="TextBox260" r:id="rId261" imgW="9144000" imgH="5324400"/>
        </mc:Choice>
        <mc:Fallback>
          <p:control name="TextBox260" r:id="rId261" imgW="9144000" imgH="5324400">
            <p:pic>
              <p:nvPicPr>
                <p:cNvPr id="0" name="TextBox26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0133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3" name="TextBox261" r:id="rId262" imgW="9144000" imgH="5324400"/>
        </mc:Choice>
        <mc:Fallback>
          <p:control name="TextBox261" r:id="rId262" imgW="9144000" imgH="5324400">
            <p:pic>
              <p:nvPicPr>
                <p:cNvPr id="0" name="TextBox26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8769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4" name="TextBox262" r:id="rId263" imgW="9144000" imgH="5324400"/>
        </mc:Choice>
        <mc:Fallback>
          <p:control name="TextBox262" r:id="rId263" imgW="9144000" imgH="5324400">
            <p:pic>
              <p:nvPicPr>
                <p:cNvPr id="0" name="TextBox26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58958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5" name="TextBox263" r:id="rId264" imgW="9144000" imgH="5324400"/>
        </mc:Choice>
        <mc:Fallback>
          <p:control name="TextBox263" r:id="rId264" imgW="9144000" imgH="5324400">
            <p:pic>
              <p:nvPicPr>
                <p:cNvPr id="0" name="TextBox26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3006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6" name="TextBox264" r:id="rId265" imgW="9144000" imgH="5324400"/>
        </mc:Choice>
        <mc:Fallback>
          <p:control name="TextBox264" r:id="rId265" imgW="9144000" imgH="5324400">
            <p:pic>
              <p:nvPicPr>
                <p:cNvPr id="0" name="TextBox26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7244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7" name="TextBox265" r:id="rId266" imgW="9144000" imgH="5324400"/>
        </mc:Choice>
        <mc:Fallback>
          <p:control name="TextBox265" r:id="rId266" imgW="9144000" imgH="5324400">
            <p:pic>
              <p:nvPicPr>
                <p:cNvPr id="0" name="TextBox26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4370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8" name="TextBox266" r:id="rId267" imgW="9144000" imgH="5324400"/>
        </mc:Choice>
        <mc:Fallback>
          <p:control name="TextBox266" r:id="rId267" imgW="9144000" imgH="5324400">
            <p:pic>
              <p:nvPicPr>
                <p:cNvPr id="0" name="TextBox26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414972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499" name="TextBox267" r:id="rId268" imgW="9144000" imgH="5324400"/>
        </mc:Choice>
        <mc:Fallback>
          <p:control name="TextBox267" r:id="rId268" imgW="9144000" imgH="5324400">
            <p:pic>
              <p:nvPicPr>
                <p:cNvPr id="0" name="TextBox26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8608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0" name="TextBox268" r:id="rId269" imgW="9144000" imgH="5324400"/>
        </mc:Choice>
        <mc:Fallback>
          <p:control name="TextBox268" r:id="rId269" imgW="9144000" imgH="5324400">
            <p:pic>
              <p:nvPicPr>
                <p:cNvPr id="0" name="TextBox268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57346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1" name="TextBox269" r:id="rId270" imgW="9144000" imgH="5324400"/>
        </mc:Choice>
        <mc:Fallback>
          <p:control name="TextBox269" r:id="rId270" imgW="9144000" imgH="5324400">
            <p:pic>
              <p:nvPicPr>
                <p:cNvPr id="0" name="TextBox269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32845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2" name="TextBox270" r:id="rId271" imgW="9144000" imgH="5324400"/>
        </mc:Choice>
        <mc:Fallback>
          <p:control name="TextBox270" r:id="rId271" imgW="9144000" imgH="5324400">
            <p:pic>
              <p:nvPicPr>
                <p:cNvPr id="0" name="TextBox270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9972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3" name="TextBox271" r:id="rId272" imgW="9144000" imgH="5324400"/>
        </mc:Choice>
        <mc:Fallback>
          <p:control name="TextBox271" r:id="rId272" imgW="9144000" imgH="5324400">
            <p:pic>
              <p:nvPicPr>
                <p:cNvPr id="0" name="TextBox27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7082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4" name="TextBox272" r:id="rId273" imgW="9144000" imgH="5324400"/>
        </mc:Choice>
        <mc:Fallback>
          <p:control name="TextBox272" r:id="rId273" imgW="9144000" imgH="5324400">
            <p:pic>
              <p:nvPicPr>
                <p:cNvPr id="0" name="TextBox27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4209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5" name="TextBox273" r:id="rId274" imgW="9144000" imgH="5324400"/>
        </mc:Choice>
        <mc:Fallback>
          <p:control name="TextBox273" r:id="rId274" imgW="9144000" imgH="5324400">
            <p:pic>
              <p:nvPicPr>
                <p:cNvPr id="0" name="TextBox27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2133600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6" name="TextBox274" r:id="rId275" imgW="9144000" imgH="5324400"/>
        </mc:Choice>
        <mc:Fallback>
          <p:control name="TextBox274" r:id="rId275" imgW="9144000" imgH="5324400">
            <p:pic>
              <p:nvPicPr>
                <p:cNvPr id="0" name="TextBox27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8446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7" name="TextBox275" r:id="rId276" imgW="9144000" imgH="5324400"/>
        </mc:Choice>
        <mc:Fallback>
          <p:control name="TextBox275" r:id="rId276" imgW="9144000" imgH="5324400">
            <p:pic>
              <p:nvPicPr>
                <p:cNvPr id="0" name="TextBox27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557338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8" name="TextBox276" r:id="rId277" imgW="9144000" imgH="5324400"/>
        </mc:Choice>
        <mc:Fallback>
          <p:control name="TextBox276" r:id="rId277" imgW="9144000" imgH="5324400">
            <p:pic>
              <p:nvPicPr>
                <p:cNvPr id="0" name="TextBox27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1268413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509" name="TextBox277" r:id="rId278" imgW="9144000" imgH="5324400"/>
        </mc:Choice>
        <mc:Fallback>
          <p:control name="TextBox277" r:id="rId278" imgW="9144000" imgH="5324400">
            <p:pic>
              <p:nvPicPr>
                <p:cNvPr id="0" name="TextBox277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8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276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179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209</Words>
  <Application>Microsoft Office PowerPoint</Application>
  <PresentationFormat>Ekran Gösterisi (4:3)</PresentationFormat>
  <Paragraphs>166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Tezer</dc:creator>
  <cp:lastModifiedBy>Tezer</cp:lastModifiedBy>
  <cp:revision>32</cp:revision>
  <dcterms:created xsi:type="dcterms:W3CDTF">2015-06-29T10:28:22Z</dcterms:created>
  <dcterms:modified xsi:type="dcterms:W3CDTF">2015-09-06T10:25:10Z</dcterms:modified>
</cp:coreProperties>
</file>