
<file path=[Content_Types].xml><?xml version="1.0" encoding="utf-8"?>
<Types xmlns="http://schemas.openxmlformats.org/package/2006/content-types">
  <Default Extension="bin" ContentType="application/vnd.ms-office.activeX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webextensions/webextension1.xml" ContentType="application/vnd.ms-office.webextension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activeX/activeX1.xml" ContentType="application/vnd.ms-office.activeX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activeX/activeX2.xml" ContentType="application/vnd.ms-office.activeX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411" r:id="rId3"/>
    <p:sldId id="409" r:id="rId4"/>
    <p:sldId id="410" r:id="rId5"/>
    <p:sldId id="416" r:id="rId6"/>
    <p:sldId id="413" r:id="rId7"/>
    <p:sldId id="419" r:id="rId8"/>
    <p:sldId id="423" r:id="rId9"/>
    <p:sldId id="426" r:id="rId10"/>
    <p:sldId id="424" r:id="rId11"/>
    <p:sldId id="427" r:id="rId12"/>
    <p:sldId id="425" r:id="rId13"/>
    <p:sldId id="428" r:id="rId14"/>
    <p:sldId id="420" r:id="rId15"/>
    <p:sldId id="421" r:id="rId16"/>
    <p:sldId id="422" r:id="rId17"/>
    <p:sldId id="42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up" id="{3E087B2C-5DAF-453C-9346-390F26CFC54F}">
          <p14:sldIdLst>
            <p14:sldId id="411"/>
            <p14:sldId id="409"/>
          </p14:sldIdLst>
        </p14:section>
        <p14:section name="user" id="{6212E9D7-9006-486D-9E85-13414797812D}">
          <p14:sldIdLst>
            <p14:sldId id="410"/>
            <p14:sldId id="416"/>
          </p14:sldIdLst>
        </p14:section>
        <p14:section name="desktop" id="{A57CB17F-AFA0-4FFA-90D7-F2AC2FC4C582}">
          <p14:sldIdLst>
            <p14:sldId id="413"/>
            <p14:sldId id="419"/>
          </p14:sldIdLst>
        </p14:section>
        <p14:section name="office" id="{A6C623AF-8174-4D30-BE9B-8885E196DDD0}">
          <p14:sldIdLst>
            <p14:sldId id="423"/>
            <p14:sldId id="426"/>
            <p14:sldId id="424"/>
            <p14:sldId id="427"/>
            <p14:sldId id="425"/>
            <p14:sldId id="428"/>
          </p14:sldIdLst>
        </p14:section>
        <p14:section name="setting" id="{488F2B05-80AA-41A9-AF52-0D6A018D3661}">
          <p14:sldIdLst>
            <p14:sldId id="420"/>
            <p14:sldId id="421"/>
            <p14:sldId id="422"/>
          </p14:sldIdLst>
        </p14:section>
        <p14:section name="sd" id="{404CAA77-005E-4CBB-9973-AE10D3C74BE3}">
          <p14:sldIdLst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D232"/>
    <a:srgbClr val="800000"/>
    <a:srgbClr val="FFFF37"/>
    <a:srgbClr val="F349C1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3712" autoAdjust="0"/>
  </p:normalViewPr>
  <p:slideViewPr>
    <p:cSldViewPr snapToGrid="0">
      <p:cViewPr varScale="1">
        <p:scale>
          <a:sx n="62" d="100"/>
          <a:sy n="62" d="100"/>
        </p:scale>
        <p:origin x="822" y="54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06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95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12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8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4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8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57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2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0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024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4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197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slide" Target="slide5.xml"/><Relationship Id="rId3" Type="http://schemas.openxmlformats.org/officeDocument/2006/relationships/control" Target="../activeX/activeX2.xml"/><Relationship Id="rId7" Type="http://schemas.openxmlformats.org/officeDocument/2006/relationships/slide" Target="slide6.xml"/><Relationship Id="rId12" Type="http://schemas.openxmlformats.org/officeDocument/2006/relationships/hyperlink" Target="https://commons.wikimedia.org/wiki/File:Circle-icons-settings.svg" TargetMode="External"/><Relationship Id="rId17" Type="http://schemas.openxmlformats.org/officeDocument/2006/relationships/image" Target="../media/image10.png"/><Relationship Id="rId2" Type="http://schemas.openxmlformats.org/officeDocument/2006/relationships/tags" Target="../tags/tag73.xml"/><Relationship Id="rId16" Type="http://schemas.microsoft.com/office/2007/relationships/hdphoto" Target="../media/hdphoto1.wdp"/><Relationship Id="rId1" Type="http://schemas.openxmlformats.org/officeDocument/2006/relationships/vmlDrawing" Target="../drawings/vmlDrawing2.vml"/><Relationship Id="rId6" Type="http://schemas.openxmlformats.org/officeDocument/2006/relationships/hyperlink" Target="http://cute-pictures.blogspot.com/2010/10/pleasant-green-sky-background.html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4.jpg"/><Relationship Id="rId15" Type="http://schemas.openxmlformats.org/officeDocument/2006/relationships/image" Target="../media/image9.png"/><Relationship Id="rId10" Type="http://schemas.openxmlformats.org/officeDocument/2006/relationships/slide" Target="slide13.xml"/><Relationship Id="rId19" Type="http://schemas.openxmlformats.org/officeDocument/2006/relationships/image" Target="../media/image15.wmf"/><Relationship Id="rId4" Type="http://schemas.openxmlformats.org/officeDocument/2006/relationships/slideLayout" Target="../slideLayouts/slideLayout2.xml"/><Relationship Id="rId9" Type="http://schemas.openxmlformats.org/officeDocument/2006/relationships/hyperlink" Target="https://commons.wikimedia.org/wiki/File:Google_Chrome_icon_(2011).svg" TargetMode="Externa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hyperlink" Target="https://commons.wikimedia.org/wiki/File:Google_Chrome_icon_(2011).svg" TargetMode="Externa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slide" Target="slide6.xml"/><Relationship Id="rId15" Type="http://schemas.openxmlformats.org/officeDocument/2006/relationships/image" Target="../media/image10.png"/><Relationship Id="rId10" Type="http://schemas.openxmlformats.org/officeDocument/2006/relationships/hyperlink" Target="https://commons.wikimedia.org/wiki/File:Circle-icons-settings.svg" TargetMode="External"/><Relationship Id="rId4" Type="http://schemas.openxmlformats.org/officeDocument/2006/relationships/hyperlink" Target="http://cute-pictures.blogspot.com/2010/10/pleasant-green-sky-background.html" TargetMode="External"/><Relationship Id="rId9" Type="http://schemas.openxmlformats.org/officeDocument/2006/relationships/image" Target="../media/image6.png"/><Relationship Id="rId1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hyperlink" Target="https://commons.wikimedia.org/wiki/File:Google_Chrome_icon_(2011).svg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slide" Target="slide5.xml"/><Relationship Id="rId1" Type="http://schemas.openxmlformats.org/officeDocument/2006/relationships/tags" Target="../tags/tag75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slide" Target="slide6.xml"/><Relationship Id="rId15" Type="http://schemas.openxmlformats.org/officeDocument/2006/relationships/image" Target="../media/image10.png"/><Relationship Id="rId10" Type="http://schemas.openxmlformats.org/officeDocument/2006/relationships/hyperlink" Target="https://commons.wikimedia.org/wiki/File:Circle-icons-settings.svg" TargetMode="External"/><Relationship Id="rId4" Type="http://schemas.openxmlformats.org/officeDocument/2006/relationships/hyperlink" Target="http://cute-pictures.blogspot.com/2010/10/pleasant-green-sky-background.html" TargetMode="External"/><Relationship Id="rId9" Type="http://schemas.openxmlformats.org/officeDocument/2006/relationships/image" Target="../media/image6.png"/><Relationship Id="rId1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hyperlink" Target="https://commons.wikimedia.org/wiki/File:Google_Chrome_icon_(2011).svg" TargetMode="External"/><Relationship Id="rId1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hyperlink" Target="https://pixabay.com/en/link-url-icon-chains-web-internet-1271843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slide" Target="slide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slide" Target="slide6.xml"/><Relationship Id="rId5" Type="http://schemas.openxmlformats.org/officeDocument/2006/relationships/slide" Target="slide14.xml"/><Relationship Id="rId15" Type="http://schemas.openxmlformats.org/officeDocument/2006/relationships/image" Target="../media/image7.png"/><Relationship Id="rId10" Type="http://schemas.openxmlformats.org/officeDocument/2006/relationships/hyperlink" Target="https://commons.wikimedia.org/wiki/File:About_icon_(The_Noun_Project).svg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s://commons.wikimedia.org/wiki/File:Circle-icons-settings.svg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slide" Target="slide13.xml"/><Relationship Id="rId7" Type="http://schemas.openxmlformats.org/officeDocument/2006/relationships/hyperlink" Target="https://pixabay.com/en/link-url-icon-chains-web-internet-1271843/" TargetMode="External"/><Relationship Id="rId12" Type="http://schemas.openxmlformats.org/officeDocument/2006/relationships/hyperlink" Target="https://commons.wikimedia.org/wiki/File:Google_Chrome_icon_(2011).svg" TargetMode="External"/><Relationship Id="rId17" Type="http://schemas.microsoft.com/office/2007/relationships/hdphoto" Target="../media/hdphoto1.wdp"/><Relationship Id="rId2" Type="http://schemas.openxmlformats.org/officeDocument/2006/relationships/slide" Target="slide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hyperlink" Target="https://commons.wikimedia.org/wiki/File:Circle-icons-settings.svg" TargetMode="External"/><Relationship Id="rId15" Type="http://schemas.openxmlformats.org/officeDocument/2006/relationships/image" Target="../media/image8.png"/><Relationship Id="rId10" Type="http://schemas.openxmlformats.org/officeDocument/2006/relationships/slide" Target="slide6.xml"/><Relationship Id="rId4" Type="http://schemas.openxmlformats.org/officeDocument/2006/relationships/image" Target="../media/image17.png"/><Relationship Id="rId9" Type="http://schemas.openxmlformats.org/officeDocument/2006/relationships/hyperlink" Target="http://en.wikipedia.org/wiki/File:Wireless-icon.png" TargetMode="External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8.png"/><Relationship Id="rId3" Type="http://schemas.openxmlformats.org/officeDocument/2006/relationships/slide" Target="slide13.xml"/><Relationship Id="rId7" Type="http://schemas.openxmlformats.org/officeDocument/2006/relationships/hyperlink" Target="https://commons.wikimedia.org/wiki/File:About_icon_(The_Noun_Project).svg" TargetMode="External"/><Relationship Id="rId12" Type="http://schemas.openxmlformats.org/officeDocument/2006/relationships/image" Target="../media/image7.png"/><Relationship Id="rId2" Type="http://schemas.openxmlformats.org/officeDocument/2006/relationships/slide" Target="slide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6.png"/><Relationship Id="rId5" Type="http://schemas.openxmlformats.org/officeDocument/2006/relationships/hyperlink" Target="https://commons.wikimedia.org/wiki/File:Circle-icons-settings.svg" TargetMode="External"/><Relationship Id="rId15" Type="http://schemas.microsoft.com/office/2007/relationships/hdphoto" Target="../media/hdphoto1.wdp"/><Relationship Id="rId10" Type="http://schemas.openxmlformats.org/officeDocument/2006/relationships/hyperlink" Target="https://commons.wikimedia.org/wiki/File:Google_Chrome_icon_(2011).svg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hyperlink" Target="https://en.wikipedia.org/wiki/File:Dialog-error-round.svg" TargetMode="Externa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7.xml"/><Relationship Id="rId18" Type="http://schemas.openxmlformats.org/officeDocument/2006/relationships/slide" Target="slide11.xml"/><Relationship Id="rId3" Type="http://schemas.openxmlformats.org/officeDocument/2006/relationships/image" Target="../media/image4.jpg"/><Relationship Id="rId7" Type="http://schemas.openxmlformats.org/officeDocument/2006/relationships/hyperlink" Target="https://commons.wikimedia.org/wiki/File:Google_Chrome_icon_(2011).svg" TargetMode="External"/><Relationship Id="rId12" Type="http://schemas.openxmlformats.org/officeDocument/2006/relationships/slide" Target="slide16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tags" Target="../tags/tag69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slide" Target="slide6.xml"/><Relationship Id="rId15" Type="http://schemas.openxmlformats.org/officeDocument/2006/relationships/slide" Target="slide9.xml"/><Relationship Id="rId10" Type="http://schemas.openxmlformats.org/officeDocument/2006/relationships/hyperlink" Target="https://commons.wikimedia.org/wiki/File:Circle-icons-settings.svg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cute-pictures.blogspot.com/2010/10/pleasant-green-sky-background.html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commons.wikimedia.org/wiki/File:Circle-icons-settings.svg" TargetMode="External"/><Relationship Id="rId1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slide" Target="slide5.xml"/><Relationship Id="rId12" Type="http://schemas.openxmlformats.org/officeDocument/2006/relationships/image" Target="../media/image6.png"/><Relationship Id="rId17" Type="http://schemas.microsoft.com/office/2007/relationships/hdphoto" Target="../media/hdphoto1.wdp"/><Relationship Id="rId2" Type="http://schemas.openxmlformats.org/officeDocument/2006/relationships/image" Target="../media/image1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microsoft.com/office/2011/relationships/webextension" Target="../webextensions/webextension1.xml"/><Relationship Id="rId15" Type="http://schemas.openxmlformats.org/officeDocument/2006/relationships/image" Target="../media/image8.png"/><Relationship Id="rId10" Type="http://schemas.openxmlformats.org/officeDocument/2006/relationships/slide" Target="slide6.xml"/><Relationship Id="rId4" Type="http://schemas.openxmlformats.org/officeDocument/2006/relationships/hyperlink" Target="https://commons.wikimedia.org/wiki/File:Ic_search_48px.svg" TargetMode="External"/><Relationship Id="rId9" Type="http://schemas.openxmlformats.org/officeDocument/2006/relationships/hyperlink" Target="https://commons.wikimedia.org/wiki/File:Google_Chrome_icon_(2011).svg" TargetMode="Externa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hyperlink" Target="https://commons.wikimedia.org/wiki/File:Google_Chrome_icon_(2011).svg" TargetMode="Externa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slide" Target="slide6.xml"/><Relationship Id="rId15" Type="http://schemas.openxmlformats.org/officeDocument/2006/relationships/image" Target="../media/image10.png"/><Relationship Id="rId10" Type="http://schemas.openxmlformats.org/officeDocument/2006/relationships/hyperlink" Target="https://commons.wikimedia.org/wiki/File:Circle-icons-settings.svg" TargetMode="External"/><Relationship Id="rId4" Type="http://schemas.openxmlformats.org/officeDocument/2006/relationships/hyperlink" Target="http://cute-pictures.blogspot.com/2010/10/pleasant-green-sky-background.html" TargetMode="External"/><Relationship Id="rId9" Type="http://schemas.openxmlformats.org/officeDocument/2006/relationships/image" Target="../media/image6.pn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slide" Target="slide5.xml"/><Relationship Id="rId3" Type="http://schemas.openxmlformats.org/officeDocument/2006/relationships/control" Target="../activeX/activeX1.xml"/><Relationship Id="rId7" Type="http://schemas.openxmlformats.org/officeDocument/2006/relationships/slide" Target="slide6.xml"/><Relationship Id="rId12" Type="http://schemas.openxmlformats.org/officeDocument/2006/relationships/hyperlink" Target="https://commons.wikimedia.org/wiki/File:Circle-icons-settings.svg" TargetMode="External"/><Relationship Id="rId17" Type="http://schemas.openxmlformats.org/officeDocument/2006/relationships/image" Target="../media/image10.png"/><Relationship Id="rId2" Type="http://schemas.openxmlformats.org/officeDocument/2006/relationships/tags" Target="../tags/tag71.xml"/><Relationship Id="rId16" Type="http://schemas.microsoft.com/office/2007/relationships/hdphoto" Target="../media/hdphoto1.wdp"/><Relationship Id="rId1" Type="http://schemas.openxmlformats.org/officeDocument/2006/relationships/vmlDrawing" Target="../drawings/vmlDrawing1.vml"/><Relationship Id="rId6" Type="http://schemas.openxmlformats.org/officeDocument/2006/relationships/hyperlink" Target="http://cute-pictures.blogspot.com/2010/10/pleasant-green-sky-background.html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4.jpg"/><Relationship Id="rId15" Type="http://schemas.openxmlformats.org/officeDocument/2006/relationships/image" Target="../media/image9.png"/><Relationship Id="rId10" Type="http://schemas.openxmlformats.org/officeDocument/2006/relationships/slide" Target="slide13.xml"/><Relationship Id="rId19" Type="http://schemas.openxmlformats.org/officeDocument/2006/relationships/image" Target="../media/image14.wmf"/><Relationship Id="rId4" Type="http://schemas.openxmlformats.org/officeDocument/2006/relationships/slideLayout" Target="../slideLayouts/slideLayout2.xml"/><Relationship Id="rId9" Type="http://schemas.openxmlformats.org/officeDocument/2006/relationships/hyperlink" Target="https://commons.wikimedia.org/wiki/File:Google_Chrome_icon_(2011).svg" TargetMode="Externa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hyperlink" Target="https://commons.wikimedia.org/wiki/File:Google_Chrome_icon_(2011).svg" TargetMode="Externa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slide" Target="slide6.xml"/><Relationship Id="rId15" Type="http://schemas.openxmlformats.org/officeDocument/2006/relationships/image" Target="../media/image10.png"/><Relationship Id="rId10" Type="http://schemas.openxmlformats.org/officeDocument/2006/relationships/hyperlink" Target="https://commons.wikimedia.org/wiki/File:Circle-icons-settings.svg" TargetMode="External"/><Relationship Id="rId4" Type="http://schemas.openxmlformats.org/officeDocument/2006/relationships/hyperlink" Target="http://cute-pictures.blogspot.com/2010/10/pleasant-green-sky-background.html" TargetMode="External"/><Relationship Id="rId9" Type="http://schemas.openxmlformats.org/officeDocument/2006/relationships/image" Target="../media/image6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advClick="0" advTm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Wallpaper" descr="绿色的草地上&#10;&#10;描述已自动生成">
            <a:extLst>
              <a:ext uri="{FF2B5EF4-FFF2-40B4-BE49-F238E27FC236}">
                <a16:creationId xmlns:a16="http://schemas.microsoft.com/office/drawing/2014/main" id="{8AD86B75-D2F5-420B-9526-19BA66896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0"/>
            <a:ext cx="12191364" cy="6870700"/>
          </a:xfrm>
          <a:prstGeom prst="rect">
            <a:avLst/>
          </a:prstGeom>
        </p:spPr>
      </p:pic>
      <p:sp>
        <p:nvSpPr>
          <p:cNvPr id="4" name="LDock"/>
          <p:cNvSpPr/>
          <p:nvPr/>
        </p:nvSpPr>
        <p:spPr>
          <a:xfrm>
            <a:off x="635" y="6225886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me">
            <a:extLst>
              <a:ext uri="{FF2B5EF4-FFF2-40B4-BE49-F238E27FC236}">
                <a16:creationId xmlns:a16="http://schemas.microsoft.com/office/drawing/2014/main" id="{BEF3AE8B-B704-4BA9-B143-D80DDE9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18:43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hrome" descr="图片包含 游戏机, 图, 光盘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565C9D26-29F0-4C0F-9DFC-49B5075A76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19" name="Setting" descr="图片包含 游戏机, 物体&#10;&#10;描述已自动生成">
            <a:hlinkClick r:id="rId10" action="ppaction://hlinksldjump"/>
            <a:extLst>
              <a:ext uri="{FF2B5EF4-FFF2-40B4-BE49-F238E27FC236}">
                <a16:creationId xmlns:a16="http://schemas.microsoft.com/office/drawing/2014/main" id="{75C7C315-27AA-4C0C-BF4A-0F6D9CFE18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8" name="START">
            <a:extLst>
              <a:ext uri="{FF2B5EF4-FFF2-40B4-BE49-F238E27FC236}">
                <a16:creationId xmlns:a16="http://schemas.microsoft.com/office/drawing/2014/main" id="{B89FAF43-0834-4186-A183-D099A2081CD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CC496BE-3423-45E0-B2BC-1EFBEC89C2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A1EF23E-E4F3-44A0-9439-4471633897B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455FDC-505F-45AC-B56B-957A244470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2AA772-A639-477E-BF0C-0E69F222B865}"/>
              </a:ext>
            </a:extLst>
          </p:cNvPr>
          <p:cNvSpPr/>
          <p:nvPr/>
        </p:nvSpPr>
        <p:spPr>
          <a:xfrm>
            <a:off x="0" y="-2250"/>
            <a:ext cx="12191364" cy="62414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E196141-D7A6-4A47-9AAE-4018A1D73518}"/>
              </a:ext>
            </a:extLst>
          </p:cNvPr>
          <p:cNvSpPr/>
          <p:nvPr/>
        </p:nvSpPr>
        <p:spPr>
          <a:xfrm>
            <a:off x="-636" y="299419"/>
            <a:ext cx="12192636" cy="55743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7BAD32-75A5-44DB-A222-7D5CA1CA6A07}"/>
              </a:ext>
            </a:extLst>
          </p:cNvPr>
          <p:cNvSpPr/>
          <p:nvPr/>
        </p:nvSpPr>
        <p:spPr>
          <a:xfrm>
            <a:off x="296437" y="379441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MY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8D2F3A-B93F-47E3-B41D-7FD04E6E2327}"/>
              </a:ext>
            </a:extLst>
          </p:cNvPr>
          <p:cNvSpPr/>
          <p:nvPr/>
        </p:nvSpPr>
        <p:spPr>
          <a:xfrm>
            <a:off x="0" y="-6428"/>
            <a:ext cx="12192000" cy="26524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close">
            <a:hlinkClick r:id="rId18" action="ppaction://hlinksldjump"/>
            <a:extLst>
              <a:ext uri="{FF2B5EF4-FFF2-40B4-BE49-F238E27FC236}">
                <a16:creationId xmlns:a16="http://schemas.microsoft.com/office/drawing/2014/main" id="{77A41449-C38A-46AA-8573-B3DCA6C8BC5C}"/>
              </a:ext>
            </a:extLst>
          </p:cNvPr>
          <p:cNvSpPr/>
          <p:nvPr/>
        </p:nvSpPr>
        <p:spPr>
          <a:xfrm>
            <a:off x="11918302" y="-10605"/>
            <a:ext cx="267936" cy="269420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0C445B1-3A8F-44DE-86F6-1269F4CC6238}"/>
              </a:ext>
            </a:extLst>
          </p:cNvPr>
          <p:cNvSpPr/>
          <p:nvPr/>
        </p:nvSpPr>
        <p:spPr>
          <a:xfrm>
            <a:off x="1248138" y="375825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MY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5DC134-A978-43A5-969C-AF50AC78A23B}"/>
              </a:ext>
            </a:extLst>
          </p:cNvPr>
          <p:cNvSpPr/>
          <p:nvPr/>
        </p:nvSpPr>
        <p:spPr>
          <a:xfrm>
            <a:off x="2199839" y="375042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Insent</a:t>
            </a:r>
            <a:endParaRPr lang="en-MY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196A868-72A0-48A4-A624-929B6DC4BAF0}"/>
              </a:ext>
            </a:extLst>
          </p:cNvPr>
          <p:cNvSpPr/>
          <p:nvPr/>
        </p:nvSpPr>
        <p:spPr>
          <a:xfrm>
            <a:off x="29108" y="897455"/>
            <a:ext cx="1150660" cy="530701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AC94F-5769-446F-B834-E2715570FFE5}"/>
              </a:ext>
            </a:extLst>
          </p:cNvPr>
          <p:cNvSpPr/>
          <p:nvPr/>
        </p:nvSpPr>
        <p:spPr>
          <a:xfrm>
            <a:off x="184994" y="1079770"/>
            <a:ext cx="889912" cy="500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62F38E-26CB-4CD7-B431-5D7E332E4D3B}"/>
              </a:ext>
            </a:extLst>
          </p:cNvPr>
          <p:cNvSpPr txBox="1"/>
          <p:nvPr/>
        </p:nvSpPr>
        <p:spPr>
          <a:xfrm>
            <a:off x="32465" y="1156270"/>
            <a:ext cx="122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AAC3E8-429E-4EDA-AED3-AE146FF49DC2}"/>
              </a:ext>
            </a:extLst>
          </p:cNvPr>
          <p:cNvSpPr txBox="1"/>
          <p:nvPr/>
        </p:nvSpPr>
        <p:spPr>
          <a:xfrm>
            <a:off x="5480738" y="-12564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Hello World.ppt</a:t>
            </a:r>
            <a:endParaRPr lang="en-MY" sz="11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6C7EF77-7F21-40EA-89D3-EE1977BB356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9073" y="0"/>
            <a:ext cx="267299" cy="25881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1243012-1750-48A7-AD07-1F3E9549E9E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5341326" y="-2251"/>
            <a:ext cx="267299" cy="25881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647F5C-8AA3-4FA0-A94D-9D6D6EC5B32C}"/>
              </a:ext>
            </a:extLst>
          </p:cNvPr>
          <p:cNvSpPr/>
          <p:nvPr/>
        </p:nvSpPr>
        <p:spPr>
          <a:xfrm>
            <a:off x="5503398" y="129434"/>
            <a:ext cx="114300" cy="10540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</a:t>
            </a:r>
            <a:endParaRPr lang="en-MY" sz="600" dirty="0"/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2053" name="TextBox1" r:id="rId3" imgW="6991200" imgH="4191120"/>
        </mc:Choice>
        <mc:Fallback>
          <p:control name="TextBox1" r:id="rId3" imgW="6991200" imgH="4191120">
            <p:pic>
              <p:nvPicPr>
                <p:cNvPr id="13" name="TextBox1">
                  <a:extLst>
                    <a:ext uri="{FF2B5EF4-FFF2-40B4-BE49-F238E27FC236}">
                      <a16:creationId xmlns:a16="http://schemas.microsoft.com/office/drawing/2014/main" id="{B2F705E9-4863-4BFE-A3FD-A6F8DCE24F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00357" y="1455435"/>
                  <a:ext cx="6990650" cy="419403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2944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Wallpaper" descr="绿色的草地上&#10;&#10;描述已自动生成">
            <a:extLst>
              <a:ext uri="{FF2B5EF4-FFF2-40B4-BE49-F238E27FC236}">
                <a16:creationId xmlns:a16="http://schemas.microsoft.com/office/drawing/2014/main" id="{8AD86B75-D2F5-420B-9526-19BA6689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1364" cy="6870700"/>
          </a:xfrm>
          <a:prstGeom prst="rect">
            <a:avLst/>
          </a:prstGeom>
        </p:spPr>
      </p:pic>
      <p:sp>
        <p:nvSpPr>
          <p:cNvPr id="4" name="LDock"/>
          <p:cNvSpPr/>
          <p:nvPr/>
        </p:nvSpPr>
        <p:spPr>
          <a:xfrm>
            <a:off x="635" y="6225886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me">
            <a:extLst>
              <a:ext uri="{FF2B5EF4-FFF2-40B4-BE49-F238E27FC236}">
                <a16:creationId xmlns:a16="http://schemas.microsoft.com/office/drawing/2014/main" id="{BEF3AE8B-B704-4BA9-B143-D80DDE9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hrome" descr="图片包含 游戏机, 图, 光盘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565C9D26-29F0-4C0F-9DFC-49B5075A76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19" name="Setting" descr="图片包含 游戏机, 物体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75C7C315-27AA-4C0C-BF4A-0F6D9CFE18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8" name="START">
            <a:extLst>
              <a:ext uri="{FF2B5EF4-FFF2-40B4-BE49-F238E27FC236}">
                <a16:creationId xmlns:a16="http://schemas.microsoft.com/office/drawing/2014/main" id="{B89FAF43-0834-4186-A183-D099A2081C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01E593-FC87-4B5E-87D1-8B0520BF2DC2}"/>
              </a:ext>
            </a:extLst>
          </p:cNvPr>
          <p:cNvSpPr/>
          <p:nvPr/>
        </p:nvSpPr>
        <p:spPr>
          <a:xfrm>
            <a:off x="3766139" y="2274207"/>
            <a:ext cx="4659086" cy="23222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Table</a:t>
            </a:r>
          </a:p>
          <a:p>
            <a:pPr algn="ctr"/>
            <a:r>
              <a:rPr lang="en-MY" sz="2400" dirty="0"/>
              <a:t>wOffice3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CC496BE-3423-45E0-B2BC-1EFBEC89C2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A1EF23E-E4F3-44A0-9439-4471633897B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455FDC-505F-45AC-B56B-957A244470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562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Wallpaper" descr="绿色的草地上&#10;&#10;描述已自动生成">
            <a:extLst>
              <a:ext uri="{FF2B5EF4-FFF2-40B4-BE49-F238E27FC236}">
                <a16:creationId xmlns:a16="http://schemas.microsoft.com/office/drawing/2014/main" id="{8AD86B75-D2F5-420B-9526-19BA6689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1364" cy="6870700"/>
          </a:xfrm>
          <a:prstGeom prst="rect">
            <a:avLst/>
          </a:prstGeom>
        </p:spPr>
      </p:pic>
      <p:sp>
        <p:nvSpPr>
          <p:cNvPr id="4" name="LDock"/>
          <p:cNvSpPr/>
          <p:nvPr/>
        </p:nvSpPr>
        <p:spPr>
          <a:xfrm>
            <a:off x="635" y="6225886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me">
            <a:extLst>
              <a:ext uri="{FF2B5EF4-FFF2-40B4-BE49-F238E27FC236}">
                <a16:creationId xmlns:a16="http://schemas.microsoft.com/office/drawing/2014/main" id="{BEF3AE8B-B704-4BA9-B143-D80DDE9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18:51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hrome" descr="图片包含 游戏机, 图, 光盘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565C9D26-29F0-4C0F-9DFC-49B5075A76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19" name="Setting" descr="图片包含 游戏机, 物体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75C7C315-27AA-4C0C-BF4A-0F6D9CFE18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8" name="START">
            <a:extLst>
              <a:ext uri="{FF2B5EF4-FFF2-40B4-BE49-F238E27FC236}">
                <a16:creationId xmlns:a16="http://schemas.microsoft.com/office/drawing/2014/main" id="{B89FAF43-0834-4186-A183-D099A2081C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CC496BE-3423-45E0-B2BC-1EFBEC89C2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A1EF23E-E4F3-44A0-9439-4471633897B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455FDC-505F-45AC-B56B-957A244470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2AA772-A639-477E-BF0C-0E69F222B865}"/>
              </a:ext>
            </a:extLst>
          </p:cNvPr>
          <p:cNvSpPr/>
          <p:nvPr/>
        </p:nvSpPr>
        <p:spPr>
          <a:xfrm>
            <a:off x="0" y="-2250"/>
            <a:ext cx="12191364" cy="62414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E196141-D7A6-4A47-9AAE-4018A1D73518}"/>
              </a:ext>
            </a:extLst>
          </p:cNvPr>
          <p:cNvSpPr/>
          <p:nvPr/>
        </p:nvSpPr>
        <p:spPr>
          <a:xfrm>
            <a:off x="-636" y="299419"/>
            <a:ext cx="12192636" cy="55743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7BAD32-75A5-44DB-A222-7D5CA1CA6A07}"/>
              </a:ext>
            </a:extLst>
          </p:cNvPr>
          <p:cNvSpPr/>
          <p:nvPr/>
        </p:nvSpPr>
        <p:spPr>
          <a:xfrm>
            <a:off x="296437" y="379441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MY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8D2F3A-B93F-47E3-B41D-7FD04E6E2327}"/>
              </a:ext>
            </a:extLst>
          </p:cNvPr>
          <p:cNvSpPr/>
          <p:nvPr/>
        </p:nvSpPr>
        <p:spPr>
          <a:xfrm>
            <a:off x="0" y="-6428"/>
            <a:ext cx="12192000" cy="26524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close">
            <a:hlinkClick r:id="rId16" action="ppaction://hlinksldjump"/>
            <a:extLst>
              <a:ext uri="{FF2B5EF4-FFF2-40B4-BE49-F238E27FC236}">
                <a16:creationId xmlns:a16="http://schemas.microsoft.com/office/drawing/2014/main" id="{77A41449-C38A-46AA-8573-B3DCA6C8BC5C}"/>
              </a:ext>
            </a:extLst>
          </p:cNvPr>
          <p:cNvSpPr/>
          <p:nvPr/>
        </p:nvSpPr>
        <p:spPr>
          <a:xfrm>
            <a:off x="11918302" y="-10605"/>
            <a:ext cx="267936" cy="269420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0C445B1-3A8F-44DE-86F6-1269F4CC6238}"/>
              </a:ext>
            </a:extLst>
          </p:cNvPr>
          <p:cNvSpPr/>
          <p:nvPr/>
        </p:nvSpPr>
        <p:spPr>
          <a:xfrm>
            <a:off x="1248138" y="375825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MY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5DC134-A978-43A5-969C-AF50AC78A23B}"/>
              </a:ext>
            </a:extLst>
          </p:cNvPr>
          <p:cNvSpPr/>
          <p:nvPr/>
        </p:nvSpPr>
        <p:spPr>
          <a:xfrm>
            <a:off x="2199839" y="375042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Insent</a:t>
            </a:r>
            <a:endParaRPr lang="en-MY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196A868-72A0-48A4-A624-929B6DC4BAF0}"/>
              </a:ext>
            </a:extLst>
          </p:cNvPr>
          <p:cNvSpPr/>
          <p:nvPr/>
        </p:nvSpPr>
        <p:spPr>
          <a:xfrm>
            <a:off x="29108" y="897455"/>
            <a:ext cx="1150660" cy="530701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62F38E-26CB-4CD7-B431-5D7E332E4D3B}"/>
              </a:ext>
            </a:extLst>
          </p:cNvPr>
          <p:cNvSpPr txBox="1"/>
          <p:nvPr/>
        </p:nvSpPr>
        <p:spPr>
          <a:xfrm>
            <a:off x="32465" y="1156270"/>
            <a:ext cx="122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AAC3E8-429E-4EDA-AED3-AE146FF49DC2}"/>
              </a:ext>
            </a:extLst>
          </p:cNvPr>
          <p:cNvSpPr txBox="1"/>
          <p:nvPr/>
        </p:nvSpPr>
        <p:spPr>
          <a:xfrm>
            <a:off x="5480738" y="-12564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Hello World.xls</a:t>
            </a:r>
            <a:endParaRPr lang="en-MY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9A0879-DCCB-4671-B9E1-9C8F5E426C66}"/>
              </a:ext>
            </a:extLst>
          </p:cNvPr>
          <p:cNvSpPr/>
          <p:nvPr/>
        </p:nvSpPr>
        <p:spPr>
          <a:xfrm>
            <a:off x="2445335" y="1517598"/>
            <a:ext cx="7300694" cy="381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0344857-531B-45D0-A954-BDA0633CDD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65" y="12398"/>
            <a:ext cx="173509" cy="227589"/>
          </a:xfrm>
          <a:prstGeom prst="rect">
            <a:avLst/>
          </a:prstGeom>
        </p:spPr>
      </p:pic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B29E35B6-89BA-4CFC-BDCA-5D2CDFEA7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67120"/>
              </p:ext>
            </p:extLst>
          </p:nvPr>
        </p:nvGraphicFramePr>
        <p:xfrm>
          <a:off x="2445335" y="1526571"/>
          <a:ext cx="7300690" cy="3804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069">
                  <a:extLst>
                    <a:ext uri="{9D8B030D-6E8A-4147-A177-3AD203B41FA5}">
                      <a16:colId xmlns:a16="http://schemas.microsoft.com/office/drawing/2014/main" val="855082206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2370678010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3933764019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1915645412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2410728229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1913181527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2607654402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1487860517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720927730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2629633696"/>
                    </a:ext>
                  </a:extLst>
                </a:gridCol>
              </a:tblGrid>
              <a:tr h="475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hello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en-M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24837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5049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96206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1579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22674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56246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82183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68161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4F02C889-A767-419D-9D01-C6A29D0612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6860" y="1079770"/>
            <a:ext cx="889984" cy="500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795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A1B6BC7-1E4C-4420-8F0C-975D6CC89078}"/>
              </a:ext>
            </a:extLst>
          </p:cNvPr>
          <p:cNvSpPr/>
          <p:nvPr/>
        </p:nvSpPr>
        <p:spPr>
          <a:xfrm>
            <a:off x="5762" y="23938"/>
            <a:ext cx="12191364" cy="4545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lose">
            <a:hlinkClick r:id="rId2" action="ppaction://hlinksldjump"/>
            <a:extLst>
              <a:ext uri="{FF2B5EF4-FFF2-40B4-BE49-F238E27FC236}">
                <a16:creationId xmlns:a16="http://schemas.microsoft.com/office/drawing/2014/main" id="{6F6E0AB2-A699-482E-8E37-BE1E659DD989}"/>
              </a:ext>
            </a:extLst>
          </p:cNvPr>
          <p:cNvSpPr/>
          <p:nvPr/>
        </p:nvSpPr>
        <p:spPr>
          <a:xfrm>
            <a:off x="11680166" y="-10223"/>
            <a:ext cx="506072" cy="488670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Setting" descr="图片包含 游戏机, 物体&#10;&#10;描述已自动生成">
            <a:extLst>
              <a:ext uri="{FF2B5EF4-FFF2-40B4-BE49-F238E27FC236}">
                <a16:creationId xmlns:a16="http://schemas.microsoft.com/office/drawing/2014/main" id="{D7ECE17C-0038-40BA-BFC9-0A314D2CB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 flipV="1">
            <a:off x="5761" y="-10223"/>
            <a:ext cx="506071" cy="48867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9AF822-31DC-4054-A1F1-959607E1BC4A}"/>
              </a:ext>
            </a:extLst>
          </p:cNvPr>
          <p:cNvSpPr txBox="1"/>
          <p:nvPr/>
        </p:nvSpPr>
        <p:spPr>
          <a:xfrm>
            <a:off x="5343524" y="478447"/>
            <a:ext cx="150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Setting</a:t>
            </a:r>
            <a:endParaRPr lang="zh-CN" altLang="en-US" sz="3200" dirty="0"/>
          </a:p>
        </p:txBody>
      </p:sp>
      <p:sp>
        <p:nvSpPr>
          <p:cNvPr id="21" name="矩形 20">
            <a:hlinkClick r:id="rId5" action="ppaction://hlinksldjump"/>
            <a:extLst>
              <a:ext uri="{FF2B5EF4-FFF2-40B4-BE49-F238E27FC236}">
                <a16:creationId xmlns:a16="http://schemas.microsoft.com/office/drawing/2014/main" id="{53E02E7B-4B5A-4097-8E25-6AE72AC7992A}"/>
              </a:ext>
            </a:extLst>
          </p:cNvPr>
          <p:cNvSpPr/>
          <p:nvPr/>
        </p:nvSpPr>
        <p:spPr>
          <a:xfrm>
            <a:off x="119925" y="1063222"/>
            <a:ext cx="2920856" cy="1121434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图片包含 游戏机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99848A5C-69EA-4E80-A7BD-BDF45B4965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8504" y="1246550"/>
            <a:ext cx="836762" cy="836762"/>
          </a:xfrm>
          <a:prstGeom prst="rect">
            <a:avLst/>
          </a:prstGeom>
        </p:spPr>
      </p:pic>
      <p:sp>
        <p:nvSpPr>
          <p:cNvPr id="22" name="文本框 21">
            <a:hlinkClick r:id="rId5" action="ppaction://hlinksldjump"/>
            <a:extLst>
              <a:ext uri="{FF2B5EF4-FFF2-40B4-BE49-F238E27FC236}">
                <a16:creationId xmlns:a16="http://schemas.microsoft.com/office/drawing/2014/main" id="{90BE6AB9-9C1D-40A8-A3D7-16E01EBAB423}"/>
              </a:ext>
            </a:extLst>
          </p:cNvPr>
          <p:cNvSpPr txBox="1"/>
          <p:nvPr/>
        </p:nvSpPr>
        <p:spPr>
          <a:xfrm>
            <a:off x="1055266" y="1341765"/>
            <a:ext cx="189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Connect</a:t>
            </a:r>
            <a:endParaRPr lang="zh-CN" altLang="en-US" sz="3600" dirty="0"/>
          </a:p>
        </p:txBody>
      </p:sp>
      <p:sp>
        <p:nvSpPr>
          <p:cNvPr id="31" name="矩形 30">
            <a:hlinkClick r:id="rId8" action="ppaction://hlinksldjump"/>
            <a:extLst>
              <a:ext uri="{FF2B5EF4-FFF2-40B4-BE49-F238E27FC236}">
                <a16:creationId xmlns:a16="http://schemas.microsoft.com/office/drawing/2014/main" id="{F4FB2825-00B1-47B3-A135-3C6806814FFB}"/>
              </a:ext>
            </a:extLst>
          </p:cNvPr>
          <p:cNvSpPr/>
          <p:nvPr/>
        </p:nvSpPr>
        <p:spPr>
          <a:xfrm>
            <a:off x="3180922" y="1094464"/>
            <a:ext cx="2920856" cy="1121434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hlinkClick r:id="rId8" action="ppaction://hlinksldjump"/>
            <a:extLst>
              <a:ext uri="{FF2B5EF4-FFF2-40B4-BE49-F238E27FC236}">
                <a16:creationId xmlns:a16="http://schemas.microsoft.com/office/drawing/2014/main" id="{39027235-8BF0-4E38-8CB7-78D6E90F23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265271" y="1246550"/>
            <a:ext cx="836762" cy="836762"/>
          </a:xfrm>
          <a:prstGeom prst="rect">
            <a:avLst/>
          </a:prstGeom>
        </p:spPr>
      </p:pic>
      <p:sp>
        <p:nvSpPr>
          <p:cNvPr id="35" name="文本框 34">
            <a:hlinkClick r:id="rId8" action="ppaction://hlinksldjump"/>
            <a:extLst>
              <a:ext uri="{FF2B5EF4-FFF2-40B4-BE49-F238E27FC236}">
                <a16:creationId xmlns:a16="http://schemas.microsoft.com/office/drawing/2014/main" id="{D63385B7-CAB6-4BD4-A96E-C5A039D8DB53}"/>
              </a:ext>
            </a:extLst>
          </p:cNvPr>
          <p:cNvSpPr txBox="1"/>
          <p:nvPr/>
        </p:nvSpPr>
        <p:spPr>
          <a:xfrm>
            <a:off x="4116263" y="1373007"/>
            <a:ext cx="186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About</a:t>
            </a:r>
            <a:endParaRPr lang="zh-CN" altLang="en-US" sz="3600" dirty="0"/>
          </a:p>
        </p:txBody>
      </p:sp>
      <p:sp>
        <p:nvSpPr>
          <p:cNvPr id="23" name="LDock">
            <a:extLst>
              <a:ext uri="{FF2B5EF4-FFF2-40B4-BE49-F238E27FC236}">
                <a16:creationId xmlns:a16="http://schemas.microsoft.com/office/drawing/2014/main" id="{99C53114-55DC-4C79-B412-B7EB044A61C9}"/>
              </a:ext>
            </a:extLst>
          </p:cNvPr>
          <p:cNvSpPr/>
          <p:nvPr/>
        </p:nvSpPr>
        <p:spPr>
          <a:xfrm>
            <a:off x="635" y="6216251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ime">
            <a:extLst>
              <a:ext uri="{FF2B5EF4-FFF2-40B4-BE49-F238E27FC236}">
                <a16:creationId xmlns:a16="http://schemas.microsoft.com/office/drawing/2014/main" id="{4325BAD5-074F-428F-A712-5E80A84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Chrome" descr="图片包含 游戏机, 图, 光盘&#10;&#10;描述已自动生成">
            <a:hlinkClick r:id="rId11" action="ppaction://hlinksldjump"/>
            <a:extLst>
              <a:ext uri="{FF2B5EF4-FFF2-40B4-BE49-F238E27FC236}">
                <a16:creationId xmlns:a16="http://schemas.microsoft.com/office/drawing/2014/main" id="{F808DEA3-A705-48C9-9147-E5DD0849D73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34" name="Setting" descr="图片包含 游戏机, 物体&#10;&#10;描述已自动生成">
            <a:extLst>
              <a:ext uri="{FF2B5EF4-FFF2-40B4-BE49-F238E27FC236}">
                <a16:creationId xmlns:a16="http://schemas.microsoft.com/office/drawing/2014/main" id="{E0640B38-5395-4687-A276-CE98DAB7B3E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59B05BF-D9D9-459B-AC9D-FB1977C065C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9C8EA6E-DEF0-4CBB-A275-3BFD7742F6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310468B-14D3-4CF3-A7A1-F4B91E4F2D6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0CB712-E543-4703-8C3E-9DD3EF1F51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9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A1B6BC7-1E4C-4420-8F0C-975D6CC89078}"/>
              </a:ext>
            </a:extLst>
          </p:cNvPr>
          <p:cNvSpPr/>
          <p:nvPr/>
        </p:nvSpPr>
        <p:spPr>
          <a:xfrm>
            <a:off x="5762" y="23938"/>
            <a:ext cx="12191364" cy="4545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lose">
            <a:hlinkClick r:id="rId2" action="ppaction://hlinksldjump"/>
            <a:extLst>
              <a:ext uri="{FF2B5EF4-FFF2-40B4-BE49-F238E27FC236}">
                <a16:creationId xmlns:a16="http://schemas.microsoft.com/office/drawing/2014/main" id="{6F6E0AB2-A699-482E-8E37-BE1E659DD989}"/>
              </a:ext>
            </a:extLst>
          </p:cNvPr>
          <p:cNvSpPr/>
          <p:nvPr/>
        </p:nvSpPr>
        <p:spPr>
          <a:xfrm>
            <a:off x="11680166" y="-10223"/>
            <a:ext cx="506072" cy="488670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Setting" descr="图片包含 游戏机, 物体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D7ECE17C-0038-40BA-BFC9-0A314D2CB4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5761" y="-10223"/>
            <a:ext cx="506071" cy="488670"/>
          </a:xfrm>
          <a:prstGeom prst="rect">
            <a:avLst/>
          </a:prstGeom>
        </p:spPr>
      </p:pic>
      <p:pic>
        <p:nvPicPr>
          <p:cNvPr id="2" name="图片 1" descr="图片包含 游戏机&#10;&#10;描述已自动生成">
            <a:extLst>
              <a:ext uri="{FF2B5EF4-FFF2-40B4-BE49-F238E27FC236}">
                <a16:creationId xmlns:a16="http://schemas.microsoft.com/office/drawing/2014/main" id="{DC42EE44-020B-4A8F-839E-102134E44C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6232" y="0"/>
            <a:ext cx="480291" cy="480291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4404C4-2812-4CB2-9C4A-542571A452F7}"/>
              </a:ext>
            </a:extLst>
          </p:cNvPr>
          <p:cNvCxnSpPr>
            <a:cxnSpLocks/>
          </p:cNvCxnSpPr>
          <p:nvPr/>
        </p:nvCxnSpPr>
        <p:spPr>
          <a:xfrm>
            <a:off x="525480" y="234112"/>
            <a:ext cx="274400" cy="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42FCB-9477-48BF-A728-A06D2326B335}"/>
              </a:ext>
            </a:extLst>
          </p:cNvPr>
          <p:cNvSpPr txBox="1"/>
          <p:nvPr/>
        </p:nvSpPr>
        <p:spPr>
          <a:xfrm>
            <a:off x="5186615" y="-89054"/>
            <a:ext cx="189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Connect</a:t>
            </a:r>
            <a:endParaRPr lang="zh-CN" altLang="en-US" sz="3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C6447F-8E06-451C-A9B0-FBB9508ABD4A}"/>
              </a:ext>
            </a:extLst>
          </p:cNvPr>
          <p:cNvSpPr/>
          <p:nvPr/>
        </p:nvSpPr>
        <p:spPr>
          <a:xfrm>
            <a:off x="6191249" y="571512"/>
            <a:ext cx="5886449" cy="556591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7B0E9F-5A92-49EA-B386-46FB2E7964E5}"/>
              </a:ext>
            </a:extLst>
          </p:cNvPr>
          <p:cNvSpPr/>
          <p:nvPr/>
        </p:nvSpPr>
        <p:spPr>
          <a:xfrm>
            <a:off x="6224230" y="661526"/>
            <a:ext cx="5886449" cy="6578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Wi-Fi_1 5G                        Connect</a:t>
            </a:r>
            <a:endParaRPr lang="zh-CN" altLang="en-US" sz="2800" dirty="0"/>
          </a:p>
        </p:txBody>
      </p:sp>
      <p:pic>
        <p:nvPicPr>
          <p:cNvPr id="29" name="图片 28" descr="图片包含 游戏机, 黑暗, 电脑, 灯光&#10;&#10;描述已自动生成">
            <a:extLst>
              <a:ext uri="{FF2B5EF4-FFF2-40B4-BE49-F238E27FC236}">
                <a16:creationId xmlns:a16="http://schemas.microsoft.com/office/drawing/2014/main" id="{E298AC60-93D0-4B5E-A8F8-965F656929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403" y="746478"/>
            <a:ext cx="1164553" cy="93164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EEEB7A6-5EB4-47B0-961A-7077F27FA114}"/>
              </a:ext>
            </a:extLst>
          </p:cNvPr>
          <p:cNvSpPr txBox="1"/>
          <p:nvPr/>
        </p:nvSpPr>
        <p:spPr>
          <a:xfrm>
            <a:off x="1187806" y="952356"/>
            <a:ext cx="189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Wi-Fi</a:t>
            </a:r>
            <a:endParaRPr lang="zh-CN" altLang="en-US" sz="3600" dirty="0"/>
          </a:p>
        </p:txBody>
      </p:sp>
      <p:sp>
        <p:nvSpPr>
          <p:cNvPr id="20" name="LDock">
            <a:extLst>
              <a:ext uri="{FF2B5EF4-FFF2-40B4-BE49-F238E27FC236}">
                <a16:creationId xmlns:a16="http://schemas.microsoft.com/office/drawing/2014/main" id="{CBABF16C-571F-4A4E-A1AE-A08DCB7AEF09}"/>
              </a:ext>
            </a:extLst>
          </p:cNvPr>
          <p:cNvSpPr/>
          <p:nvPr/>
        </p:nvSpPr>
        <p:spPr>
          <a:xfrm>
            <a:off x="635" y="6216251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ime">
            <a:extLst>
              <a:ext uri="{FF2B5EF4-FFF2-40B4-BE49-F238E27FC236}">
                <a16:creationId xmlns:a16="http://schemas.microsoft.com/office/drawing/2014/main" id="{7C973AFD-5F8F-4729-9B59-771E8A1F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Chrome" descr="图片包含 游戏机, 图, 光盘&#10;&#10;描述已自动生成">
            <a:hlinkClick r:id="rId10" action="ppaction://hlinksldjump"/>
            <a:extLst>
              <a:ext uri="{FF2B5EF4-FFF2-40B4-BE49-F238E27FC236}">
                <a16:creationId xmlns:a16="http://schemas.microsoft.com/office/drawing/2014/main" id="{4EFA95A8-48B9-41B3-93C1-C63B76DA02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26" name="Setting" descr="图片包含 游戏机, 物体&#10;&#10;描述已自动生成">
            <a:extLst>
              <a:ext uri="{FF2B5EF4-FFF2-40B4-BE49-F238E27FC236}">
                <a16:creationId xmlns:a16="http://schemas.microsoft.com/office/drawing/2014/main" id="{3A6C9B33-86C0-4AD2-92FB-E4B467400DA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10A900F-C0FB-4397-BE5C-3B00CDBB340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EF86E47-9067-4181-9804-F58236FB35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F82F555-8935-499A-9E32-7C5B736EAC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C773537-154A-4FF4-8F04-D30BB6611C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7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A1B6BC7-1E4C-4420-8F0C-975D6CC89078}"/>
              </a:ext>
            </a:extLst>
          </p:cNvPr>
          <p:cNvSpPr/>
          <p:nvPr/>
        </p:nvSpPr>
        <p:spPr>
          <a:xfrm>
            <a:off x="5762" y="18786"/>
            <a:ext cx="12191364" cy="4545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lose">
            <a:hlinkClick r:id="rId2" action="ppaction://hlinksldjump"/>
            <a:extLst>
              <a:ext uri="{FF2B5EF4-FFF2-40B4-BE49-F238E27FC236}">
                <a16:creationId xmlns:a16="http://schemas.microsoft.com/office/drawing/2014/main" id="{6F6E0AB2-A699-482E-8E37-BE1E659DD989}"/>
              </a:ext>
            </a:extLst>
          </p:cNvPr>
          <p:cNvSpPr/>
          <p:nvPr/>
        </p:nvSpPr>
        <p:spPr>
          <a:xfrm>
            <a:off x="11680166" y="-10223"/>
            <a:ext cx="506072" cy="488670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Setting" descr="图片包含 游戏机, 物体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D7ECE17C-0038-40BA-BFC9-0A314D2CB4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5761" y="-10223"/>
            <a:ext cx="506071" cy="48867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4404C4-2812-4CB2-9C4A-542571A452F7}"/>
              </a:ext>
            </a:extLst>
          </p:cNvPr>
          <p:cNvCxnSpPr>
            <a:cxnSpLocks/>
          </p:cNvCxnSpPr>
          <p:nvPr/>
        </p:nvCxnSpPr>
        <p:spPr>
          <a:xfrm>
            <a:off x="525480" y="234112"/>
            <a:ext cx="274400" cy="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42FCB-9477-48BF-A728-A06D2326B335}"/>
              </a:ext>
            </a:extLst>
          </p:cNvPr>
          <p:cNvSpPr txBox="1"/>
          <p:nvPr/>
        </p:nvSpPr>
        <p:spPr>
          <a:xfrm>
            <a:off x="5186615" y="-89054"/>
            <a:ext cx="189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About</a:t>
            </a:r>
            <a:endParaRPr lang="zh-CN" altLang="en-US" sz="3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C6447F-8E06-451C-A9B0-FBB9508ABD4A}"/>
              </a:ext>
            </a:extLst>
          </p:cNvPr>
          <p:cNvSpPr/>
          <p:nvPr/>
        </p:nvSpPr>
        <p:spPr>
          <a:xfrm>
            <a:off x="3589107" y="557277"/>
            <a:ext cx="5886449" cy="556591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F3C04-8C7C-464C-AE67-176F021A64FA}"/>
              </a:ext>
            </a:extLst>
          </p:cNvPr>
          <p:cNvSpPr txBox="1"/>
          <p:nvPr/>
        </p:nvSpPr>
        <p:spPr>
          <a:xfrm>
            <a:off x="3589107" y="712317"/>
            <a:ext cx="59203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Kids OS 2 alpha</a:t>
            </a:r>
            <a:r>
              <a:rPr lang="en-US" altLang="zh-CN" sz="2800" dirty="0"/>
              <a:t> </a:t>
            </a:r>
            <a:r>
              <a:rPr lang="en-US" altLang="zh-CN" sz="2000" dirty="0"/>
              <a:t>on power point</a:t>
            </a:r>
          </a:p>
          <a:p>
            <a:r>
              <a:rPr lang="en-US" altLang="zh-CN" sz="2800" dirty="0"/>
              <a:t>RAM:3GB</a:t>
            </a:r>
          </a:p>
          <a:p>
            <a:r>
              <a:rPr lang="en-US" altLang="zh-CN" sz="2800" dirty="0"/>
              <a:t>ROM:128GB</a:t>
            </a:r>
          </a:p>
          <a:p>
            <a:r>
              <a:rPr lang="en-US" altLang="zh-CN" sz="2800" dirty="0"/>
              <a:t>Drive Name:K2aPPT-DESKTOP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762761-2022-4CC8-A47A-FCD183C93445}"/>
              </a:ext>
            </a:extLst>
          </p:cNvPr>
          <p:cNvSpPr txBox="1"/>
          <p:nvPr/>
        </p:nvSpPr>
        <p:spPr>
          <a:xfrm>
            <a:off x="5466832" y="5708029"/>
            <a:ext cx="21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In </a:t>
            </a:r>
            <a:r>
              <a:rPr lang="en-US" altLang="zh-CN" dirty="0" err="1"/>
              <a:t>Wibo</a:t>
            </a:r>
            <a:r>
              <a:rPr lang="en-US" altLang="zh-CN" dirty="0"/>
              <a:t> 2020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0313C41-787C-4399-AE11-95E659F61F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816291" y="24029"/>
            <a:ext cx="466643" cy="436406"/>
          </a:xfrm>
          <a:prstGeom prst="rect">
            <a:avLst/>
          </a:prstGeom>
        </p:spPr>
      </p:pic>
      <p:sp>
        <p:nvSpPr>
          <p:cNvPr id="24" name="LDock">
            <a:extLst>
              <a:ext uri="{FF2B5EF4-FFF2-40B4-BE49-F238E27FC236}">
                <a16:creationId xmlns:a16="http://schemas.microsoft.com/office/drawing/2014/main" id="{D01D3BD0-28A5-4A5F-8B20-8F475BAA63E0}"/>
              </a:ext>
            </a:extLst>
          </p:cNvPr>
          <p:cNvSpPr/>
          <p:nvPr/>
        </p:nvSpPr>
        <p:spPr>
          <a:xfrm>
            <a:off x="635" y="6216251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ime">
            <a:extLst>
              <a:ext uri="{FF2B5EF4-FFF2-40B4-BE49-F238E27FC236}">
                <a16:creationId xmlns:a16="http://schemas.microsoft.com/office/drawing/2014/main" id="{EAFD8BA9-1197-4BE8-87C2-D37D5936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Chrome" descr="图片包含 游戏机, 图, 光盘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24421350-DD6E-4220-B554-53795FA16D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31" name="Setting" descr="图片包含 游戏机, 物体&#10;&#10;描述已自动生成">
            <a:extLst>
              <a:ext uri="{FF2B5EF4-FFF2-40B4-BE49-F238E27FC236}">
                <a16:creationId xmlns:a16="http://schemas.microsoft.com/office/drawing/2014/main" id="{7BF02BBE-83A8-490E-958E-C82BECFB316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FDA4DFC-9047-4D34-904F-638438BDD7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58C58CF-0971-464D-AAE9-B62D9C2080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5313E8B-8477-4384-BADB-8002F54394E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E8EEA6-8AC2-47E6-BD8B-C1CE59A35A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12515-849A-4F25-B722-E712072F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678" y="495946"/>
            <a:ext cx="8132644" cy="1859796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Shut Down</a:t>
            </a:r>
            <a:endParaRPr lang="en-MY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839B25C-8A1C-4C36-A205-C41024252000}"/>
              </a:ext>
            </a:extLst>
          </p:cNvPr>
          <p:cNvSpPr/>
          <p:nvPr/>
        </p:nvSpPr>
        <p:spPr>
          <a:xfrm>
            <a:off x="5198110" y="4022090"/>
            <a:ext cx="1800860" cy="17995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3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D23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92680" y="710067"/>
            <a:ext cx="9799320" cy="3107690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1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Kids</a:t>
            </a:r>
            <a:r>
              <a:rPr lang="en-US" altLang="zh-CN" sz="18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altLang="zh-CN" sz="26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50505" y="344805"/>
            <a:ext cx="4206240" cy="793115"/>
          </a:xfrm>
        </p:spPr>
        <p:txBody>
          <a:bodyPr/>
          <a:lstStyle/>
          <a:p>
            <a:r>
              <a:rPr lang="en-US" altLang="zh-CN" sz="3600"/>
              <a:t>alpha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198110" y="4022090"/>
            <a:ext cx="1800860" cy="17995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15EFE-4C17-4535-9C57-A0A927658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1" y="344805"/>
            <a:ext cx="3828576" cy="2911637"/>
          </a:xfrm>
          <a:prstGeom prst="rect">
            <a:avLst/>
          </a:prstGeom>
          <a:ln>
            <a:noFill/>
          </a:ln>
          <a:effectLst/>
        </p:spPr>
      </p:pic>
    </p:spTree>
    <p:custDataLst>
      <p:tags r:id="rId1"/>
    </p:custDataLst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D23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 in wallpaper" descr="SC">
            <a:extLst>
              <a:ext uri="{FF2B5EF4-FFF2-40B4-BE49-F238E27FC236}">
                <a16:creationId xmlns:a16="http://schemas.microsoft.com/office/drawing/2014/main" id="{E085369A-026F-4ED3-988B-1802B50A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43180"/>
            <a:ext cx="12236450" cy="6901180"/>
          </a:xfrm>
          <a:prstGeom prst="rect">
            <a:avLst/>
          </a:prstGeom>
        </p:spPr>
      </p:pic>
      <p:sp>
        <p:nvSpPr>
          <p:cNvPr id="2" name="sign in"/>
          <p:cNvSpPr>
            <a:spLocks noGrp="1"/>
          </p:cNvSpPr>
          <p:nvPr>
            <p:ph type="title"/>
          </p:nvPr>
        </p:nvSpPr>
        <p:spPr>
          <a:xfrm>
            <a:off x="-3175" y="-19050"/>
            <a:ext cx="5407660" cy="705485"/>
          </a:xfrm>
        </p:spPr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ni to desktop</a:t>
            </a:r>
            <a:endParaRPr lang="en-US" altLang="zh-CN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+user"/>
          <p:cNvSpPr/>
          <p:nvPr/>
        </p:nvSpPr>
        <p:spPr>
          <a:xfrm>
            <a:off x="11526254" y="-67944"/>
            <a:ext cx="707022" cy="709930"/>
          </a:xfrm>
          <a:prstGeom prst="mathPlus">
            <a:avLst>
              <a:gd name="adj1" fmla="val 1301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user"/>
          <p:cNvGrpSpPr/>
          <p:nvPr/>
        </p:nvGrpSpPr>
        <p:grpSpPr>
          <a:xfrm>
            <a:off x="4947920" y="2195830"/>
            <a:ext cx="2307590" cy="2037080"/>
            <a:chOff x="7792" y="3458"/>
            <a:chExt cx="3634" cy="3208"/>
          </a:xfrm>
        </p:grpSpPr>
        <p:sp>
          <p:nvSpPr>
            <p:cNvPr id="5" name="矩形 4"/>
            <p:cNvSpPr/>
            <p:nvPr/>
          </p:nvSpPr>
          <p:spPr>
            <a:xfrm>
              <a:off x="7792" y="3458"/>
              <a:ext cx="3634" cy="320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饼形 6"/>
            <p:cNvSpPr/>
            <p:nvPr/>
          </p:nvSpPr>
          <p:spPr>
            <a:xfrm>
              <a:off x="8659" y="4375"/>
              <a:ext cx="1901" cy="2051"/>
            </a:xfrm>
            <a:prstGeom prst="pie">
              <a:avLst>
                <a:gd name="adj1" fmla="val 10787239"/>
                <a:gd name="adj2" fmla="val 2154216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099" y="3547"/>
              <a:ext cx="1020" cy="10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80" y="5722"/>
              <a:ext cx="22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9" name="log in cilck">
            <a:hlinkClick r:id="rId4" action="ppaction://hlinksldjump"/>
          </p:cNvPr>
          <p:cNvSpPr/>
          <p:nvPr/>
        </p:nvSpPr>
        <p:spPr>
          <a:xfrm>
            <a:off x="4762500" y="4576445"/>
            <a:ext cx="2667000" cy="79946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login</a:t>
            </a:r>
          </a:p>
        </p:txBody>
      </p:sp>
      <p:sp>
        <p:nvSpPr>
          <p:cNvPr id="11" name="error box">
            <a:extLst>
              <a:ext uri="{FF2B5EF4-FFF2-40B4-BE49-F238E27FC236}">
                <a16:creationId xmlns:a16="http://schemas.microsoft.com/office/drawing/2014/main" id="{A0F85D5F-6000-496D-8DAA-10887B418F9C}"/>
              </a:ext>
            </a:extLst>
          </p:cNvPr>
          <p:cNvSpPr/>
          <p:nvPr/>
        </p:nvSpPr>
        <p:spPr>
          <a:xfrm>
            <a:off x="4186990" y="783740"/>
            <a:ext cx="4154905" cy="12152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error logo" descr="图片包含 标志, 游戏机, 女人, 人们&#10;&#10;描述已自动生成">
            <a:extLst>
              <a:ext uri="{FF2B5EF4-FFF2-40B4-BE49-F238E27FC236}">
                <a16:creationId xmlns:a16="http://schemas.microsoft.com/office/drawing/2014/main" id="{5D85E10C-C91B-40AE-9F8B-FB94D703C3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37050" y="825501"/>
            <a:ext cx="374650" cy="374650"/>
          </a:xfrm>
          <a:prstGeom prst="rect">
            <a:avLst/>
          </a:prstGeom>
        </p:spPr>
      </p:pic>
      <p:sp>
        <p:nvSpPr>
          <p:cNvPr id="15" name="error text">
            <a:extLst>
              <a:ext uri="{FF2B5EF4-FFF2-40B4-BE49-F238E27FC236}">
                <a16:creationId xmlns:a16="http://schemas.microsoft.com/office/drawing/2014/main" id="{CD3AF266-764A-4CA0-8F7A-669B1F1D48CE}"/>
              </a:ext>
            </a:extLst>
          </p:cNvPr>
          <p:cNvSpPr txBox="1"/>
          <p:nvPr/>
        </p:nvSpPr>
        <p:spPr>
          <a:xfrm>
            <a:off x="4641850" y="780560"/>
            <a:ext cx="88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</a:t>
            </a:r>
          </a:p>
        </p:txBody>
      </p:sp>
      <p:sp>
        <p:nvSpPr>
          <p:cNvPr id="19" name="close">
            <a:extLst>
              <a:ext uri="{FF2B5EF4-FFF2-40B4-BE49-F238E27FC236}">
                <a16:creationId xmlns:a16="http://schemas.microsoft.com/office/drawing/2014/main" id="{7165FAFD-C241-4A4E-B1CA-B9101B92CAB0}"/>
              </a:ext>
            </a:extLst>
          </p:cNvPr>
          <p:cNvSpPr/>
          <p:nvPr/>
        </p:nvSpPr>
        <p:spPr>
          <a:xfrm>
            <a:off x="7876033" y="809835"/>
            <a:ext cx="360683" cy="374650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/>
      <p:bldP spid="15" grpId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220" y="-60960"/>
            <a:ext cx="12345670" cy="6918325"/>
          </a:xfrm>
          <a:prstGeom prst="rect">
            <a:avLst/>
          </a:prstGeom>
          <a:effectLst/>
        </p:spPr>
      </p:pic>
      <p:grpSp>
        <p:nvGrpSpPr>
          <p:cNvPr id="10" name="组合 9"/>
          <p:cNvGrpSpPr/>
          <p:nvPr/>
        </p:nvGrpSpPr>
        <p:grpSpPr>
          <a:xfrm>
            <a:off x="207645" y="2464435"/>
            <a:ext cx="2307590" cy="2037080"/>
            <a:chOff x="7792" y="3458"/>
            <a:chExt cx="3634" cy="3208"/>
          </a:xfrm>
        </p:grpSpPr>
        <p:sp>
          <p:nvSpPr>
            <p:cNvPr id="5" name="矩形 4"/>
            <p:cNvSpPr/>
            <p:nvPr/>
          </p:nvSpPr>
          <p:spPr>
            <a:xfrm>
              <a:off x="7792" y="3458"/>
              <a:ext cx="3634" cy="320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饼形 6"/>
            <p:cNvSpPr/>
            <p:nvPr/>
          </p:nvSpPr>
          <p:spPr>
            <a:xfrm>
              <a:off x="8659" y="4375"/>
              <a:ext cx="1901" cy="2051"/>
            </a:xfrm>
            <a:prstGeom prst="pie">
              <a:avLst>
                <a:gd name="adj1" fmla="val 10787239"/>
                <a:gd name="adj2" fmla="val 2154216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099" y="3547"/>
              <a:ext cx="1020" cy="10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80" y="5722"/>
              <a:ext cx="22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9" name="椭圆 8"/>
          <p:cNvSpPr/>
          <p:nvPr/>
        </p:nvSpPr>
        <p:spPr>
          <a:xfrm>
            <a:off x="2954655" y="2702560"/>
            <a:ext cx="1800860" cy="17995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D23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Wallpaper" descr="绿色的草地上&#10;&#10;描述已自动生成">
            <a:extLst>
              <a:ext uri="{FF2B5EF4-FFF2-40B4-BE49-F238E27FC236}">
                <a16:creationId xmlns:a16="http://schemas.microsoft.com/office/drawing/2014/main" id="{8AD86B75-D2F5-420B-9526-19BA6689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1364" cy="6870700"/>
          </a:xfrm>
          <a:prstGeom prst="rect">
            <a:avLst/>
          </a:prstGeom>
        </p:spPr>
      </p:pic>
      <p:sp>
        <p:nvSpPr>
          <p:cNvPr id="4" name="LDock"/>
          <p:cNvSpPr/>
          <p:nvPr/>
        </p:nvSpPr>
        <p:spPr>
          <a:xfrm>
            <a:off x="635" y="6216251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me">
            <a:extLst>
              <a:ext uri="{FF2B5EF4-FFF2-40B4-BE49-F238E27FC236}">
                <a16:creationId xmlns:a16="http://schemas.microsoft.com/office/drawing/2014/main" id="{BEF3AE8B-B704-4BA9-B143-D80DDE9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hrome" descr="图片包含 游戏机, 图, 光盘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565C9D26-29F0-4C0F-9DFC-49B5075A76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19" name="Setting" descr="图片包含 游戏机, 物体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75C7C315-27AA-4C0C-BF4A-0F6D9CFE18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sp>
        <p:nvSpPr>
          <p:cNvPr id="20" name="Start">
            <a:extLst>
              <a:ext uri="{FF2B5EF4-FFF2-40B4-BE49-F238E27FC236}">
                <a16:creationId xmlns:a16="http://schemas.microsoft.com/office/drawing/2014/main" id="{649A62A3-7385-40EE-9FBE-E9106E01EFC8}"/>
              </a:ext>
            </a:extLst>
          </p:cNvPr>
          <p:cNvSpPr/>
          <p:nvPr/>
        </p:nvSpPr>
        <p:spPr>
          <a:xfrm>
            <a:off x="0" y="1758185"/>
            <a:ext cx="4813268" cy="4473234"/>
          </a:xfrm>
          <a:prstGeom prst="rect">
            <a:avLst/>
          </a:prstGeom>
          <a:gradFill flip="none" rotWithShape="1">
            <a:gsLst>
              <a:gs pos="17000">
                <a:srgbClr val="FFFF37"/>
              </a:gs>
              <a:gs pos="46000">
                <a:srgbClr val="FFFF00"/>
              </a:gs>
            </a:gsLst>
            <a:lin ang="15600000" scaled="0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USER">
            <a:extLst>
              <a:ext uri="{FF2B5EF4-FFF2-40B4-BE49-F238E27FC236}">
                <a16:creationId xmlns:a16="http://schemas.microsoft.com/office/drawing/2014/main" id="{28C182BE-D9EB-4632-AD9C-9F2EEEA7A024}"/>
              </a:ext>
            </a:extLst>
          </p:cNvPr>
          <p:cNvGrpSpPr/>
          <p:nvPr/>
        </p:nvGrpSpPr>
        <p:grpSpPr>
          <a:xfrm>
            <a:off x="4180062" y="1739262"/>
            <a:ext cx="540558" cy="683775"/>
            <a:chOff x="7792" y="3458"/>
            <a:chExt cx="3634" cy="377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B8E97EE-0812-4158-BF3A-77C3163CC7D7}"/>
                </a:ext>
              </a:extLst>
            </p:cNvPr>
            <p:cNvSpPr/>
            <p:nvPr/>
          </p:nvSpPr>
          <p:spPr>
            <a:xfrm>
              <a:off x="7792" y="3458"/>
              <a:ext cx="3634" cy="320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饼形 6">
              <a:extLst>
                <a:ext uri="{FF2B5EF4-FFF2-40B4-BE49-F238E27FC236}">
                  <a16:creationId xmlns:a16="http://schemas.microsoft.com/office/drawing/2014/main" id="{C07A55DE-249E-4B15-8511-F85DF8294A05}"/>
                </a:ext>
              </a:extLst>
            </p:cNvPr>
            <p:cNvSpPr/>
            <p:nvPr/>
          </p:nvSpPr>
          <p:spPr>
            <a:xfrm>
              <a:off x="8479" y="4883"/>
              <a:ext cx="2294" cy="2354"/>
            </a:xfrm>
            <a:prstGeom prst="pie">
              <a:avLst>
                <a:gd name="adj1" fmla="val 10787239"/>
                <a:gd name="adj2" fmla="val 2154216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CEAD42-9916-4C8D-9688-8D3B7A314F37}"/>
                </a:ext>
              </a:extLst>
            </p:cNvPr>
            <p:cNvSpPr/>
            <p:nvPr/>
          </p:nvSpPr>
          <p:spPr>
            <a:xfrm>
              <a:off x="8901" y="4028"/>
              <a:ext cx="1416" cy="117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Chrome" descr="图片包含 游戏机, 图, 光盘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C8745799-DEC3-4C40-84FF-77078AF787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293" y="2259623"/>
            <a:ext cx="523355" cy="538525"/>
          </a:xfrm>
          <a:prstGeom prst="rect">
            <a:avLst/>
          </a:prstGeom>
        </p:spPr>
      </p:pic>
      <p:sp>
        <p:nvSpPr>
          <p:cNvPr id="34" name="chrome">
            <a:hlinkClick r:id="rId5" action="ppaction://hlinksldjump"/>
            <a:extLst>
              <a:ext uri="{FF2B5EF4-FFF2-40B4-BE49-F238E27FC236}">
                <a16:creationId xmlns:a16="http://schemas.microsoft.com/office/drawing/2014/main" id="{F2CE59D2-C573-48BD-A6EC-F8C10EA759F7}"/>
              </a:ext>
            </a:extLst>
          </p:cNvPr>
          <p:cNvSpPr txBox="1"/>
          <p:nvPr/>
        </p:nvSpPr>
        <p:spPr>
          <a:xfrm>
            <a:off x="562030" y="2335043"/>
            <a:ext cx="30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Chrome|PowerPoint</a:t>
            </a:r>
            <a:endParaRPr lang="en-US" dirty="0"/>
          </a:p>
        </p:txBody>
      </p:sp>
      <p:pic>
        <p:nvPicPr>
          <p:cNvPr id="8" name="START">
            <a:extLst>
              <a:ext uri="{FF2B5EF4-FFF2-40B4-BE49-F238E27FC236}">
                <a16:creationId xmlns:a16="http://schemas.microsoft.com/office/drawing/2014/main" id="{B89FAF43-0834-4186-A183-D099A2081C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: 圆角 5">
            <a:hlinkClick r:id="rId12" action="ppaction://hlinksldjump"/>
            <a:extLst>
              <a:ext uri="{FF2B5EF4-FFF2-40B4-BE49-F238E27FC236}">
                <a16:creationId xmlns:a16="http://schemas.microsoft.com/office/drawing/2014/main" id="{2E4E64D9-73B7-447D-B60B-36EDE30F7048}"/>
              </a:ext>
            </a:extLst>
          </p:cNvPr>
          <p:cNvSpPr/>
          <p:nvPr/>
        </p:nvSpPr>
        <p:spPr>
          <a:xfrm>
            <a:off x="4720620" y="2281076"/>
            <a:ext cx="1509485" cy="473103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 down</a:t>
            </a:r>
            <a:endParaRPr lang="en-MY" dirty="0"/>
          </a:p>
        </p:txBody>
      </p:sp>
      <p:pic>
        <p:nvPicPr>
          <p:cNvPr id="21" name="图片 20">
            <a:hlinkClick r:id="rId13" action="ppaction://hlinksldjump"/>
            <a:extLst>
              <a:ext uri="{FF2B5EF4-FFF2-40B4-BE49-F238E27FC236}">
                <a16:creationId xmlns:a16="http://schemas.microsoft.com/office/drawing/2014/main" id="{7B2CB1CD-641D-4538-ABEF-9DE2BC3603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22" name="图片 21">
            <a:hlinkClick r:id="rId15" action="ppaction://hlinksldjump"/>
            <a:extLst>
              <a:ext uri="{FF2B5EF4-FFF2-40B4-BE49-F238E27FC236}">
                <a16:creationId xmlns:a16="http://schemas.microsoft.com/office/drawing/2014/main" id="{B2709F9F-053C-4D3A-AB37-28B1640AF9A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23" name="图片 22">
            <a:hlinkClick r:id="rId18" action="ppaction://hlinksldjump"/>
            <a:extLst>
              <a:ext uri="{FF2B5EF4-FFF2-40B4-BE49-F238E27FC236}">
                <a16:creationId xmlns:a16="http://schemas.microsoft.com/office/drawing/2014/main" id="{C0E5E331-B93A-481A-8C93-524F8E894B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4" grpId="0"/>
      <p:bldP spid="34" grpId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2A3023F-360B-4886-9123-E78F39E6DAC2}"/>
              </a:ext>
            </a:extLst>
          </p:cNvPr>
          <p:cNvSpPr/>
          <p:nvPr/>
        </p:nvSpPr>
        <p:spPr>
          <a:xfrm>
            <a:off x="0" y="-31176"/>
            <a:ext cx="12192000" cy="6470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8026EA6D-64F6-4E89-8283-DEA00E283B7F}"/>
              </a:ext>
            </a:extLst>
          </p:cNvPr>
          <p:cNvSpPr/>
          <p:nvPr/>
        </p:nvSpPr>
        <p:spPr>
          <a:xfrm>
            <a:off x="577998" y="140488"/>
            <a:ext cx="264158" cy="252976"/>
          </a:xfrm>
          <a:prstGeom prst="leftArrow">
            <a:avLst>
              <a:gd name="adj1" fmla="val 28290"/>
              <a:gd name="adj2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3DC9F2D7-6A4A-4BFB-A355-91ABC70E0CB7}"/>
              </a:ext>
            </a:extLst>
          </p:cNvPr>
          <p:cNvSpPr/>
          <p:nvPr/>
        </p:nvSpPr>
        <p:spPr>
          <a:xfrm rot="10800000">
            <a:off x="1300327" y="151661"/>
            <a:ext cx="264156" cy="234913"/>
          </a:xfrm>
          <a:prstGeom prst="leftArrow">
            <a:avLst>
              <a:gd name="adj1" fmla="val 32222"/>
              <a:gd name="adj2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环形 15">
            <a:extLst>
              <a:ext uri="{FF2B5EF4-FFF2-40B4-BE49-F238E27FC236}">
                <a16:creationId xmlns:a16="http://schemas.microsoft.com/office/drawing/2014/main" id="{A807E2B6-E064-418E-A75E-965F4655BCD8}"/>
              </a:ext>
            </a:extLst>
          </p:cNvPr>
          <p:cNvSpPr/>
          <p:nvPr/>
        </p:nvSpPr>
        <p:spPr>
          <a:xfrm>
            <a:off x="960383" y="140488"/>
            <a:ext cx="264157" cy="285401"/>
          </a:xfrm>
          <a:prstGeom prst="circularArrow">
            <a:avLst>
              <a:gd name="adj1" fmla="val 12500"/>
              <a:gd name="adj2" fmla="val 1142319"/>
              <a:gd name="adj3" fmla="val 20457678"/>
              <a:gd name="adj4" fmla="val 1653750"/>
              <a:gd name="adj5" fmla="val 1404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37092F4-B500-4CF0-849C-42C1F1030E09}"/>
              </a:ext>
            </a:extLst>
          </p:cNvPr>
          <p:cNvSpPr/>
          <p:nvPr/>
        </p:nvSpPr>
        <p:spPr>
          <a:xfrm>
            <a:off x="4707466" y="88774"/>
            <a:ext cx="2777067" cy="428626"/>
          </a:xfrm>
          <a:prstGeom prst="roundRect">
            <a:avLst>
              <a:gd name="adj" fmla="val 43663"/>
            </a:avLst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www.bing.com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图片 19" descr="图片包含 游戏机&#10;&#10;描述已自动生成">
            <a:extLst>
              <a:ext uri="{FF2B5EF4-FFF2-40B4-BE49-F238E27FC236}">
                <a16:creationId xmlns:a16="http://schemas.microsoft.com/office/drawing/2014/main" id="{F93C3384-68E4-4102-BFA0-2B0DB0F5C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94261" y="186111"/>
            <a:ext cx="238798" cy="238798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2" name="加载项 21" title="Web Viewer">
                <a:extLst>
                  <a:ext uri="{FF2B5EF4-FFF2-40B4-BE49-F238E27FC236}">
                    <a16:creationId xmlns:a16="http://schemas.microsoft.com/office/drawing/2014/main" id="{F4DA89F8-0BBA-41FB-A34D-4A39D6C9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6917310"/>
                  </p:ext>
                </p:extLst>
              </p:nvPr>
            </p:nvGraphicFramePr>
            <p:xfrm>
              <a:off x="-5761" y="622804"/>
              <a:ext cx="12191999" cy="55804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2" name="加载项 21" title="Web Viewer">
                <a:extLst>
                  <a:ext uri="{FF2B5EF4-FFF2-40B4-BE49-F238E27FC236}">
                    <a16:creationId xmlns:a16="http://schemas.microsoft.com/office/drawing/2014/main" id="{F4DA89F8-0BBA-41FB-A34D-4A39D6C9EC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761" y="622804"/>
                <a:ext cx="12191999" cy="5580429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close">
            <a:hlinkClick r:id="rId7" action="ppaction://hlinksldjump"/>
            <a:extLst>
              <a:ext uri="{FF2B5EF4-FFF2-40B4-BE49-F238E27FC236}">
                <a16:creationId xmlns:a16="http://schemas.microsoft.com/office/drawing/2014/main" id="{BFE9FC09-5C41-415C-955D-59A73351D7D8}"/>
              </a:ext>
            </a:extLst>
          </p:cNvPr>
          <p:cNvSpPr/>
          <p:nvPr/>
        </p:nvSpPr>
        <p:spPr>
          <a:xfrm>
            <a:off x="11624352" y="-10223"/>
            <a:ext cx="561886" cy="647064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Chrome" descr="图片包含 游戏机, 图, 光盘&#10;&#10;描述已自动生成">
            <a:extLst>
              <a:ext uri="{FF2B5EF4-FFF2-40B4-BE49-F238E27FC236}">
                <a16:creationId xmlns:a16="http://schemas.microsoft.com/office/drawing/2014/main" id="{8E0B0863-E945-4489-9500-C9567205C8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878" y="71494"/>
            <a:ext cx="502646" cy="499586"/>
          </a:xfrm>
          <a:prstGeom prst="rect">
            <a:avLst/>
          </a:prstGeom>
        </p:spPr>
      </p:pic>
      <p:sp>
        <p:nvSpPr>
          <p:cNvPr id="19" name="LDock">
            <a:extLst>
              <a:ext uri="{FF2B5EF4-FFF2-40B4-BE49-F238E27FC236}">
                <a16:creationId xmlns:a16="http://schemas.microsoft.com/office/drawing/2014/main" id="{7C932A0F-0E6E-439F-9A2E-A3C4E7CC0E38}"/>
              </a:ext>
            </a:extLst>
          </p:cNvPr>
          <p:cNvSpPr/>
          <p:nvPr/>
        </p:nvSpPr>
        <p:spPr>
          <a:xfrm>
            <a:off x="635" y="6216251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ime">
            <a:extLst>
              <a:ext uri="{FF2B5EF4-FFF2-40B4-BE49-F238E27FC236}">
                <a16:creationId xmlns:a16="http://schemas.microsoft.com/office/drawing/2014/main" id="{1B041512-2308-40A6-9E9B-704A474C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Chrome" descr="图片包含 游戏机, 图, 光盘&#10;&#10;描述已自动生成">
            <a:hlinkClick r:id="rId10" action="ppaction://hlinksldjump"/>
            <a:extLst>
              <a:ext uri="{FF2B5EF4-FFF2-40B4-BE49-F238E27FC236}">
                <a16:creationId xmlns:a16="http://schemas.microsoft.com/office/drawing/2014/main" id="{14B0D579-6B39-4BF3-B832-F237B08799A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29" name="Setting" descr="图片包含 游戏机, 物体&#10;&#10;描述已自动生成">
            <a:extLst>
              <a:ext uri="{FF2B5EF4-FFF2-40B4-BE49-F238E27FC236}">
                <a16:creationId xmlns:a16="http://schemas.microsoft.com/office/drawing/2014/main" id="{951CE1FD-8332-42CB-AE70-1EC8ED4872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F6B30AE-E879-4B45-AA88-2A2AF02D18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ABF72E7-7B2C-4636-B58B-C3290C1B5D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E0B7EC9-5ADA-464F-B2B2-DAE85A0DB47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C020D54-4669-4ED2-ACEB-6E9797605EF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2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Wallpaper" descr="绿色的草地上&#10;&#10;描述已自动生成">
            <a:extLst>
              <a:ext uri="{FF2B5EF4-FFF2-40B4-BE49-F238E27FC236}">
                <a16:creationId xmlns:a16="http://schemas.microsoft.com/office/drawing/2014/main" id="{8AD86B75-D2F5-420B-9526-19BA6689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1364" cy="6870700"/>
          </a:xfrm>
          <a:prstGeom prst="rect">
            <a:avLst/>
          </a:prstGeom>
        </p:spPr>
      </p:pic>
      <p:sp>
        <p:nvSpPr>
          <p:cNvPr id="4" name="LDock"/>
          <p:cNvSpPr/>
          <p:nvPr/>
        </p:nvSpPr>
        <p:spPr>
          <a:xfrm>
            <a:off x="635" y="6225886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me">
            <a:extLst>
              <a:ext uri="{FF2B5EF4-FFF2-40B4-BE49-F238E27FC236}">
                <a16:creationId xmlns:a16="http://schemas.microsoft.com/office/drawing/2014/main" id="{BEF3AE8B-B704-4BA9-B143-D80DDE9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hrome" descr="图片包含 游戏机, 图, 光盘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565C9D26-29F0-4C0F-9DFC-49B5075A76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19" name="Setting" descr="图片包含 游戏机, 物体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75C7C315-27AA-4C0C-BF4A-0F6D9CFE18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8" name="START">
            <a:extLst>
              <a:ext uri="{FF2B5EF4-FFF2-40B4-BE49-F238E27FC236}">
                <a16:creationId xmlns:a16="http://schemas.microsoft.com/office/drawing/2014/main" id="{B89FAF43-0834-4186-A183-D099A2081C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01E593-FC87-4B5E-87D1-8B0520BF2DC2}"/>
              </a:ext>
            </a:extLst>
          </p:cNvPr>
          <p:cNvSpPr/>
          <p:nvPr/>
        </p:nvSpPr>
        <p:spPr>
          <a:xfrm>
            <a:off x="3766139" y="2274207"/>
            <a:ext cx="4659086" cy="2322286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Witre</a:t>
            </a:r>
            <a:endParaRPr lang="en-US" sz="4800" dirty="0"/>
          </a:p>
          <a:p>
            <a:pPr algn="ctr"/>
            <a:r>
              <a:rPr lang="en-MY" sz="2400" dirty="0"/>
              <a:t>wOffice3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CC496BE-3423-45E0-B2BC-1EFBEC89C2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A1EF23E-E4F3-44A0-9439-4471633897B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455FDC-505F-45AC-B56B-957A244470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803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Wallpaper" descr="绿色的草地上&#10;&#10;描述已自动生成">
            <a:extLst>
              <a:ext uri="{FF2B5EF4-FFF2-40B4-BE49-F238E27FC236}">
                <a16:creationId xmlns:a16="http://schemas.microsoft.com/office/drawing/2014/main" id="{8AD86B75-D2F5-420B-9526-19BA66896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0"/>
            <a:ext cx="12191364" cy="6870700"/>
          </a:xfrm>
          <a:prstGeom prst="rect">
            <a:avLst/>
          </a:prstGeom>
        </p:spPr>
      </p:pic>
      <p:sp>
        <p:nvSpPr>
          <p:cNvPr id="4" name="LDock"/>
          <p:cNvSpPr/>
          <p:nvPr/>
        </p:nvSpPr>
        <p:spPr>
          <a:xfrm>
            <a:off x="635" y="6225886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me">
            <a:extLst>
              <a:ext uri="{FF2B5EF4-FFF2-40B4-BE49-F238E27FC236}">
                <a16:creationId xmlns:a16="http://schemas.microsoft.com/office/drawing/2014/main" id="{BEF3AE8B-B704-4BA9-B143-D80DDE9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hrome" descr="图片包含 游戏机, 图, 光盘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565C9D26-29F0-4C0F-9DFC-49B5075A76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19" name="Setting" descr="图片包含 游戏机, 物体&#10;&#10;描述已自动生成">
            <a:hlinkClick r:id="rId10" action="ppaction://hlinksldjump"/>
            <a:extLst>
              <a:ext uri="{FF2B5EF4-FFF2-40B4-BE49-F238E27FC236}">
                <a16:creationId xmlns:a16="http://schemas.microsoft.com/office/drawing/2014/main" id="{75C7C315-27AA-4C0C-BF4A-0F6D9CFE18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8" name="START">
            <a:extLst>
              <a:ext uri="{FF2B5EF4-FFF2-40B4-BE49-F238E27FC236}">
                <a16:creationId xmlns:a16="http://schemas.microsoft.com/office/drawing/2014/main" id="{B89FAF43-0834-4186-A183-D099A2081CD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CC496BE-3423-45E0-B2BC-1EFBEC89C2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A1EF23E-E4F3-44A0-9439-4471633897B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455FDC-505F-45AC-B56B-957A244470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2AA772-A639-477E-BF0C-0E69F222B865}"/>
              </a:ext>
            </a:extLst>
          </p:cNvPr>
          <p:cNvSpPr/>
          <p:nvPr/>
        </p:nvSpPr>
        <p:spPr>
          <a:xfrm>
            <a:off x="0" y="-2250"/>
            <a:ext cx="12191364" cy="62414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E196141-D7A6-4A47-9AAE-4018A1D73518}"/>
              </a:ext>
            </a:extLst>
          </p:cNvPr>
          <p:cNvSpPr/>
          <p:nvPr/>
        </p:nvSpPr>
        <p:spPr>
          <a:xfrm>
            <a:off x="-636" y="299419"/>
            <a:ext cx="12192636" cy="55743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7BAD32-75A5-44DB-A222-7D5CA1CA6A07}"/>
              </a:ext>
            </a:extLst>
          </p:cNvPr>
          <p:cNvSpPr/>
          <p:nvPr/>
        </p:nvSpPr>
        <p:spPr>
          <a:xfrm>
            <a:off x="296437" y="379441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MY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8D2F3A-B93F-47E3-B41D-7FD04E6E2327}"/>
              </a:ext>
            </a:extLst>
          </p:cNvPr>
          <p:cNvSpPr/>
          <p:nvPr/>
        </p:nvSpPr>
        <p:spPr>
          <a:xfrm>
            <a:off x="0" y="-6428"/>
            <a:ext cx="12192000" cy="26524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close">
            <a:hlinkClick r:id="rId18" action="ppaction://hlinksldjump"/>
            <a:extLst>
              <a:ext uri="{FF2B5EF4-FFF2-40B4-BE49-F238E27FC236}">
                <a16:creationId xmlns:a16="http://schemas.microsoft.com/office/drawing/2014/main" id="{77A41449-C38A-46AA-8573-B3DCA6C8BC5C}"/>
              </a:ext>
            </a:extLst>
          </p:cNvPr>
          <p:cNvSpPr/>
          <p:nvPr/>
        </p:nvSpPr>
        <p:spPr>
          <a:xfrm>
            <a:off x="11918302" y="-10605"/>
            <a:ext cx="267936" cy="269420"/>
          </a:xfrm>
          <a:prstGeom prst="mathMultiply">
            <a:avLst>
              <a:gd name="adj1" fmla="val 163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EE1CD4C-EDD7-42CB-81F5-3A3559698E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06" y="19068"/>
            <a:ext cx="182880" cy="229978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0C445B1-3A8F-44DE-86F6-1269F4CC6238}"/>
              </a:ext>
            </a:extLst>
          </p:cNvPr>
          <p:cNvSpPr/>
          <p:nvPr/>
        </p:nvSpPr>
        <p:spPr>
          <a:xfrm>
            <a:off x="1248138" y="375825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MY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5DC134-A978-43A5-969C-AF50AC78A23B}"/>
              </a:ext>
            </a:extLst>
          </p:cNvPr>
          <p:cNvSpPr/>
          <p:nvPr/>
        </p:nvSpPr>
        <p:spPr>
          <a:xfrm>
            <a:off x="2199839" y="375042"/>
            <a:ext cx="883331" cy="397480"/>
          </a:xfrm>
          <a:prstGeom prst="roundRect">
            <a:avLst>
              <a:gd name="adj" fmla="val 3059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Insent</a:t>
            </a:r>
            <a:endParaRPr lang="en-MY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196A868-72A0-48A4-A624-929B6DC4BAF0}"/>
              </a:ext>
            </a:extLst>
          </p:cNvPr>
          <p:cNvSpPr/>
          <p:nvPr/>
        </p:nvSpPr>
        <p:spPr>
          <a:xfrm>
            <a:off x="29108" y="897455"/>
            <a:ext cx="725272" cy="530701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AC94F-5769-446F-B834-E2715570FFE5}"/>
              </a:ext>
            </a:extLst>
          </p:cNvPr>
          <p:cNvSpPr/>
          <p:nvPr/>
        </p:nvSpPr>
        <p:spPr>
          <a:xfrm>
            <a:off x="184994" y="932558"/>
            <a:ext cx="503744" cy="7426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62F38E-26CB-4CD7-B431-5D7E332E4D3B}"/>
              </a:ext>
            </a:extLst>
          </p:cNvPr>
          <p:cNvSpPr txBox="1"/>
          <p:nvPr/>
        </p:nvSpPr>
        <p:spPr>
          <a:xfrm>
            <a:off x="32465" y="1156270"/>
            <a:ext cx="122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AAC3E8-429E-4EDA-AED3-AE146FF49DC2}"/>
              </a:ext>
            </a:extLst>
          </p:cNvPr>
          <p:cNvSpPr txBox="1"/>
          <p:nvPr/>
        </p:nvSpPr>
        <p:spPr>
          <a:xfrm>
            <a:off x="5480738" y="-12564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Hello World.txt</a:t>
            </a:r>
            <a:endParaRPr lang="en-MY" sz="1100" dirty="0"/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1035" name="TextBox1" r:id="rId3" imgW="4724280" imgH="5410080"/>
        </mc:Choice>
        <mc:Fallback>
          <p:control name="TextBox1" r:id="rId3" imgW="4724280" imgH="5410080">
            <p:pic>
              <p:nvPicPr>
                <p:cNvPr id="13" name="TextBox1">
                  <a:extLst>
                    <a:ext uri="{FF2B5EF4-FFF2-40B4-BE49-F238E27FC236}">
                      <a16:creationId xmlns:a16="http://schemas.microsoft.com/office/drawing/2014/main" id="{B2F705E9-4863-4BFE-A3FD-A6F8DCE24F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1669" y="855147"/>
                  <a:ext cx="4722799" cy="540742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545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Wallpaper" descr="绿色的草地上&#10;&#10;描述已自动生成">
            <a:extLst>
              <a:ext uri="{FF2B5EF4-FFF2-40B4-BE49-F238E27FC236}">
                <a16:creationId xmlns:a16="http://schemas.microsoft.com/office/drawing/2014/main" id="{8AD86B75-D2F5-420B-9526-19BA6689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1364" cy="6870700"/>
          </a:xfrm>
          <a:prstGeom prst="rect">
            <a:avLst/>
          </a:prstGeom>
        </p:spPr>
      </p:pic>
      <p:sp>
        <p:nvSpPr>
          <p:cNvPr id="4" name="LDock"/>
          <p:cNvSpPr/>
          <p:nvPr/>
        </p:nvSpPr>
        <p:spPr>
          <a:xfrm>
            <a:off x="635" y="6225886"/>
            <a:ext cx="12191365" cy="647065"/>
          </a:xfrm>
          <a:prstGeom prst="rect">
            <a:avLst/>
          </a:prstGeom>
          <a:gradFill>
            <a:gsLst>
              <a:gs pos="25000">
                <a:srgbClr val="FCE30D">
                  <a:alpha val="100000"/>
                </a:srgbClr>
              </a:gs>
              <a:gs pos="0">
                <a:srgbClr val="FBFB11"/>
              </a:gs>
              <a:gs pos="75000">
                <a:srgbClr val="FEB105">
                  <a:alpha val="100000"/>
                </a:srgbClr>
              </a:gs>
              <a:gs pos="50000">
                <a:srgbClr val="FDCA09">
                  <a:alpha val="100000"/>
                </a:srgb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me">
            <a:extLst>
              <a:ext uri="{FF2B5EF4-FFF2-40B4-BE49-F238E27FC236}">
                <a16:creationId xmlns:a16="http://schemas.microsoft.com/office/drawing/2014/main" id="{BEF3AE8B-B704-4BA9-B143-D80DDE9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6797" y="6385950"/>
            <a:ext cx="1054568" cy="409042"/>
          </a:xfrm>
        </p:spPr>
        <p:txBody>
          <a:bodyPr>
            <a:normAutofit fontScale="77500" lnSpcReduction="20000"/>
          </a:bodyPr>
          <a:lstStyle/>
          <a:p>
            <a:fld id="{B6C4142F-9A0D-4A71-B2E5-9232148C5937}" type="datetime10"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18:35</a:t>
            </a:fld>
            <a:endParaRPr lang="zh-CN" altLang="en-US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hrome" descr="图片包含 游戏机, 图, 光盘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565C9D26-29F0-4C0F-9DFC-49B5075A76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64582" y="6289570"/>
            <a:ext cx="523355" cy="520170"/>
          </a:xfrm>
          <a:prstGeom prst="rect">
            <a:avLst/>
          </a:prstGeom>
        </p:spPr>
      </p:pic>
      <p:pic>
        <p:nvPicPr>
          <p:cNvPr id="19" name="Setting" descr="图片包含 游戏机, 物体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75C7C315-27AA-4C0C-BF4A-0F6D9CFE18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801305" y="6289570"/>
            <a:ext cx="534805" cy="529486"/>
          </a:xfrm>
          <a:prstGeom prst="rect">
            <a:avLst/>
          </a:prstGeom>
        </p:spPr>
      </p:pic>
      <p:pic>
        <p:nvPicPr>
          <p:cNvPr id="8" name="START">
            <a:extLst>
              <a:ext uri="{FF2B5EF4-FFF2-40B4-BE49-F238E27FC236}">
                <a16:creationId xmlns:a16="http://schemas.microsoft.com/office/drawing/2014/main" id="{B89FAF43-0834-4186-A183-D099A2081C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" y="6314905"/>
            <a:ext cx="626110" cy="52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01E593-FC87-4B5E-87D1-8B0520BF2DC2}"/>
              </a:ext>
            </a:extLst>
          </p:cNvPr>
          <p:cNvSpPr/>
          <p:nvPr/>
        </p:nvSpPr>
        <p:spPr>
          <a:xfrm>
            <a:off x="3766139" y="2274207"/>
            <a:ext cx="4659086" cy="232228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Show</a:t>
            </a:r>
          </a:p>
          <a:p>
            <a:pPr algn="ctr"/>
            <a:r>
              <a:rPr lang="en-MY" sz="2400" dirty="0"/>
              <a:t>wOffice3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CC496BE-3423-45E0-B2BC-1EFBEC89C2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6409" y="6265426"/>
            <a:ext cx="475104" cy="5974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A1EF23E-E4F3-44A0-9439-4471633897B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3019985" y="6267069"/>
            <a:ext cx="579325" cy="56093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455FDC-505F-45AC-B56B-957A244470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7782" y="6243376"/>
            <a:ext cx="469433" cy="615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136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164F47A4-5FE0-41CE-907D-B914B1BD9E2D}">
  <we:reference id="wa104295828" version="1.6.0.0" store="zh-CN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bing.com&quot;,&quot;values&quot;:{},&quot;data&quot;:{&quot;uri&quot;:&quot;www.bing.com&quot;},&quot;secure&quot;:false}],&quot;name&quot;:&quot;www.bing.com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100</Words>
  <Application>Microsoft Office PowerPoint</Application>
  <PresentationFormat>宽屏</PresentationFormat>
  <Paragraphs>58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主题​​</vt:lpstr>
      <vt:lpstr>Office Theme</vt:lpstr>
      <vt:lpstr>PowerPoint 演示文稿</vt:lpstr>
      <vt:lpstr> KidsOS2</vt:lpstr>
      <vt:lpstr>sign ni to desktop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Shut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Chen Wilson</cp:lastModifiedBy>
  <cp:revision>202</cp:revision>
  <dcterms:created xsi:type="dcterms:W3CDTF">2019-06-19T02:08:00Z</dcterms:created>
  <dcterms:modified xsi:type="dcterms:W3CDTF">2020-12-03T11:03:20Z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