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0" r:id="rId2"/>
    <p:sldId id="259" r:id="rId3"/>
    <p:sldId id="256" r:id="rId4"/>
    <p:sldId id="257" r:id="rId5"/>
    <p:sldId id="258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ilson" initials="CW" lastIdx="1" clrIdx="0">
    <p:extLst>
      <p:ext uri="{19B8F6BF-5375-455C-9EA6-DF929625EA0E}">
        <p15:presenceInfo xmlns:p15="http://schemas.microsoft.com/office/powerpoint/2012/main" userId="f9baa6794a509ea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3712" autoAdjust="0"/>
  </p:normalViewPr>
  <p:slideViewPr>
    <p:cSldViewPr snapToGrid="0">
      <p:cViewPr varScale="1">
        <p:scale>
          <a:sx n="72" d="100"/>
          <a:sy n="72" d="100"/>
        </p:scale>
        <p:origin x="6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153-5F99-4BFC-82CA-7F0C00DC1F5D}" type="datetimeFigureOut">
              <a:rPr lang="en-MY" smtClean="0"/>
              <a:t>11/4/2021</a:t>
            </a:fld>
            <a:endParaRPr lang="en-MY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MY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34CC7-B8BE-4B26-8863-5600BAD1C0D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807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6533-3CAA-44B8-A732-C1B2D647BF20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1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8168-BAF7-4DDD-95B5-55611973375E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9F3F4-1271-40E5-8A1D-97350D024142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7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08F5-876E-43BB-ACBE-49125EA15CDC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6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4540-A8FB-474C-BE1C-32788496B100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5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1A16-6BD3-411D-8847-91E7B99DF128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9F040-5993-4735-AD8D-6B6A5AF2979A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8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20F42-7058-4593-8109-A7B2D206BEF6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4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3B4A-665B-4694-8341-B7C0A587D826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4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063B-11F5-44BF-B5D2-967580FA0ED6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F8B7-A162-4904-A694-D31B70AFA1A9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3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A3C47-BECF-4A63-BEE6-C40EAED9266E}" type="datetime12">
              <a:rPr lang="en-MY" altLang="zh-CN" smtClean="0"/>
              <a:t>8:39 PM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90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deviantart.com/axiomdesign/art/Highway-Animated-Wallpaper-4k-3840x2160-736317428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slide" Target="slide7.xml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slide" Target="slide7.xml"/><Relationship Id="rId5" Type="http://schemas.openxmlformats.org/officeDocument/2006/relationships/hyperlink" Target="https://www.deviantart.com/axiomdesign/art/Highway-Animated-Wallpaper-4k-3840x2160-736317428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3.xml"/><Relationship Id="rId6" Type="http://schemas.openxmlformats.org/officeDocument/2006/relationships/image" Target="../media/image9.png"/><Relationship Id="rId5" Type="http://schemas.openxmlformats.org/officeDocument/2006/relationships/slide" Target="slide7.xml"/><Relationship Id="rId4" Type="http://schemas.openxmlformats.org/officeDocument/2006/relationships/hyperlink" Target="https://www.deviantart.com/axiomdesign/art/Highway-Animated-Wallpaper-4k-3840x2160-736317428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.jpeg"/><Relationship Id="rId7" Type="http://schemas.microsoft.com/office/2007/relationships/hdphoto" Target="../media/hdphoto4.wdp"/><Relationship Id="rId2" Type="http://schemas.openxmlformats.org/officeDocument/2006/relationships/slideLayout" Target="../slideLayouts/slideLayout2.xml"/><Relationship Id="rId1" Type="http://schemas.openxmlformats.org/officeDocument/2006/relationships/control" Target="../activeX/activeX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hyperlink" Target="https://www.deviantart.com/axiomdesign/art/Highway-Animated-Wallpaper-4k-3840x2160-736317428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xiomdesign/art/Highway-Animated-Wallpaper-4k-3840x2160-7363174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slide" Target="slid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xiomdesign/art/Highway-Animated-Wallpaper-4k-3840x2160-7363174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xiomdesign/art/Highway-Animated-Wallpaper-4k-3840x2160-73631742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microsoft.com/office/2007/relationships/hdphoto" Target="../media/hdphoto3.wdp"/><Relationship Id="rId18" Type="http://schemas.openxmlformats.org/officeDocument/2006/relationships/slide" Target="slide13.xml"/><Relationship Id="rId3" Type="http://schemas.openxmlformats.org/officeDocument/2006/relationships/hyperlink" Target="https://www.deviantart.com/axiomdesign/art/Highway-Animated-Wallpaper-4k-3840x2160-736317428" TargetMode="External"/><Relationship Id="rId21" Type="http://schemas.openxmlformats.org/officeDocument/2006/relationships/slide" Target="slide14.xml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" Type="http://schemas.openxmlformats.org/officeDocument/2006/relationships/image" Target="../media/image2.jpeg"/><Relationship Id="rId16" Type="http://schemas.openxmlformats.org/officeDocument/2006/relationships/slide" Target="slide12.xml"/><Relationship Id="rId20" Type="http://schemas.microsoft.com/office/2007/relationships/hdphoto" Target="../media/hdphoto4.wdp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11" Type="http://schemas.openxmlformats.org/officeDocument/2006/relationships/slide" Target="slide10.xml"/><Relationship Id="rId24" Type="http://schemas.openxmlformats.org/officeDocument/2006/relationships/slide" Target="slide16.xml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23" Type="http://schemas.openxmlformats.org/officeDocument/2006/relationships/slide" Target="slide15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slide" Target="slide11.xml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xiomdesign/art/Highway-Animated-Wallpaper-4k-3840x2160-736317428" TargetMode="External"/><Relationship Id="rId7" Type="http://schemas.microsoft.com/office/2007/relationships/hdphoto" Target="../media/hdphoto5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axiomdesign/art/Highway-Animated-Wallpaper-4k-3840x2160-736317428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1.xml"/><Relationship Id="rId5" Type="http://schemas.openxmlformats.org/officeDocument/2006/relationships/image" Target="../media/image4.png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88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"/>
    </mc:Choice>
    <mc:Fallback xmlns="">
      <p:transition spd="slow" advClick="0" advTm="1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1997" y="-261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4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4" y="0"/>
            <a:ext cx="77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wStore</a:t>
            </a:r>
            <a:endParaRPr lang="en-MY" sz="16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A4811E-D8FB-4402-AA30-CD9FC9094240}"/>
              </a:ext>
            </a:extLst>
          </p:cNvPr>
          <p:cNvSpPr/>
          <p:nvPr/>
        </p:nvSpPr>
        <p:spPr>
          <a:xfrm>
            <a:off x="0" y="374337"/>
            <a:ext cx="12175332" cy="62715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FBE6D-3C80-459C-9C53-6F184C54DC0A}"/>
              </a:ext>
            </a:extLst>
          </p:cNvPr>
          <p:cNvSpPr/>
          <p:nvPr/>
        </p:nvSpPr>
        <p:spPr>
          <a:xfrm>
            <a:off x="3742531" y="507934"/>
            <a:ext cx="4673600" cy="340963"/>
          </a:xfrm>
          <a:prstGeom prst="roundRect">
            <a:avLst>
              <a:gd name="adj" fmla="val 35233"/>
            </a:avLst>
          </a:prstGeom>
          <a:solidFill>
            <a:schemeClr val="bg1">
              <a:lumMod val="50000"/>
              <a:lumOff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Search</a:t>
            </a:r>
            <a:endParaRPr lang="en-MY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A9255E5-0FA8-47C1-B869-ED531E033218}"/>
              </a:ext>
            </a:extLst>
          </p:cNvPr>
          <p:cNvSpPr/>
          <p:nvPr/>
        </p:nvSpPr>
        <p:spPr>
          <a:xfrm>
            <a:off x="112404" y="1691501"/>
            <a:ext cx="1054309" cy="1152309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AEF8805-4806-455D-A11F-308C46D87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342" y="30297"/>
            <a:ext cx="342830" cy="3030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E5BEB6D-5FFD-4851-B911-DD8BCB4A24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51" y="1918645"/>
            <a:ext cx="566324" cy="7121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70BD6AE-28C7-42C7-8927-F66C73B0722F}"/>
              </a:ext>
            </a:extLst>
          </p:cNvPr>
          <p:cNvSpPr txBox="1"/>
          <p:nvPr/>
        </p:nvSpPr>
        <p:spPr>
          <a:xfrm>
            <a:off x="27342" y="1073572"/>
            <a:ext cx="172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Office</a:t>
            </a:r>
            <a:endParaRPr lang="en-MY" sz="28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D88D1EF-BD86-4C43-99F6-961348280EF4}"/>
              </a:ext>
            </a:extLst>
          </p:cNvPr>
          <p:cNvSpPr/>
          <p:nvPr/>
        </p:nvSpPr>
        <p:spPr>
          <a:xfrm>
            <a:off x="1404514" y="1691501"/>
            <a:ext cx="1054309" cy="1152309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E396AD9-EC96-4A59-9F78-63689FD2C990}"/>
              </a:ext>
            </a:extLst>
          </p:cNvPr>
          <p:cNvSpPr/>
          <p:nvPr/>
        </p:nvSpPr>
        <p:spPr>
          <a:xfrm>
            <a:off x="2696624" y="1698576"/>
            <a:ext cx="1054309" cy="1152309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41D4A21-3CBC-43EC-9661-D4770013343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1563908" y="1930720"/>
            <a:ext cx="735522" cy="71217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317FFA5-E387-4DAC-9C81-EDB6310322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46965" y="1916709"/>
            <a:ext cx="553625" cy="7261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9AFB50-2E26-4B45-9E74-F335839F1642}"/>
              </a:ext>
            </a:extLst>
          </p:cNvPr>
          <p:cNvSpPr/>
          <p:nvPr/>
        </p:nvSpPr>
        <p:spPr>
          <a:xfrm>
            <a:off x="136894" y="2929910"/>
            <a:ext cx="1041394" cy="26125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wText</a:t>
            </a:r>
            <a:endParaRPr lang="en-MY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9CAC4B-ACE9-4DB0-A3F1-EEE258F95B60}"/>
              </a:ext>
            </a:extLst>
          </p:cNvPr>
          <p:cNvSpPr/>
          <p:nvPr/>
        </p:nvSpPr>
        <p:spPr>
          <a:xfrm>
            <a:off x="1404514" y="2925569"/>
            <a:ext cx="1041394" cy="26125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wDemo</a:t>
            </a:r>
            <a:endParaRPr lang="en-MY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0DF88A-09C3-434B-B7A2-469BED26056A}"/>
              </a:ext>
            </a:extLst>
          </p:cNvPr>
          <p:cNvSpPr/>
          <p:nvPr/>
        </p:nvSpPr>
        <p:spPr>
          <a:xfrm>
            <a:off x="2672134" y="2925569"/>
            <a:ext cx="1041394" cy="26125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wTable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9649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25004" y="693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6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4" y="0"/>
            <a:ext cx="77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wMail</a:t>
            </a:r>
            <a:endParaRPr lang="en-MY" sz="16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9AD6CC3-989B-464F-A55D-51A07F5EFF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" y="26870"/>
            <a:ext cx="342830" cy="28418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B4E2F0A-F7B1-43D2-A060-9BA465F35A18}"/>
              </a:ext>
            </a:extLst>
          </p:cNvPr>
          <p:cNvSpPr txBox="1"/>
          <p:nvPr/>
        </p:nvSpPr>
        <p:spPr>
          <a:xfrm>
            <a:off x="16669" y="338554"/>
            <a:ext cx="170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Login Mail</a:t>
            </a:r>
            <a:endParaRPr lang="en-MY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84223D-4C69-4D5D-A5C6-34FA1C1668DB}"/>
              </a:ext>
            </a:extLst>
          </p:cNvPr>
          <p:cNvSpPr txBox="1"/>
          <p:nvPr/>
        </p:nvSpPr>
        <p:spPr>
          <a:xfrm>
            <a:off x="126889" y="881402"/>
            <a:ext cx="170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Username</a:t>
            </a:r>
            <a:endParaRPr lang="en-MY" sz="1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25FBAE-22BC-4A1C-922A-38B5F8FDFE92}"/>
              </a:ext>
            </a:extLst>
          </p:cNvPr>
          <p:cNvSpPr txBox="1"/>
          <p:nvPr/>
        </p:nvSpPr>
        <p:spPr>
          <a:xfrm>
            <a:off x="126889" y="1416281"/>
            <a:ext cx="1700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Password</a:t>
            </a:r>
            <a:endParaRPr lang="en-MY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name="TextBox1" r:id="rId1" imgW="1933560" imgH="209520"/>
        </mc:Choice>
        <mc:Fallback>
          <p:control name="TextBox1" r:id="rId1" imgW="1933560" imgH="209520">
            <p:pic>
              <p:nvPicPr>
                <p:cNvPr id="4" name="TextBox1">
                  <a:extLst>
                    <a:ext uri="{FF2B5EF4-FFF2-40B4-BE49-F238E27FC236}">
                      <a16:creationId xmlns:a16="http://schemas.microsoft.com/office/drawing/2014/main" id="{4409A019-4C85-44F3-85EC-839848E0D794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557" y="1203686"/>
                  <a:ext cx="1931987" cy="212725"/>
                </a:xfrm>
                <a:prstGeom prst="rect">
                  <a:avLst/>
                </a:prstGeom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name="TextBox2" r:id="rId2" imgW="1933560" imgH="209520"/>
        </mc:Choice>
        <mc:Fallback>
          <p:control name="TextBox2" r:id="rId2" imgW="1933560" imgH="209520">
            <p:pic>
              <p:nvPicPr>
                <p:cNvPr id="12" name="TextBox2">
                  <a:extLst>
                    <a:ext uri="{FF2B5EF4-FFF2-40B4-BE49-F238E27FC236}">
                      <a16:creationId xmlns:a16="http://schemas.microsoft.com/office/drawing/2014/main" id="{94246DA5-6C80-424B-B570-28344A3F4907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557" y="1760396"/>
                  <a:ext cx="1931987" cy="212725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731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25004" y="693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5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4" y="0"/>
            <a:ext cx="77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wText</a:t>
            </a:r>
            <a:endParaRPr lang="en-MY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4365642-13F0-419D-A9C3-D008450301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86" y="25548"/>
            <a:ext cx="224984" cy="282925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5400720" imgH="6210360"/>
        </mc:Choice>
        <mc:Fallback>
          <p:control name="TextBox1" r:id="rId1" imgW="5400720" imgH="6210360">
            <p:pic>
              <p:nvPicPr>
                <p:cNvPr id="3" name="TextBox1">
                  <a:extLst>
                    <a:ext uri="{FF2B5EF4-FFF2-40B4-BE49-F238E27FC236}">
                      <a16:creationId xmlns:a16="http://schemas.microsoft.com/office/drawing/2014/main" id="{6293F842-FD76-48D0-B6F9-B0DA756EAFD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79787" y="445275"/>
                  <a:ext cx="5399087" cy="6205537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742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25004" y="693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5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3" y="0"/>
            <a:ext cx="858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wDemo</a:t>
            </a:r>
            <a:endParaRPr lang="en-MY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07A9F3F-163F-44EF-80BD-055A2ED9685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55000"/>
                    </a14:imgEffect>
                  </a14:imgLayer>
                </a14:imgProps>
              </a:ext>
            </a:extLst>
          </a:blip>
          <a:srcRect l="19508" t="17834" r="15736" b="12089"/>
          <a:stretch/>
        </p:blipFill>
        <p:spPr>
          <a:xfrm>
            <a:off x="18146" y="0"/>
            <a:ext cx="343911" cy="332993"/>
          </a:xfrm>
          <a:prstGeom prst="rect">
            <a:avLst/>
          </a:prstGeom>
        </p:spPr>
      </p:pic>
    </p:spTree>
    <p:controls>
      <mc:AlternateContent xmlns:mc="http://schemas.openxmlformats.org/markup-compatibility/2006">
        <mc:Choice xmlns:v="urn:schemas-microsoft-com:vml" Requires="v">
          <p:control name="TextBox1" r:id="rId1" imgW="8286840" imgH="5429160"/>
        </mc:Choice>
        <mc:Fallback>
          <p:control name="TextBox1" r:id="rId1" imgW="8286840" imgH="5429160">
            <p:pic>
              <p:nvPicPr>
                <p:cNvPr id="9" name="TextBox1">
                  <a:extLst>
                    <a:ext uri="{FF2B5EF4-FFF2-40B4-BE49-F238E27FC236}">
                      <a16:creationId xmlns:a16="http://schemas.microsoft.com/office/drawing/2014/main" id="{013E43E3-0F95-4BD4-B52E-2C45DC123655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1482" y="712493"/>
                  <a:ext cx="8289699" cy="5433011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1683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25004" y="693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4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4" y="0"/>
            <a:ext cx="77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wTable</a:t>
            </a:r>
            <a:endParaRPr lang="en-MY" sz="16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E9D7A4-D453-47E7-B52B-80E13A78F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27" y="17762"/>
            <a:ext cx="232212" cy="304590"/>
          </a:xfrm>
          <a:prstGeom prst="rect">
            <a:avLst/>
          </a:prstGeom>
        </p:spPr>
      </p:pic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3288C7D9-F79C-4BAD-86F7-4A989D709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2102"/>
              </p:ext>
            </p:extLst>
          </p:nvPr>
        </p:nvGraphicFramePr>
        <p:xfrm>
          <a:off x="1934481" y="719664"/>
          <a:ext cx="8289700" cy="542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970">
                  <a:extLst>
                    <a:ext uri="{9D8B030D-6E8A-4147-A177-3AD203B41FA5}">
                      <a16:colId xmlns:a16="http://schemas.microsoft.com/office/drawing/2014/main" val="2234562493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2857062348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2539229513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2492587255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1454622348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341035406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1508979891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4257149871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2387501903"/>
                    </a:ext>
                  </a:extLst>
                </a:gridCol>
                <a:gridCol w="828970">
                  <a:extLst>
                    <a:ext uri="{9D8B030D-6E8A-4147-A177-3AD203B41FA5}">
                      <a16:colId xmlns:a16="http://schemas.microsoft.com/office/drawing/2014/main" val="1684891909"/>
                    </a:ext>
                  </a:extLst>
                </a:gridCol>
              </a:tblGrid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129410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215359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8916306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415873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08546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037761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691020"/>
                  </a:ext>
                </a:extLst>
              </a:tr>
              <a:tr h="678230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7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9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25004" y="69328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4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355134" y="0"/>
            <a:ext cx="772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Setting</a:t>
            </a:r>
            <a:endParaRPr lang="en-MY" sz="16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AF6AB7E-224A-4574-80F4-426C5EADD711}"/>
              </a:ext>
            </a:extLst>
          </p:cNvPr>
          <p:cNvSpPr/>
          <p:nvPr/>
        </p:nvSpPr>
        <p:spPr>
          <a:xfrm>
            <a:off x="23742" y="55147"/>
            <a:ext cx="218150" cy="218847"/>
          </a:xfrm>
          <a:prstGeom prst="ellipse">
            <a:avLst/>
          </a:prstGeom>
          <a:solidFill>
            <a:schemeClr val="tx1">
              <a:lumMod val="8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endParaRPr lang="en-MY" sz="1600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1B2DF65-49EC-4C3A-9CE5-B4570011C48D}"/>
              </a:ext>
            </a:extLst>
          </p:cNvPr>
          <p:cNvSpPr/>
          <p:nvPr/>
        </p:nvSpPr>
        <p:spPr>
          <a:xfrm>
            <a:off x="201478" y="569843"/>
            <a:ext cx="1547809" cy="477079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  <a:endParaRPr lang="en-MY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D9E7D6D-3171-4A21-9679-171B7F0AC228}"/>
              </a:ext>
            </a:extLst>
          </p:cNvPr>
          <p:cNvSpPr/>
          <p:nvPr/>
        </p:nvSpPr>
        <p:spPr>
          <a:xfrm>
            <a:off x="201478" y="1199322"/>
            <a:ext cx="1547809" cy="477079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en-MY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C4BFCD-F969-42CF-83E2-5A10AD5D490D}"/>
              </a:ext>
            </a:extLst>
          </p:cNvPr>
          <p:cNvSpPr/>
          <p:nvPr/>
        </p:nvSpPr>
        <p:spPr>
          <a:xfrm>
            <a:off x="5910470" y="569843"/>
            <a:ext cx="5194852" cy="6038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A12A38-A272-4C09-AFD0-B89FB89A638A}"/>
              </a:ext>
            </a:extLst>
          </p:cNvPr>
          <p:cNvSpPr txBox="1"/>
          <p:nvPr/>
        </p:nvSpPr>
        <p:spPr>
          <a:xfrm>
            <a:off x="5910470" y="569843"/>
            <a:ext cx="275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Update</a:t>
            </a:r>
            <a:endParaRPr lang="en-MY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0D6B1C-9370-48E3-8B71-BA42ADF805F1}"/>
              </a:ext>
            </a:extLst>
          </p:cNvPr>
          <p:cNvSpPr/>
          <p:nvPr/>
        </p:nvSpPr>
        <p:spPr>
          <a:xfrm>
            <a:off x="5910470" y="556108"/>
            <a:ext cx="5194852" cy="603846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/>
              <a:t>KindOS2.0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Wipo.ltd</a:t>
            </a:r>
            <a:r>
              <a:rPr lang="en-US" sz="2000" dirty="0"/>
              <a:t> 2020-2021</a:t>
            </a:r>
            <a:endParaRPr lang="en-MY" sz="4000" dirty="0"/>
          </a:p>
        </p:txBody>
      </p:sp>
    </p:spTree>
    <p:extLst>
      <p:ext uri="{BB962C8B-B14F-4D97-AF65-F5344CB8AC3E}">
        <p14:creationId xmlns:p14="http://schemas.microsoft.com/office/powerpoint/2010/main" val="416793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23057D-7944-46CE-B195-85459A45DA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20" y="959908"/>
            <a:ext cx="2232695" cy="187628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FB3FD0-4100-4AFC-B18B-EEE7E1390F86}"/>
              </a:ext>
            </a:extLst>
          </p:cNvPr>
          <p:cNvSpPr/>
          <p:nvPr/>
        </p:nvSpPr>
        <p:spPr>
          <a:xfrm>
            <a:off x="4318281" y="4990453"/>
            <a:ext cx="3555438" cy="185981"/>
          </a:xfrm>
          <a:prstGeom prst="roundRect">
            <a:avLst>
              <a:gd name="adj" fmla="val 3400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561951-4CA0-402E-9BEA-FF97760728CE}"/>
              </a:ext>
            </a:extLst>
          </p:cNvPr>
          <p:cNvSpPr/>
          <p:nvPr/>
        </p:nvSpPr>
        <p:spPr>
          <a:xfrm>
            <a:off x="4318281" y="4990453"/>
            <a:ext cx="3555438" cy="185981"/>
          </a:xfrm>
          <a:prstGeom prst="roundRect">
            <a:avLst>
              <a:gd name="adj" fmla="val 340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831E9-3FBC-4B90-A70B-563CBD553082}"/>
              </a:ext>
            </a:extLst>
          </p:cNvPr>
          <p:cNvSpPr txBox="1"/>
          <p:nvPr/>
        </p:nvSpPr>
        <p:spPr>
          <a:xfrm>
            <a:off x="4682784" y="2969567"/>
            <a:ext cx="280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Shut Down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75186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E56BE95-9557-402B-846E-CABF6D3D7776}"/>
              </a:ext>
            </a:extLst>
          </p:cNvPr>
          <p:cNvSpPr txBox="1"/>
          <p:nvPr/>
        </p:nvSpPr>
        <p:spPr>
          <a:xfrm>
            <a:off x="5014972" y="6334780"/>
            <a:ext cx="2206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Wipo</a:t>
            </a:r>
            <a:r>
              <a:rPr lang="en-US" sz="2800" dirty="0"/>
              <a:t> by 2021</a:t>
            </a:r>
            <a:endParaRPr lang="en-MY" sz="280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0A1FC73-CC73-4ECA-9C39-240E865606B2}"/>
              </a:ext>
            </a:extLst>
          </p:cNvPr>
          <p:cNvGrpSpPr/>
          <p:nvPr/>
        </p:nvGrpSpPr>
        <p:grpSpPr>
          <a:xfrm>
            <a:off x="4615543" y="2730500"/>
            <a:ext cx="1480457" cy="1397000"/>
            <a:chOff x="5355768" y="2730500"/>
            <a:chExt cx="1480457" cy="1397000"/>
          </a:xfrm>
        </p:grpSpPr>
        <p:grpSp>
          <p:nvGrpSpPr>
            <p:cNvPr id="13" name="wipo logo">
              <a:extLst>
                <a:ext uri="{FF2B5EF4-FFF2-40B4-BE49-F238E27FC236}">
                  <a16:creationId xmlns:a16="http://schemas.microsoft.com/office/drawing/2014/main" id="{BF2C08BA-0B0F-4476-B4C4-B31AC8EEAC58}"/>
                </a:ext>
              </a:extLst>
            </p:cNvPr>
            <p:cNvGrpSpPr/>
            <p:nvPr/>
          </p:nvGrpSpPr>
          <p:grpSpPr>
            <a:xfrm>
              <a:off x="5355768" y="2730500"/>
              <a:ext cx="1480457" cy="1397000"/>
              <a:chOff x="4310740" y="2032000"/>
              <a:chExt cx="1480457" cy="1397000"/>
            </a:xfrm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A353040-2492-4298-B2C5-E1B541A3F69B}"/>
                  </a:ext>
                </a:extLst>
              </p:cNvPr>
              <p:cNvSpPr/>
              <p:nvPr/>
            </p:nvSpPr>
            <p:spPr>
              <a:xfrm>
                <a:off x="4310740" y="2032000"/>
                <a:ext cx="1480457" cy="1397000"/>
              </a:xfrm>
              <a:prstGeom prst="roundRect">
                <a:avLst>
                  <a:gd name="adj" fmla="val 29043"/>
                </a:avLst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dirty="0"/>
              </a:p>
            </p:txBody>
          </p: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A8720594-C7D7-4728-A10C-208486981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5383" y="2185068"/>
                <a:ext cx="1255294" cy="1134979"/>
              </a:xfrm>
              <a:prstGeom prst="line">
                <a:avLst/>
              </a:prstGeom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8B5732C-5DAC-4087-AAD8-72F275AE13AC}"/>
                </a:ext>
              </a:extLst>
            </p:cNvPr>
            <p:cNvSpPr/>
            <p:nvPr/>
          </p:nvSpPr>
          <p:spPr>
            <a:xfrm>
              <a:off x="5971671" y="3332747"/>
              <a:ext cx="248653" cy="264695"/>
            </a:xfrm>
            <a:prstGeom prst="ellipse">
              <a:avLst/>
            </a:prstGeom>
            <a:solidFill>
              <a:schemeClr val="tx1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D4C4F39-5562-4E7D-A6F9-47FFCA329328}"/>
                </a:ext>
              </a:extLst>
            </p:cNvPr>
            <p:cNvSpPr/>
            <p:nvPr/>
          </p:nvSpPr>
          <p:spPr>
            <a:xfrm>
              <a:off x="6004557" y="3373654"/>
              <a:ext cx="182880" cy="18288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EC10D835-716E-4364-BE02-F85D8204D0C2}"/>
              </a:ext>
            </a:extLst>
          </p:cNvPr>
          <p:cNvSpPr txBox="1"/>
          <p:nvPr/>
        </p:nvSpPr>
        <p:spPr>
          <a:xfrm>
            <a:off x="6096000" y="2967335"/>
            <a:ext cx="1842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WIPO</a:t>
            </a:r>
            <a:endParaRPr lang="en-MY" sz="5400" dirty="0"/>
          </a:p>
        </p:txBody>
      </p:sp>
    </p:spTree>
    <p:extLst>
      <p:ext uri="{BB962C8B-B14F-4D97-AF65-F5344CB8AC3E}">
        <p14:creationId xmlns:p14="http://schemas.microsoft.com/office/powerpoint/2010/main" val="265554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1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"/>
    </mc:Choice>
    <mc:Fallback xmlns="">
      <p:transition spd="slow" advClick="0" advTm="1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23057D-7944-46CE-B195-85459A45DA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320" y="959908"/>
            <a:ext cx="2232695" cy="1876282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8FFB3FD0-4100-4AFC-B18B-EEE7E1390F86}"/>
              </a:ext>
            </a:extLst>
          </p:cNvPr>
          <p:cNvSpPr/>
          <p:nvPr/>
        </p:nvSpPr>
        <p:spPr>
          <a:xfrm>
            <a:off x="4318281" y="4990453"/>
            <a:ext cx="3555438" cy="185981"/>
          </a:xfrm>
          <a:prstGeom prst="roundRect">
            <a:avLst>
              <a:gd name="adj" fmla="val 3400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561951-4CA0-402E-9BEA-FF97760728CE}"/>
              </a:ext>
            </a:extLst>
          </p:cNvPr>
          <p:cNvSpPr/>
          <p:nvPr/>
        </p:nvSpPr>
        <p:spPr>
          <a:xfrm>
            <a:off x="4318281" y="4990453"/>
            <a:ext cx="3555438" cy="185981"/>
          </a:xfrm>
          <a:prstGeom prst="roundRect">
            <a:avLst>
              <a:gd name="adj" fmla="val 3400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903C0B-307B-4CB7-8EB3-A43950A94614}"/>
              </a:ext>
            </a:extLst>
          </p:cNvPr>
          <p:cNvSpPr txBox="1"/>
          <p:nvPr/>
        </p:nvSpPr>
        <p:spPr>
          <a:xfrm>
            <a:off x="4961384" y="6457890"/>
            <a:ext cx="2269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Wipo.ltd</a:t>
            </a:r>
            <a:r>
              <a:rPr lang="en-US" sz="2000" dirty="0"/>
              <a:t> 2020-2021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287397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38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"/>
    </mc:Choice>
    <mc:Fallback xmlns="">
      <p:transition spd="slow" advClick="0" advTm="1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38BAAD-0F46-4D80-B162-C5726A4DE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CC3741-50B9-462F-A739-45C057BB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84158" y="92993"/>
            <a:ext cx="2223684" cy="790414"/>
          </a:xfrm>
        </p:spPr>
        <p:txBody>
          <a:bodyPr/>
          <a:lstStyle/>
          <a:p>
            <a:pPr algn="ctr"/>
            <a:fld id="{B8A24B72-97AF-4C6D-9A31-10A523790C78}" type="datetime12">
              <a:rPr lang="en-MY" altLang="zh-CN" sz="4000" smtClean="0"/>
              <a:pPr algn="ctr"/>
              <a:t>8:39 PM</a:t>
            </a:fld>
            <a:endParaRPr lang="zh-CN" altLang="en-US" sz="1600" dirty="0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5CB91970-B1C4-49DE-B0D0-54705D3B4935}"/>
              </a:ext>
            </a:extLst>
          </p:cNvPr>
          <p:cNvSpPr txBox="1">
            <a:spLocks/>
          </p:cNvSpPr>
          <p:nvPr/>
        </p:nvSpPr>
        <p:spPr>
          <a:xfrm>
            <a:off x="3910725" y="689678"/>
            <a:ext cx="4370550" cy="3874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48C0EE00-51A5-4F57-AE2B-897F08B6F014}" type="datetime2">
              <a:rPr lang="en-MY" altLang="zh-CN" sz="2400" smtClean="0"/>
              <a:pPr algn="ctr"/>
              <a:t>Sunday, 11 April, 2021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286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77489"/>
            <a:ext cx="12192000" cy="685800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276815"/>
            <a:ext cx="11809708" cy="503696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3CF071-56C6-4E14-B84A-6CF0F6E06B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3" y="6302753"/>
            <a:ext cx="563286" cy="44441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2C67D-8912-45E6-BE31-295AE0B8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39085" y="6316938"/>
            <a:ext cx="794023" cy="290592"/>
          </a:xfrm>
        </p:spPr>
        <p:txBody>
          <a:bodyPr/>
          <a:lstStyle/>
          <a:p>
            <a:pPr algn="ctr"/>
            <a:fld id="{A06D08F5-876E-43BB-ACBE-49125EA15CDC}" type="datetime12">
              <a:rPr lang="en-MY" altLang="zh-CN" sz="1400" smtClean="0"/>
              <a:pPr algn="ctr"/>
              <a:t>8:39 PM</a:t>
            </a:fld>
            <a:endParaRPr lang="zh-CN" altLang="en-US" sz="1400" dirty="0"/>
          </a:p>
        </p:txBody>
      </p:sp>
      <p:sp>
        <p:nvSpPr>
          <p:cNvPr id="8" name="日期占位符 5">
            <a:extLst>
              <a:ext uri="{FF2B5EF4-FFF2-40B4-BE49-F238E27FC236}">
                <a16:creationId xmlns:a16="http://schemas.microsoft.com/office/drawing/2014/main" id="{2646BAA8-6BBA-498D-BE36-0325E62BDC59}"/>
              </a:ext>
            </a:extLst>
          </p:cNvPr>
          <p:cNvSpPr txBox="1">
            <a:spLocks/>
          </p:cNvSpPr>
          <p:nvPr/>
        </p:nvSpPr>
        <p:spPr>
          <a:xfrm>
            <a:off x="10335396" y="6550099"/>
            <a:ext cx="1201399" cy="1811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A73446A-605B-43C1-B80F-B4991529DB75}" type="datetime1">
              <a:rPr lang="en-MY" altLang="zh-CN" sz="1600" smtClean="0"/>
              <a:pPr algn="ctr"/>
              <a:t>11/4/2021</a:t>
            </a:fld>
            <a:endParaRPr lang="zh-CN" altLang="en-US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10CC476-6684-4E8C-84F4-382998F15DB9}"/>
              </a:ext>
            </a:extLst>
          </p:cNvPr>
          <p:cNvSpPr/>
          <p:nvPr/>
        </p:nvSpPr>
        <p:spPr>
          <a:xfrm>
            <a:off x="11592401" y="6430335"/>
            <a:ext cx="315184" cy="250698"/>
          </a:xfrm>
          <a:prstGeom prst="wedgeRoundRectCallout">
            <a:avLst>
              <a:gd name="adj1" fmla="val 17463"/>
              <a:gd name="adj2" fmla="val 74559"/>
              <a:gd name="adj3" fmla="val 16667"/>
            </a:avLst>
          </a:prstGeom>
          <a:solidFill>
            <a:schemeClr val="tx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1" name="图片 20">
            <a:hlinkClick r:id="rId6" action="ppaction://hlinksldjump"/>
            <a:extLst>
              <a:ext uri="{FF2B5EF4-FFF2-40B4-BE49-F238E27FC236}">
                <a16:creationId xmlns:a16="http://schemas.microsoft.com/office/drawing/2014/main" id="{2376409D-17AD-41B6-BD2B-32845336EC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1920" y="6327286"/>
            <a:ext cx="470178" cy="414565"/>
          </a:xfrm>
          <a:prstGeom prst="rect">
            <a:avLst/>
          </a:prstGeom>
        </p:spPr>
      </p:pic>
      <p:pic>
        <p:nvPicPr>
          <p:cNvPr id="33" name="图片 32">
            <a:hlinkClick r:id="rId8" action="ppaction://hlinksldjump"/>
            <a:extLst>
              <a:ext uri="{FF2B5EF4-FFF2-40B4-BE49-F238E27FC236}">
                <a16:creationId xmlns:a16="http://schemas.microsoft.com/office/drawing/2014/main" id="{597BDF3A-733F-463B-B79A-E89E11FD6B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2837" y="6360354"/>
            <a:ext cx="433286" cy="359311"/>
          </a:xfrm>
          <a:prstGeom prst="rect">
            <a:avLst/>
          </a:prstGeom>
        </p:spPr>
      </p:pic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3FC9966-B79B-4908-B9E3-C1F7DEFD2FA3}"/>
              </a:ext>
            </a:extLst>
          </p:cNvPr>
          <p:cNvCxnSpPr/>
          <p:nvPr/>
        </p:nvCxnSpPr>
        <p:spPr>
          <a:xfrm>
            <a:off x="1404483" y="6492800"/>
            <a:ext cx="0" cy="125767"/>
          </a:xfrm>
          <a:prstGeom prst="line">
            <a:avLst/>
          </a:prstGeom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93BB5739-0192-4847-8D78-831B3AB77E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162" y="6423209"/>
            <a:ext cx="347502" cy="274344"/>
          </a:xfrm>
          <a:prstGeom prst="rect">
            <a:avLst/>
          </a:prstGeom>
        </p:spPr>
      </p:pic>
      <p:pic>
        <p:nvPicPr>
          <p:cNvPr id="60" name="图片 59">
            <a:hlinkClick r:id="rId11" action="ppaction://hlinksldjump"/>
            <a:extLst>
              <a:ext uri="{FF2B5EF4-FFF2-40B4-BE49-F238E27FC236}">
                <a16:creationId xmlns:a16="http://schemas.microsoft.com/office/drawing/2014/main" id="{3336CE3E-EC4A-439C-8144-5F5C185145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8867" y="6360354"/>
            <a:ext cx="420660" cy="371888"/>
          </a:xfrm>
          <a:prstGeom prst="rect">
            <a:avLst/>
          </a:prstGeom>
        </p:spPr>
      </p:pic>
      <p:pic>
        <p:nvPicPr>
          <p:cNvPr id="63" name="图片 62">
            <a:hlinkClick r:id="rId14" action="ppaction://hlinksldjump"/>
            <a:extLst>
              <a:ext uri="{FF2B5EF4-FFF2-40B4-BE49-F238E27FC236}">
                <a16:creationId xmlns:a16="http://schemas.microsoft.com/office/drawing/2014/main" id="{FB3693C1-4C2E-4D24-AB8B-5C49BD4B4B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65859" y="6348161"/>
            <a:ext cx="463336" cy="38408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F3AFEFF-6888-41C0-910C-C2AAB2149607}"/>
              </a:ext>
            </a:extLst>
          </p:cNvPr>
          <p:cNvGrpSpPr/>
          <p:nvPr/>
        </p:nvGrpSpPr>
        <p:grpSpPr>
          <a:xfrm>
            <a:off x="201479" y="1619866"/>
            <a:ext cx="901608" cy="4545476"/>
            <a:chOff x="201479" y="1619866"/>
            <a:chExt cx="901608" cy="4545476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C000BA7F-9C9B-44D0-BE70-835342E60C46}"/>
                </a:ext>
              </a:extLst>
            </p:cNvPr>
            <p:cNvSpPr/>
            <p:nvPr/>
          </p:nvSpPr>
          <p:spPr>
            <a:xfrm>
              <a:off x="201479" y="1619866"/>
              <a:ext cx="901608" cy="4545476"/>
            </a:xfrm>
            <a:prstGeom prst="roundRect">
              <a:avLst>
                <a:gd name="adj" fmla="val 2263"/>
              </a:avLst>
            </a:prstGeom>
            <a:solidFill>
              <a:schemeClr val="tx2">
                <a:lumMod val="10000"/>
                <a:alpha val="85000"/>
              </a:schemeClr>
            </a:solidFill>
            <a:ln>
              <a:noFill/>
            </a:ln>
            <a:effectLst>
              <a:outerShdw blurRad="50800" dist="63500" dir="7800000" algn="ctr" rotWithShape="0">
                <a:srgbClr val="000000">
                  <a:alpha val="80000"/>
                </a:srgbClr>
              </a:outerShdw>
            </a:effectLst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US"/>
            </a:p>
            <a:p>
              <a:pPr algn="ctr"/>
              <a:endParaRPr lang="en-MY" dirty="0"/>
            </a:p>
          </p:txBody>
        </p:sp>
        <p:pic>
          <p:nvPicPr>
            <p:cNvPr id="65" name="图片 64">
              <a:hlinkClick r:id="rId6" action="ppaction://hlinksldjump"/>
              <a:extLst>
                <a:ext uri="{FF2B5EF4-FFF2-40B4-BE49-F238E27FC236}">
                  <a16:creationId xmlns:a16="http://schemas.microsoft.com/office/drawing/2014/main" id="{5FB2FB99-8930-445E-910A-1A6E02D6E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6995" y="2213178"/>
              <a:ext cx="470178" cy="414565"/>
            </a:xfrm>
            <a:prstGeom prst="rect">
              <a:avLst/>
            </a:prstGeom>
          </p:spPr>
        </p:pic>
        <p:pic>
          <p:nvPicPr>
            <p:cNvPr id="66" name="图片 65">
              <a:hlinkClick r:id="rId8" action="ppaction://hlinksldjump"/>
              <a:extLst>
                <a:ext uri="{FF2B5EF4-FFF2-40B4-BE49-F238E27FC236}">
                  <a16:creationId xmlns:a16="http://schemas.microsoft.com/office/drawing/2014/main" id="{81EC301E-D93C-4080-BD29-4C4E7B166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043" y="1749494"/>
              <a:ext cx="433286" cy="359311"/>
            </a:xfrm>
            <a:prstGeom prst="rect">
              <a:avLst/>
            </a:prstGeom>
          </p:spPr>
        </p:pic>
        <p:pic>
          <p:nvPicPr>
            <p:cNvPr id="68" name="图片 67">
              <a:hlinkClick r:id="rId11" action="ppaction://hlinksldjump"/>
              <a:extLst>
                <a:ext uri="{FF2B5EF4-FFF2-40B4-BE49-F238E27FC236}">
                  <a16:creationId xmlns:a16="http://schemas.microsoft.com/office/drawing/2014/main" id="{FCC18CBA-1459-4394-8C32-D03BCDE5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3356" y="2732116"/>
              <a:ext cx="420660" cy="371888"/>
            </a:xfrm>
            <a:prstGeom prst="rect">
              <a:avLst/>
            </a:prstGeom>
          </p:spPr>
        </p:pic>
        <p:pic>
          <p:nvPicPr>
            <p:cNvPr id="69" name="图片 68">
              <a:hlinkClick r:id="rId14" action="ppaction://hlinksldjump"/>
              <a:extLst>
                <a:ext uri="{FF2B5EF4-FFF2-40B4-BE49-F238E27FC236}">
                  <a16:creationId xmlns:a16="http://schemas.microsoft.com/office/drawing/2014/main" id="{D81EB9B6-6500-480C-8A4E-943277927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9114" y="3185206"/>
              <a:ext cx="463336" cy="384081"/>
            </a:xfrm>
            <a:prstGeom prst="rect">
              <a:avLst/>
            </a:prstGeom>
          </p:spPr>
        </p:pic>
        <p:pic>
          <p:nvPicPr>
            <p:cNvPr id="103" name="图片 102">
              <a:hlinkClick r:id="rId16" action="ppaction://hlinksldjump"/>
              <a:extLst>
                <a:ext uri="{FF2B5EF4-FFF2-40B4-BE49-F238E27FC236}">
                  <a16:creationId xmlns:a16="http://schemas.microsoft.com/office/drawing/2014/main" id="{06EC47FA-5887-4DD2-9023-1BF1EDDA8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87865" y="3645943"/>
              <a:ext cx="368437" cy="463322"/>
            </a:xfrm>
            <a:prstGeom prst="rect">
              <a:avLst/>
            </a:prstGeom>
          </p:spPr>
        </p:pic>
        <p:pic>
          <p:nvPicPr>
            <p:cNvPr id="104" name="图片 103">
              <a:hlinkClick r:id="rId18" action="ppaction://hlinksldjump"/>
              <a:extLst>
                <a:ext uri="{FF2B5EF4-FFF2-40B4-BE49-F238E27FC236}">
                  <a16:creationId xmlns:a16="http://schemas.microsoft.com/office/drawing/2014/main" id="{145CA054-6CA9-4992-B98C-E03B03A652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sharpenSoften amount="-55000"/>
                      </a14:imgEffect>
                    </a14:imgLayer>
                  </a14:imgProps>
                </a:ext>
              </a:extLst>
            </a:blip>
            <a:srcRect l="19508" t="17834" r="15736" b="12089"/>
            <a:stretch/>
          </p:blipFill>
          <p:spPr>
            <a:xfrm>
              <a:off x="347043" y="4185921"/>
              <a:ext cx="478513" cy="463322"/>
            </a:xfrm>
            <a:prstGeom prst="rect">
              <a:avLst/>
            </a:prstGeom>
          </p:spPr>
        </p:pic>
        <p:pic>
          <p:nvPicPr>
            <p:cNvPr id="105" name="图片 104">
              <a:hlinkClick r:id="rId21" action="ppaction://hlinksldjump"/>
              <a:extLst>
                <a:ext uri="{FF2B5EF4-FFF2-40B4-BE49-F238E27FC236}">
                  <a16:creationId xmlns:a16="http://schemas.microsoft.com/office/drawing/2014/main" id="{B53BACA1-34F8-43FF-B2D2-DAC88DBA2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00564" y="4730476"/>
              <a:ext cx="353226" cy="463322"/>
            </a:xfrm>
            <a:prstGeom prst="rect">
              <a:avLst/>
            </a:prstGeom>
          </p:spPr>
        </p:pic>
        <p:sp>
          <p:nvSpPr>
            <p:cNvPr id="3" name="椭圆 2">
              <a:hlinkClick r:id="rId23" action="ppaction://hlinksldjump"/>
              <a:extLst>
                <a:ext uri="{FF2B5EF4-FFF2-40B4-BE49-F238E27FC236}">
                  <a16:creationId xmlns:a16="http://schemas.microsoft.com/office/drawing/2014/main" id="{1C01CF0A-29FA-403F-8C4F-18FC2813CBAD}"/>
                </a:ext>
              </a:extLst>
            </p:cNvPr>
            <p:cNvSpPr/>
            <p:nvPr/>
          </p:nvSpPr>
          <p:spPr>
            <a:xfrm>
              <a:off x="400564" y="5280036"/>
              <a:ext cx="353226" cy="348681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/>
                <a:t>i</a:t>
              </a:r>
              <a:endParaRPr lang="en-MY" sz="2800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8771111-9805-4B46-BEBC-333FAF69CC89}"/>
              </a:ext>
            </a:extLst>
          </p:cNvPr>
          <p:cNvSpPr/>
          <p:nvPr/>
        </p:nvSpPr>
        <p:spPr>
          <a:xfrm>
            <a:off x="9689911" y="5193797"/>
            <a:ext cx="2502090" cy="92803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矩形 24">
            <a:hlinkClick r:id="rId24" action="ppaction://hlinksldjump"/>
            <a:extLst>
              <a:ext uri="{FF2B5EF4-FFF2-40B4-BE49-F238E27FC236}">
                <a16:creationId xmlns:a16="http://schemas.microsoft.com/office/drawing/2014/main" id="{296EF584-8C47-4752-B39A-C17CDE5398BC}"/>
              </a:ext>
            </a:extLst>
          </p:cNvPr>
          <p:cNvSpPr/>
          <p:nvPr/>
        </p:nvSpPr>
        <p:spPr>
          <a:xfrm>
            <a:off x="9775732" y="5328597"/>
            <a:ext cx="696774" cy="6455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</a:t>
            </a:r>
            <a:r>
              <a:rPr lang="en-MY" sz="1200" dirty="0"/>
              <a:t>Down</a:t>
            </a:r>
            <a:endParaRPr 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44EDB4D-C356-4466-8D93-775F0E699C7B}"/>
              </a:ext>
            </a:extLst>
          </p:cNvPr>
          <p:cNvSpPr/>
          <p:nvPr/>
        </p:nvSpPr>
        <p:spPr>
          <a:xfrm>
            <a:off x="10587708" y="5325415"/>
            <a:ext cx="696774" cy="6455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Restart</a:t>
            </a:r>
            <a:endParaRPr lang="en-MY" sz="105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3EF06ED-A283-430D-A04E-42823E536356}"/>
              </a:ext>
            </a:extLst>
          </p:cNvPr>
          <p:cNvSpPr/>
          <p:nvPr/>
        </p:nvSpPr>
        <p:spPr>
          <a:xfrm>
            <a:off x="11388499" y="5325415"/>
            <a:ext cx="696774" cy="64551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6020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16671" y="0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4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8F3D0391-49D9-4519-87F8-9B00B04DE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459" y="1"/>
            <a:ext cx="414405" cy="34365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404946" y="0"/>
            <a:ext cx="715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wFile</a:t>
            </a:r>
            <a:endParaRPr lang="en-MY" sz="16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A4811E-D8FB-4402-AA30-CD9FC9094240}"/>
              </a:ext>
            </a:extLst>
          </p:cNvPr>
          <p:cNvSpPr/>
          <p:nvPr/>
        </p:nvSpPr>
        <p:spPr>
          <a:xfrm>
            <a:off x="0" y="374336"/>
            <a:ext cx="1120140" cy="631887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9677F1F-900F-4229-969A-389D9BAE9104}"/>
              </a:ext>
            </a:extLst>
          </p:cNvPr>
          <p:cNvGrpSpPr/>
          <p:nvPr/>
        </p:nvGrpSpPr>
        <p:grpSpPr>
          <a:xfrm>
            <a:off x="70082" y="450526"/>
            <a:ext cx="947772" cy="674119"/>
            <a:chOff x="70082" y="450526"/>
            <a:chExt cx="947772" cy="67411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AC6B06B4-FA5B-4D4D-AEF6-53BCFA2C0785}"/>
                </a:ext>
              </a:extLst>
            </p:cNvPr>
            <p:cNvGrpSpPr/>
            <p:nvPr/>
          </p:nvGrpSpPr>
          <p:grpSpPr>
            <a:xfrm>
              <a:off x="70082" y="450526"/>
              <a:ext cx="947772" cy="674119"/>
              <a:chOff x="70082" y="450526"/>
              <a:chExt cx="947772" cy="674119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E9959ED8-0C0C-4BDD-981E-60A1EF9290CC}"/>
                  </a:ext>
                </a:extLst>
              </p:cNvPr>
              <p:cNvGrpSpPr/>
              <p:nvPr/>
            </p:nvGrpSpPr>
            <p:grpSpPr>
              <a:xfrm>
                <a:off x="70082" y="450526"/>
                <a:ext cx="947772" cy="674119"/>
                <a:chOff x="70082" y="450526"/>
                <a:chExt cx="947772" cy="674119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7CC7DB5-BACB-4755-B8EF-280989AEFBE0}"/>
                    </a:ext>
                  </a:extLst>
                </p:cNvPr>
                <p:cNvSpPr/>
                <p:nvPr/>
              </p:nvSpPr>
              <p:spPr>
                <a:xfrm>
                  <a:off x="70082" y="450526"/>
                  <a:ext cx="947772" cy="674119"/>
                </a:xfrm>
                <a:prstGeom prst="rect">
                  <a:avLst/>
                </a:prstGeom>
                <a:solidFill>
                  <a:schemeClr val="bg1">
                    <a:lumMod val="95000"/>
                    <a:lumOff val="5000"/>
                  </a:scheme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58FB6DDA-C2ED-4AB5-A137-EA4DF038F78A}"/>
                    </a:ext>
                  </a:extLst>
                </p:cNvPr>
                <p:cNvSpPr/>
                <p:nvPr/>
              </p:nvSpPr>
              <p:spPr>
                <a:xfrm>
                  <a:off x="111919" y="1078706"/>
                  <a:ext cx="871537" cy="27432"/>
                </a:xfrm>
                <a:prstGeom prst="roundRect">
                  <a:avLst/>
                </a:prstGeom>
                <a:solidFill>
                  <a:schemeClr val="bg1">
                    <a:lumMod val="85000"/>
                    <a:lumOff val="15000"/>
                  </a:schemeClr>
                </a:solidFill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sp>
            <p:nvSpPr>
              <p:cNvPr id="15" name="立方体 14">
                <a:extLst>
                  <a:ext uri="{FF2B5EF4-FFF2-40B4-BE49-F238E27FC236}">
                    <a16:creationId xmlns:a16="http://schemas.microsoft.com/office/drawing/2014/main" id="{DBB5C256-8B46-49CF-9F58-2A13071EEC20}"/>
                  </a:ext>
                </a:extLst>
              </p:cNvPr>
              <p:cNvSpPr/>
              <p:nvPr/>
            </p:nvSpPr>
            <p:spPr>
              <a:xfrm>
                <a:off x="344599" y="713305"/>
                <a:ext cx="429375" cy="188252"/>
              </a:xfrm>
              <a:prstGeom prst="cube">
                <a:avLst>
                  <a:gd name="adj" fmla="val 47034"/>
                </a:avLst>
              </a:prstGeom>
              <a:solidFill>
                <a:schemeClr val="bg1">
                  <a:lumMod val="75000"/>
                  <a:lumOff val="25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400" dirty="0"/>
              </a:p>
            </p:txBody>
          </p:sp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C22E5C9-D69C-4E7C-B004-116609C30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500"/>
                      </a14:imgEffect>
                      <a14:imgEffect>
                        <a14:saturation sat="40000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57" y="586453"/>
              <a:ext cx="385972" cy="3243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58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C1D4D-A55E-4D04-B85D-0634A68F22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6669" y="0"/>
            <a:ext cx="12192000" cy="693548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E7138F-79ED-4503-93CC-675B14C45374}"/>
              </a:ext>
            </a:extLst>
          </p:cNvPr>
          <p:cNvSpPr/>
          <p:nvPr/>
        </p:nvSpPr>
        <p:spPr>
          <a:xfrm>
            <a:off x="201478" y="6755125"/>
            <a:ext cx="11809708" cy="118454"/>
          </a:xfrm>
          <a:prstGeom prst="roundRect">
            <a:avLst>
              <a:gd name="adj" fmla="val 14626"/>
            </a:avLst>
          </a:prstGeom>
          <a:solidFill>
            <a:schemeClr val="tx2">
              <a:lumMod val="10000"/>
              <a:alpha val="85000"/>
            </a:schemeClr>
          </a:solidFill>
          <a:ln>
            <a:noFill/>
          </a:ln>
          <a:effectLst>
            <a:outerShdw blurRad="50800" dist="63500" dir="7800000" algn="ctr" rotWithShape="0">
              <a:srgbClr val="000000">
                <a:alpha val="80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895748-BA07-4A4E-AA87-6076BF9BC33B}"/>
              </a:ext>
            </a:extLst>
          </p:cNvPr>
          <p:cNvSpPr/>
          <p:nvPr/>
        </p:nvSpPr>
        <p:spPr>
          <a:xfrm>
            <a:off x="-16671" y="0"/>
            <a:ext cx="12208670" cy="671934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E00AE14-9611-4DA5-833D-E23ED73D33EE}"/>
              </a:ext>
            </a:extLst>
          </p:cNvPr>
          <p:cNvSpPr/>
          <p:nvPr/>
        </p:nvSpPr>
        <p:spPr>
          <a:xfrm>
            <a:off x="-16672" y="0"/>
            <a:ext cx="12208671" cy="3409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  <a:alpha val="8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乘号 1">
            <a:hlinkClick r:id="rId4" action="ppaction://hlinksldjump"/>
            <a:extLst>
              <a:ext uri="{FF2B5EF4-FFF2-40B4-BE49-F238E27FC236}">
                <a16:creationId xmlns:a16="http://schemas.microsoft.com/office/drawing/2014/main" id="{8164E0E2-91F6-419A-8CCE-A7AEA20CDB4F}"/>
              </a:ext>
            </a:extLst>
          </p:cNvPr>
          <p:cNvSpPr/>
          <p:nvPr/>
        </p:nvSpPr>
        <p:spPr>
          <a:xfrm>
            <a:off x="11923004" y="30297"/>
            <a:ext cx="263343" cy="278176"/>
          </a:xfrm>
          <a:prstGeom prst="mathMultiply">
            <a:avLst>
              <a:gd name="adj1" fmla="val 12016"/>
            </a:avLst>
          </a:prstGeom>
          <a:gradFill>
            <a:gsLst>
              <a:gs pos="100000">
                <a:srgbClr val="FF0000"/>
              </a:gs>
              <a:gs pos="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586843-94C3-4B64-AAD9-FA8591F9FFEF}"/>
              </a:ext>
            </a:extLst>
          </p:cNvPr>
          <p:cNvSpPr txBox="1"/>
          <p:nvPr/>
        </p:nvSpPr>
        <p:spPr>
          <a:xfrm>
            <a:off x="404946" y="0"/>
            <a:ext cx="947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wBrower</a:t>
            </a:r>
            <a:endParaRPr lang="en-MY" sz="16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AA4811E-D8FB-4402-AA30-CD9FC9094240}"/>
              </a:ext>
            </a:extLst>
          </p:cNvPr>
          <p:cNvSpPr/>
          <p:nvPr/>
        </p:nvSpPr>
        <p:spPr>
          <a:xfrm>
            <a:off x="0" y="374337"/>
            <a:ext cx="12175332" cy="62715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A147E2E-693B-40A7-A97E-33E431A86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9" y="-5159"/>
            <a:ext cx="407867" cy="359624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871FA95-D4EC-49B2-B55B-4EE9374F739A}"/>
              </a:ext>
            </a:extLst>
          </p:cNvPr>
          <p:cNvCxnSpPr/>
          <p:nvPr/>
        </p:nvCxnSpPr>
        <p:spPr>
          <a:xfrm>
            <a:off x="1324553" y="127175"/>
            <a:ext cx="0" cy="125767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矩形: 剪去单角 2">
            <a:extLst>
              <a:ext uri="{FF2B5EF4-FFF2-40B4-BE49-F238E27FC236}">
                <a16:creationId xmlns:a16="http://schemas.microsoft.com/office/drawing/2014/main" id="{07081CEC-12D9-46D6-AD56-ADB5661FED22}"/>
              </a:ext>
            </a:extLst>
          </p:cNvPr>
          <p:cNvSpPr/>
          <p:nvPr/>
        </p:nvSpPr>
        <p:spPr>
          <a:xfrm>
            <a:off x="1396308" y="93462"/>
            <a:ext cx="508356" cy="173994"/>
          </a:xfrm>
          <a:prstGeom prst="snip1Rect">
            <a:avLst>
              <a:gd name="adj" fmla="val 42478"/>
            </a:avLst>
          </a:prstGeom>
          <a:solidFill>
            <a:schemeClr val="bg1">
              <a:lumMod val="65000"/>
              <a:lumOff val="3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050" dirty="0"/>
              <a:t>Bing</a:t>
            </a:r>
            <a:endParaRPr lang="en-MY" sz="105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D5FBE6D-3C80-459C-9C53-6F184C54DC0A}"/>
              </a:ext>
            </a:extLst>
          </p:cNvPr>
          <p:cNvSpPr/>
          <p:nvPr/>
        </p:nvSpPr>
        <p:spPr>
          <a:xfrm>
            <a:off x="3742531" y="507934"/>
            <a:ext cx="4673600" cy="340963"/>
          </a:xfrm>
          <a:prstGeom prst="roundRect">
            <a:avLst>
              <a:gd name="adj" fmla="val 35233"/>
            </a:avLst>
          </a:prstGeom>
          <a:solidFill>
            <a:schemeClr val="bg1">
              <a:lumMod val="50000"/>
              <a:lumOff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bing.com</a:t>
            </a:r>
            <a:endParaRPr lang="en-MY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加载项 6" title="Web Viewer">
                <a:extLst>
                  <a:ext uri="{FF2B5EF4-FFF2-40B4-BE49-F238E27FC236}">
                    <a16:creationId xmlns:a16="http://schemas.microsoft.com/office/drawing/2014/main" id="{D9E20453-B73D-43EA-928E-EA5C60688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321403"/>
                  </p:ext>
                </p:extLst>
              </p:nvPr>
            </p:nvGraphicFramePr>
            <p:xfrm>
              <a:off x="16669" y="1028427"/>
              <a:ext cx="12158662" cy="56647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7" name="加载项 6" title="Web Viewer">
                <a:extLst>
                  <a:ext uri="{FF2B5EF4-FFF2-40B4-BE49-F238E27FC236}">
                    <a16:creationId xmlns:a16="http://schemas.microsoft.com/office/drawing/2014/main" id="{D9E20453-B73D-43EA-928E-EA5C606880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9" y="1028427"/>
                <a:ext cx="12158662" cy="56647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11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fade/>
      </p:transition>
    </mc:Choice>
    <mc:Fallback xmlns="">
      <p:transition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webextension1.xml><?xml version="1.0" encoding="utf-8"?>
<we:webextension xmlns:we="http://schemas.microsoft.com/office/webextensions/webextension/2010/11" id="{6D707727-2929-4A90-A529-8E2FBE633397}">
  <we:reference id="wa104295828" version="1.6.0.0" store="zh-CN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www.bing.com&quot;,&quot;values&quot;:{},&quot;data&quot;:{&quot;uri&quot;:&quot;www.bing.com&quot;},&quot;secure&quot;:false}],&quot;name&quot;:&quot;www.bing.com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1086</TotalTime>
  <Words>50</Words>
  <Application>Microsoft Office PowerPoint</Application>
  <PresentationFormat>宽屏</PresentationFormat>
  <Paragraphs>251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smart1</dc:creator>
  <cp:lastModifiedBy>Chen Wilson</cp:lastModifiedBy>
  <cp:revision>61</cp:revision>
  <dcterms:created xsi:type="dcterms:W3CDTF">2020-12-04T08:32:49Z</dcterms:created>
  <dcterms:modified xsi:type="dcterms:W3CDTF">2021-04-11T12:42:07Z</dcterms:modified>
</cp:coreProperties>
</file>