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8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3" r:id="rId3"/>
    <p:sldId id="417" r:id="rId5"/>
    <p:sldId id="418" r:id="rId6"/>
    <p:sldId id="419" r:id="rId7"/>
    <p:sldId id="420" r:id="rId8"/>
    <p:sldId id="421" r:id="rId9"/>
    <p:sldId id="422" r:id="rId10"/>
    <p:sldId id="424" r:id="rId11"/>
    <p:sldId id="426" r:id="rId12"/>
    <p:sldId id="423" r:id="rId13"/>
    <p:sldId id="427" r:id="rId14"/>
    <p:sldId id="430" r:id="rId15"/>
    <p:sldId id="432" r:id="rId16"/>
    <p:sldId id="433" r:id="rId17"/>
    <p:sldId id="434" r:id="rId18"/>
    <p:sldId id="435" r:id="rId19"/>
    <p:sldId id="437" r:id="rId20"/>
    <p:sldId id="436" r:id="rId21"/>
    <p:sldId id="438" r:id="rId22"/>
    <p:sldId id="439" r:id="rId23"/>
    <p:sldId id="44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59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8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Tm="2200"/>
    </mc:Choice>
    <mc:Fallback>
      <p:transition advTm="22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slide" Target="slide4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slide" Target="slide4.xml"/><Relationship Id="rId1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slide" Target="slide4.xml"/><Relationship Id="rId1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slide" Target="slide11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slide" Target="slide4.xml"/><Relationship Id="rId1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794385"/>
            <a:ext cx="9799200" cy="25704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lvl="0"/>
            <a:r>
              <a:rPr lang="en-US" altLang="zh-CN" sz="16600" b="0">
                <a:solidFill>
                  <a:schemeClr val="tx1"/>
                </a:solidFill>
                <a:effectLst/>
              </a:rPr>
              <a:t>KidsOS1</a:t>
            </a:r>
            <a:endParaRPr lang="en-US" altLang="zh-CN" sz="16600" b="0">
              <a:solidFill>
                <a:schemeClr val="tx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lvl="0"/>
            <a:r>
              <a:rPr lang="en-US" altLang="zh-CN"/>
              <a:t>start down</a:t>
            </a:r>
            <a:endParaRPr lang="en-US" altLang="zh-CN"/>
          </a:p>
        </p:txBody>
      </p:sp>
      <p:sp>
        <p:nvSpPr>
          <p:cNvPr id="4" name="五边形 3"/>
          <p:cNvSpPr/>
          <p:nvPr/>
        </p:nvSpPr>
        <p:spPr>
          <a:xfrm>
            <a:off x="1484630" y="5033010"/>
            <a:ext cx="9513570" cy="57277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07BD3"/>
            </a:gs>
            <a:gs pos="99000">
              <a:schemeClr val="tx2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644775" cy="1238885"/>
          </a:xfrm>
        </p:spPr>
        <p:txBody>
          <a:bodyPr/>
          <a:p>
            <a:r>
              <a:rPr lang="en-US" altLang="zh-CN" sz="7200"/>
              <a:t>text2</a:t>
            </a:r>
            <a:endParaRPr lang="en-US" altLang="zh-CN" sz="7200"/>
          </a:p>
        </p:txBody>
      </p:sp>
      <p:sp>
        <p:nvSpPr>
          <p:cNvPr id="4" name="矩形 3"/>
          <p:cNvSpPr/>
          <p:nvPr/>
        </p:nvSpPr>
        <p:spPr>
          <a:xfrm>
            <a:off x="3248025" y="0"/>
            <a:ext cx="5695950" cy="6857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>
              <a:lnSpc>
                <a:spcPct val="120000"/>
              </a:lnSpc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238885"/>
            <a:ext cx="282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MyWord.txt</a:t>
            </a:r>
            <a:endParaRPr lang="en-US" altLang="zh-CN" sz="3600"/>
          </a:p>
        </p:txBody>
      </p:sp>
      <p:sp>
        <p:nvSpPr>
          <p:cNvPr id="6" name="圆角矩形 5">
            <a:hlinkClick r:id="rId1" action="ppaction://hlinksldjump"/>
          </p:cNvPr>
          <p:cNvSpPr/>
          <p:nvPr/>
        </p:nvSpPr>
        <p:spPr>
          <a:xfrm>
            <a:off x="0" y="2493010"/>
            <a:ext cx="2270760" cy="6813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file</a:t>
            </a:r>
            <a:endParaRPr lang="en-US" altLang="zh-CN" sz="4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Word"/>
      </p:transition>
    </mc:Choice>
    <mc:Fallback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852930"/>
          </a:xfrm>
        </p:spPr>
        <p:txBody>
          <a:bodyPr>
            <a:noAutofit/>
          </a:bodyPr>
          <a:p>
            <a:r>
              <a:rPr lang="en-US" altLang="zh-CN" sz="19900"/>
              <a:t>Demo</a:t>
            </a:r>
            <a:endParaRPr lang="en-US" altLang="zh-CN" sz="199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72490" y="2924810"/>
            <a:ext cx="2916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Wor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2000" fill="hold"/>
                                              <p:tgtEl>
                                                <p:spTgt spid="5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8765" y="388620"/>
            <a:ext cx="2707005" cy="118808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5355" y="-29845"/>
            <a:ext cx="17145" cy="6899275"/>
          </a:xfrm>
          <a:prstGeom prst="line">
            <a:avLst/>
          </a:prstGeom>
          <a:ln w="152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>
            <a:hlinkClick r:id="rId1" action="ppaction://hlinksldjump"/>
          </p:cNvPr>
          <p:cNvSpPr/>
          <p:nvPr/>
        </p:nvSpPr>
        <p:spPr>
          <a:xfrm>
            <a:off x="4034155" y="205105"/>
            <a:ext cx="6550025" cy="13277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>
                <a:sym typeface="+mn-ea"/>
              </a:rPr>
              <a:t>MyPPT.pptx</a:t>
            </a:r>
            <a:endParaRPr lang="en-US" altLang="zh-CN" sz="7200"/>
          </a:p>
        </p:txBody>
      </p:sp>
      <p:sp>
        <p:nvSpPr>
          <p:cNvPr id="7" name="文本框 6"/>
          <p:cNvSpPr txBox="1"/>
          <p:nvPr/>
        </p:nvSpPr>
        <p:spPr>
          <a:xfrm>
            <a:off x="3175" y="433133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.ldm</a:t>
            </a:r>
            <a:endParaRPr lang="en-US" altLang="zh-CN" sz="4800"/>
          </a:p>
          <a:p>
            <a:r>
              <a:rPr lang="en-US" altLang="zh-CN" sz="2400"/>
              <a:t>LaOffice Demo(New)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30175" y="193357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.ppt   </a:t>
            </a:r>
            <a:r>
              <a:rPr lang="en-US" altLang="zh-CN" sz="2400"/>
              <a:t>powerpoint(1-97)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30175" y="313245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.pptx  </a:t>
            </a:r>
            <a:r>
              <a:rPr lang="en-US" altLang="zh-CN" sz="2400"/>
              <a:t>powerpoint(New)</a:t>
            </a:r>
            <a:endParaRPr lang="en-US" altLang="zh-CN" sz="2400"/>
          </a:p>
        </p:txBody>
      </p:sp>
      <p:sp>
        <p:nvSpPr>
          <p:cNvPr id="2" name="动作按钮: 第一张 1">
            <a:hlinkClick r:id="rId2" action="ppaction://hlinksldjump"/>
          </p:cNvPr>
          <p:cNvSpPr/>
          <p:nvPr/>
        </p:nvSpPr>
        <p:spPr>
          <a:xfrm>
            <a:off x="10933430" y="257810"/>
            <a:ext cx="1065530" cy="908050"/>
          </a:xfrm>
          <a:prstGeom prst="actionButtonHo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9220" y="6028055"/>
            <a:ext cx="3587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MyPPT.pptx</a:t>
            </a:r>
            <a:endParaRPr lang="en-US" altLang="zh-CN" sz="4800"/>
          </a:p>
        </p:txBody>
      </p:sp>
      <p:sp>
        <p:nvSpPr>
          <p:cNvPr id="6" name="文本框 5"/>
          <p:cNvSpPr txBox="1"/>
          <p:nvPr/>
        </p:nvSpPr>
        <p:spPr>
          <a:xfrm>
            <a:off x="0" y="4921250"/>
            <a:ext cx="25488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Demo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2396490" y="1449705"/>
            <a:ext cx="9224645" cy="457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635" y="0"/>
            <a:ext cx="12192635" cy="144970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chemeClr val="accent6">
                <a:alpha val="63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274320" y="1623695"/>
            <a:ext cx="2000250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9220" y="6028055"/>
            <a:ext cx="3587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MyPPT.pptx</a:t>
            </a:r>
            <a:endParaRPr lang="en-US" altLang="zh-CN" sz="4800"/>
          </a:p>
        </p:txBody>
      </p:sp>
      <p:sp>
        <p:nvSpPr>
          <p:cNvPr id="6" name="文本框 5"/>
          <p:cNvSpPr txBox="1"/>
          <p:nvPr/>
        </p:nvSpPr>
        <p:spPr>
          <a:xfrm>
            <a:off x="0" y="4921250"/>
            <a:ext cx="25488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Demo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2396490" y="1449705"/>
            <a:ext cx="9224645" cy="457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635" y="0"/>
            <a:ext cx="12192635" cy="144970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chemeClr val="accent6">
                <a:alpha val="63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" y="1623695"/>
            <a:ext cx="2000250" cy="8953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en-US" altLang="zh-CN" sz="6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圆角矩形 1">
            <a:hlinkClick r:id="rId1" action="ppaction://hlinksldjump"/>
          </p:cNvPr>
          <p:cNvSpPr/>
          <p:nvPr/>
        </p:nvSpPr>
        <p:spPr>
          <a:xfrm>
            <a:off x="1518920" y="287020"/>
            <a:ext cx="1868805" cy="8039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/>
              <a:t>Save</a:t>
            </a:r>
            <a:endParaRPr lang="en-US" altLang="zh-CN" sz="4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 rot="7920000">
            <a:off x="4086225" y="1231265"/>
            <a:ext cx="3898265" cy="3779520"/>
          </a:xfrm>
          <a:custGeom>
            <a:avLst/>
            <a:gdLst>
              <a:gd name="adj" fmla="val 167594"/>
              <a:gd name="a" fmla="pin 0 adj 200000"/>
              <a:gd name="r2" fmla="sqrt 2"/>
              <a:gd name="tw" fmla="*/ wd2 r2 1"/>
              <a:gd name="th" fmla="*/ hd2 r2 1"/>
              <a:gd name="sw" fmla="*/ tw a 100000"/>
              <a:gd name="sh" fmla="*/ th a 100000"/>
              <a:gd name="dx1" fmla="cos sw 2700000"/>
              <a:gd name="dy1" fmla="sin sh 2700000"/>
              <a:gd name="x1" fmla="+- hc dx1 0"/>
              <a:gd name="y1" fmla="+- vc 0 dy1"/>
              <a:gd name="x2" fmla="+/ hc x1 2"/>
              <a:gd name="y2" fmla="+/ vc y1 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0">
                <a:pos x="r" y="vc"/>
              </a:cxn>
              <a:cxn ang="cd4">
                <a:pos x="ir" y="ib"/>
              </a:cxn>
              <a:cxn ang="cd4">
                <a:pos x="hc" y="b"/>
              </a:cxn>
              <a:cxn ang="cd4">
                <a:pos x="il" y="ib"/>
              </a:cxn>
              <a:cxn ang="cd2">
                <a:pos x="l" y="vc"/>
              </a:cxn>
              <a:cxn ang="3">
                <a:pos x="il" y="it"/>
              </a:cxn>
              <a:cxn ang="3">
                <a:pos x="hc" y="t"/>
              </a:cxn>
              <a:cxn ang="3">
                <a:pos x="x1" y="y1"/>
              </a:cxn>
            </a:cxnLst>
            <a:rect l="l" t="t" r="r" b="b"/>
            <a:pathLst>
              <a:path w="2141" h="2031">
                <a:moveTo>
                  <a:pt x="834" y="888"/>
                </a:moveTo>
                <a:cubicBezTo>
                  <a:pt x="736" y="887"/>
                  <a:pt x="634" y="922"/>
                  <a:pt x="552" y="996"/>
                </a:cubicBezTo>
                <a:cubicBezTo>
                  <a:pt x="389" y="1143"/>
                  <a:pt x="367" y="1386"/>
                  <a:pt x="504" y="1538"/>
                </a:cubicBezTo>
                <a:cubicBezTo>
                  <a:pt x="641" y="1691"/>
                  <a:pt x="885" y="1695"/>
                  <a:pt x="1049" y="1547"/>
                </a:cubicBezTo>
                <a:cubicBezTo>
                  <a:pt x="1212" y="1400"/>
                  <a:pt x="1234" y="1157"/>
                  <a:pt x="1097" y="1005"/>
                </a:cubicBezTo>
                <a:cubicBezTo>
                  <a:pt x="1028" y="929"/>
                  <a:pt x="933" y="890"/>
                  <a:pt x="834" y="888"/>
                </a:cubicBezTo>
                <a:close/>
                <a:moveTo>
                  <a:pt x="2141" y="0"/>
                </a:moveTo>
                <a:cubicBezTo>
                  <a:pt x="1780" y="424"/>
                  <a:pt x="1600" y="848"/>
                  <a:pt x="1600" y="1272"/>
                </a:cubicBezTo>
                <a:cubicBezTo>
                  <a:pt x="1600" y="1691"/>
                  <a:pt x="1242" y="2031"/>
                  <a:pt x="800" y="2031"/>
                </a:cubicBezTo>
                <a:cubicBezTo>
                  <a:pt x="358" y="2031"/>
                  <a:pt x="0" y="1691"/>
                  <a:pt x="0" y="1272"/>
                </a:cubicBezTo>
                <a:cubicBezTo>
                  <a:pt x="0" y="853"/>
                  <a:pt x="358" y="513"/>
                  <a:pt x="800" y="513"/>
                </a:cubicBezTo>
                <a:cubicBezTo>
                  <a:pt x="1247" y="513"/>
                  <a:pt x="1694" y="342"/>
                  <a:pt x="2141" y="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1970" y="0"/>
            <a:ext cx="3528695" cy="1193800"/>
          </a:xfrm>
        </p:spPr>
        <p:txBody>
          <a:bodyPr>
            <a:noAutofit/>
          </a:bodyPr>
          <a:p>
            <a:r>
              <a:rPr lang="en-US" altLang="zh-CN" sz="7200"/>
              <a:t>LaMap</a:t>
            </a:r>
            <a:endParaRPr lang="en-US" altLang="zh-CN" sz="7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200"/>
    </mc:Choice>
    <mc:Fallback>
      <p:transition advClick="0" advTm="2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ACA8FF8-CB1F-462C-AC97-823CB0AD394B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 rot="7920000">
            <a:off x="128270" y="112395"/>
            <a:ext cx="569595" cy="601345"/>
          </a:xfrm>
          <a:custGeom>
            <a:avLst/>
            <a:gdLst>
              <a:gd name="adj" fmla="val 167594"/>
              <a:gd name="a" fmla="pin 0 adj 200000"/>
              <a:gd name="r2" fmla="sqrt 2"/>
              <a:gd name="tw" fmla="*/ wd2 r2 1"/>
              <a:gd name="th" fmla="*/ hd2 r2 1"/>
              <a:gd name="sw" fmla="*/ tw a 100000"/>
              <a:gd name="sh" fmla="*/ th a 100000"/>
              <a:gd name="dx1" fmla="cos sw 2700000"/>
              <a:gd name="dy1" fmla="sin sh 2700000"/>
              <a:gd name="x1" fmla="+- hc dx1 0"/>
              <a:gd name="y1" fmla="+- vc 0 dy1"/>
              <a:gd name="x2" fmla="+/ hc x1 2"/>
              <a:gd name="y2" fmla="+/ vc y1 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0">
                <a:pos x="r" y="vc"/>
              </a:cxn>
              <a:cxn ang="cd4">
                <a:pos x="ir" y="ib"/>
              </a:cxn>
              <a:cxn ang="cd4">
                <a:pos x="hc" y="b"/>
              </a:cxn>
              <a:cxn ang="cd4">
                <a:pos x="il" y="ib"/>
              </a:cxn>
              <a:cxn ang="cd2">
                <a:pos x="l" y="vc"/>
              </a:cxn>
              <a:cxn ang="3">
                <a:pos x="il" y="it"/>
              </a:cxn>
              <a:cxn ang="3">
                <a:pos x="hc" y="t"/>
              </a:cxn>
              <a:cxn ang="3">
                <a:pos x="x1" y="y1"/>
              </a:cxn>
            </a:cxnLst>
            <a:rect l="l" t="t" r="r" b="b"/>
            <a:pathLst>
              <a:path w="2141" h="2031">
                <a:moveTo>
                  <a:pt x="834" y="888"/>
                </a:moveTo>
                <a:cubicBezTo>
                  <a:pt x="736" y="887"/>
                  <a:pt x="634" y="922"/>
                  <a:pt x="552" y="996"/>
                </a:cubicBezTo>
                <a:cubicBezTo>
                  <a:pt x="389" y="1143"/>
                  <a:pt x="367" y="1386"/>
                  <a:pt x="504" y="1538"/>
                </a:cubicBezTo>
                <a:cubicBezTo>
                  <a:pt x="641" y="1691"/>
                  <a:pt x="885" y="1695"/>
                  <a:pt x="1049" y="1547"/>
                </a:cubicBezTo>
                <a:cubicBezTo>
                  <a:pt x="1212" y="1400"/>
                  <a:pt x="1234" y="1157"/>
                  <a:pt x="1097" y="1005"/>
                </a:cubicBezTo>
                <a:cubicBezTo>
                  <a:pt x="1028" y="929"/>
                  <a:pt x="933" y="890"/>
                  <a:pt x="834" y="888"/>
                </a:cubicBezTo>
                <a:close/>
                <a:moveTo>
                  <a:pt x="2141" y="0"/>
                </a:moveTo>
                <a:cubicBezTo>
                  <a:pt x="1780" y="424"/>
                  <a:pt x="1600" y="848"/>
                  <a:pt x="1600" y="1272"/>
                </a:cubicBezTo>
                <a:cubicBezTo>
                  <a:pt x="1600" y="1691"/>
                  <a:pt x="1242" y="2031"/>
                  <a:pt x="800" y="2031"/>
                </a:cubicBezTo>
                <a:cubicBezTo>
                  <a:pt x="358" y="2031"/>
                  <a:pt x="0" y="1691"/>
                  <a:pt x="0" y="1272"/>
                </a:cubicBezTo>
                <a:cubicBezTo>
                  <a:pt x="0" y="853"/>
                  <a:pt x="358" y="513"/>
                  <a:pt x="800" y="513"/>
                </a:cubicBezTo>
                <a:cubicBezTo>
                  <a:pt x="1247" y="513"/>
                  <a:pt x="1694" y="342"/>
                  <a:pt x="2141" y="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0" y="954405"/>
            <a:ext cx="3790315" cy="5903595"/>
          </a:xfrm>
          <a:prstGeom prst="wedgeRectCallout">
            <a:avLst>
              <a:gd name="adj1" fmla="val -33246"/>
              <a:gd name="adj2" fmla="val -58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635" y="954405"/>
            <a:ext cx="3790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YouLove         1</a:t>
            </a:r>
            <a:endParaRPr lang="en-US" altLang="zh-CN" sz="4000"/>
          </a:p>
        </p:txBody>
      </p:sp>
      <p:sp>
        <p:nvSpPr>
          <p:cNvPr id="9" name="动作按钮: 第一张 8">
            <a:hlinkClick r:id="rId2" action="ppaction://hlinksldjump"/>
          </p:cNvPr>
          <p:cNvSpPr/>
          <p:nvPr/>
        </p:nvSpPr>
        <p:spPr>
          <a:xfrm>
            <a:off x="0" y="5949950"/>
            <a:ext cx="1065530" cy="908050"/>
          </a:xfrm>
          <a:prstGeom prst="actionButtonHo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4285" y="2674620"/>
            <a:ext cx="3790315" cy="1508125"/>
          </a:xfrm>
        </p:spPr>
        <p:txBody>
          <a:bodyPr>
            <a:noAutofit/>
          </a:bodyPr>
          <a:p>
            <a:r>
              <a:rPr lang="en-US" altLang="zh-CN" sz="7200"/>
              <a:t>setting</a:t>
            </a:r>
            <a:endParaRPr lang="en-US" altLang="zh-CN" sz="7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200"/>
    </mc:Choice>
    <mc:Fallback>
      <p:transition advClick="0" advTm="22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14600" cy="705485"/>
          </a:xfrm>
        </p:spPr>
        <p:txBody>
          <a:bodyPr/>
          <a:p>
            <a:r>
              <a:rPr lang="en-US" altLang="zh-CN"/>
              <a:t>SETTING</a:t>
            </a:r>
            <a:endParaRPr lang="en-US" altLang="zh-CN"/>
          </a:p>
        </p:txBody>
      </p:sp>
      <p:sp>
        <p:nvSpPr>
          <p:cNvPr id="6" name="乘号 5">
            <a:hlinkClick r:id="rId1" action="ppaction://hlinksldjump"/>
          </p:cNvPr>
          <p:cNvSpPr/>
          <p:nvPr/>
        </p:nvSpPr>
        <p:spPr>
          <a:xfrm>
            <a:off x="11650345" y="0"/>
            <a:ext cx="541655" cy="559435"/>
          </a:xfrm>
          <a:prstGeom prst="mathMultiply">
            <a:avLst>
              <a:gd name="adj1" fmla="val 159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0" y="1995170"/>
            <a:ext cx="3056255" cy="8210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Setting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0" y="843280"/>
            <a:ext cx="3056890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US" altLang="zh-CN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14600" cy="705485"/>
          </a:xfrm>
        </p:spPr>
        <p:txBody>
          <a:bodyPr/>
          <a:p>
            <a:r>
              <a:rPr lang="en-US" altLang="zh-CN"/>
              <a:t>SETTING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0" y="843280"/>
            <a:ext cx="3056890" cy="838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US" altLang="zh-CN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圆角矩形 4">
            <a:hlinkClick r:id="rId1" action="ppaction://hlinksldjump"/>
          </p:cNvPr>
          <p:cNvSpPr/>
          <p:nvPr/>
        </p:nvSpPr>
        <p:spPr>
          <a:xfrm>
            <a:off x="0" y="1995170"/>
            <a:ext cx="3056255" cy="8210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Setting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8410" y="476250"/>
            <a:ext cx="7964805" cy="16249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/>
              <a:t>wi-fi:home@uniti         WPA2</a:t>
            </a:r>
            <a:endParaRPr lang="en-US" altLang="zh-CN" sz="4800"/>
          </a:p>
        </p:txBody>
      </p:sp>
      <p:sp>
        <p:nvSpPr>
          <p:cNvPr id="6" name="矩形 5"/>
          <p:cNvSpPr/>
          <p:nvPr/>
        </p:nvSpPr>
        <p:spPr>
          <a:xfrm>
            <a:off x="3788410" y="3280410"/>
            <a:ext cx="7964805" cy="16249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/>
              <a:t>bluetooth:no drive</a:t>
            </a:r>
            <a:endParaRPr lang="en-US" altLang="zh-CN" sz="4800"/>
          </a:p>
        </p:txBody>
      </p:sp>
      <p:sp>
        <p:nvSpPr>
          <p:cNvPr id="8" name="乘号 7">
            <a:hlinkClick r:id="rId2" action="ppaction://hlinksldjump"/>
          </p:cNvPr>
          <p:cNvSpPr/>
          <p:nvPr/>
        </p:nvSpPr>
        <p:spPr>
          <a:xfrm>
            <a:off x="11650345" y="0"/>
            <a:ext cx="541655" cy="559435"/>
          </a:xfrm>
          <a:prstGeom prst="mathMultiply">
            <a:avLst>
              <a:gd name="adj1" fmla="val 159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user</a:t>
            </a:r>
            <a:endParaRPr lang="en-US" altLang="zh-CN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1001395" y="2146935"/>
            <a:ext cx="2743200" cy="25634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/>
              <a:t>USER</a:t>
            </a:r>
            <a:endParaRPr lang="en-US" altLang="zh-CN" sz="6000"/>
          </a:p>
          <a:p>
            <a:pPr algn="ctr"/>
            <a:r>
              <a:rPr lang="en-US" altLang="zh-CN" sz="6000"/>
              <a:t>1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14600" cy="705485"/>
          </a:xfrm>
        </p:spPr>
        <p:txBody>
          <a:bodyPr/>
          <a:p>
            <a:r>
              <a:rPr lang="en-US" altLang="zh-CN"/>
              <a:t>SETTING</a:t>
            </a:r>
            <a:endParaRPr lang="en-US" altLang="zh-CN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0" y="843280"/>
            <a:ext cx="3056890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US" altLang="zh-CN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2012950"/>
            <a:ext cx="3056255" cy="8210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Setting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乘号 5">
            <a:hlinkClick r:id="rId2" action="ppaction://hlinksldjump"/>
          </p:cNvPr>
          <p:cNvSpPr/>
          <p:nvPr/>
        </p:nvSpPr>
        <p:spPr>
          <a:xfrm>
            <a:off x="11650345" y="0"/>
            <a:ext cx="541655" cy="559435"/>
          </a:xfrm>
          <a:prstGeom prst="mathMultiply">
            <a:avLst>
              <a:gd name="adj1" fmla="val 159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7360" y="878205"/>
            <a:ext cx="7790180" cy="11703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5400"/>
              <a:t>PC NAME:LAPTOP-K1</a:t>
            </a:r>
            <a:endParaRPr lang="en-US" altLang="zh-CN" sz="5400"/>
          </a:p>
        </p:txBody>
      </p:sp>
      <p:sp>
        <p:nvSpPr>
          <p:cNvPr id="9" name="圆角矩形 8"/>
          <p:cNvSpPr/>
          <p:nvPr/>
        </p:nvSpPr>
        <p:spPr>
          <a:xfrm>
            <a:off x="4277360" y="2524760"/>
            <a:ext cx="7790180" cy="11703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5400"/>
              <a:t>Kids OS:1.0</a:t>
            </a:r>
            <a:endParaRPr lang="en-US" altLang="zh-CN" sz="5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rgbClr val="FFC000"/>
            </a:gs>
            <a:gs pos="99000">
              <a:srgbClr val="AB6600">
                <a:alpha val="100000"/>
              </a:srgbClr>
            </a:gs>
            <a:gs pos="99000">
              <a:srgbClr val="AB6600">
                <a:alpha val="100000"/>
              </a:srgbClr>
            </a:gs>
            <a:gs pos="98000">
              <a:srgbClr val="AC6700">
                <a:alpha val="100000"/>
              </a:srgbClr>
            </a:gs>
            <a:gs pos="96000">
              <a:srgbClr val="AD6800">
                <a:alpha val="100000"/>
              </a:srgbClr>
            </a:gs>
            <a:gs pos="91000">
              <a:srgbClr val="B06B00">
                <a:alpha val="100000"/>
              </a:srgbClr>
            </a:gs>
            <a:gs pos="87000">
              <a:srgbClr val="B57100">
                <a:alpha val="100000"/>
              </a:srgbClr>
            </a:gs>
            <a:gs pos="75000">
              <a:srgbClr val="C07C00">
                <a:alpha val="100000"/>
              </a:srgbClr>
            </a:gs>
            <a:gs pos="67000">
              <a:srgbClr val="D59300">
                <a:alpha val="100000"/>
              </a:srgbClr>
            </a:gs>
            <a:gs pos="100000">
              <a:schemeClr val="accent4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25" y="3076575"/>
            <a:ext cx="3003550" cy="705485"/>
          </a:xfrm>
        </p:spPr>
        <p:txBody>
          <a:bodyPr>
            <a:normAutofit/>
          </a:bodyPr>
          <a:p>
            <a:r>
              <a:rPr lang="en-US" altLang="zh-CN"/>
              <a:t>shut down</a:t>
            </a:r>
            <a:endParaRPr lang="en-US" altLang="zh-CN"/>
          </a:p>
        </p:txBody>
      </p:sp>
      <p:sp>
        <p:nvSpPr>
          <p:cNvPr id="4" name="减号 3"/>
          <p:cNvSpPr/>
          <p:nvPr/>
        </p:nvSpPr>
        <p:spPr>
          <a:xfrm>
            <a:off x="0" y="4834255"/>
            <a:ext cx="12192000" cy="1438275"/>
          </a:xfrm>
          <a:prstGeom prst="mathMinus">
            <a:avLst>
              <a:gd name="adj1" fmla="val 1037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d159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3243580" y="626745"/>
            <a:ext cx="5704205" cy="560451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600"/>
              <a:t>loding</a:t>
            </a:r>
            <a:endParaRPr lang="en-US" altLang="zh-CN" sz="9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梯形 1"/>
          <p:cNvSpPr/>
          <p:nvPr/>
        </p:nvSpPr>
        <p:spPr>
          <a:xfrm>
            <a:off x="0" y="6046470"/>
            <a:ext cx="12192000" cy="811530"/>
          </a:xfrm>
          <a:prstGeom prst="trapezoid">
            <a:avLst>
              <a:gd name="adj" fmla="val 187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菱形 6">
            <a:hlinkClick r:id="rId1" action="ppaction://hlinksldjump"/>
          </p:cNvPr>
          <p:cNvSpPr/>
          <p:nvPr/>
        </p:nvSpPr>
        <p:spPr>
          <a:xfrm>
            <a:off x="266700" y="109220"/>
            <a:ext cx="1809750" cy="180975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LaOffice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任意多边形 2">
            <a:hlinkClick r:id="rId2" action="ppaction://hlinksldjump"/>
          </p:cNvPr>
          <p:cNvSpPr/>
          <p:nvPr/>
        </p:nvSpPr>
        <p:spPr>
          <a:xfrm rot="7920000">
            <a:off x="462495" y="2210469"/>
            <a:ext cx="1359378" cy="1289710"/>
          </a:xfrm>
          <a:custGeom>
            <a:avLst/>
            <a:gdLst>
              <a:gd name="adj" fmla="val 167594"/>
              <a:gd name="a" fmla="pin 0 adj 200000"/>
              <a:gd name="r2" fmla="sqrt 2"/>
              <a:gd name="tw" fmla="*/ wd2 r2 1"/>
              <a:gd name="th" fmla="*/ hd2 r2 1"/>
              <a:gd name="sw" fmla="*/ tw a 100000"/>
              <a:gd name="sh" fmla="*/ th a 100000"/>
              <a:gd name="dx1" fmla="cos sw 2700000"/>
              <a:gd name="dy1" fmla="sin sh 2700000"/>
              <a:gd name="x1" fmla="+- hc dx1 0"/>
              <a:gd name="y1" fmla="+- vc 0 dy1"/>
              <a:gd name="x2" fmla="+/ hc x1 2"/>
              <a:gd name="y2" fmla="+/ vc y1 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0">
                <a:pos x="r" y="vc"/>
              </a:cxn>
              <a:cxn ang="cd4">
                <a:pos x="ir" y="ib"/>
              </a:cxn>
              <a:cxn ang="cd4">
                <a:pos x="hc" y="b"/>
              </a:cxn>
              <a:cxn ang="cd4">
                <a:pos x="il" y="ib"/>
              </a:cxn>
              <a:cxn ang="cd2">
                <a:pos x="l" y="vc"/>
              </a:cxn>
              <a:cxn ang="3">
                <a:pos x="il" y="it"/>
              </a:cxn>
              <a:cxn ang="3">
                <a:pos x="hc" y="t"/>
              </a:cxn>
              <a:cxn ang="3">
                <a:pos x="x1" y="y1"/>
              </a:cxn>
            </a:cxnLst>
            <a:rect l="l" t="t" r="r" b="b"/>
            <a:pathLst>
              <a:path w="2141" h="2031">
                <a:moveTo>
                  <a:pt x="834" y="888"/>
                </a:moveTo>
                <a:cubicBezTo>
                  <a:pt x="736" y="887"/>
                  <a:pt x="634" y="922"/>
                  <a:pt x="552" y="996"/>
                </a:cubicBezTo>
                <a:cubicBezTo>
                  <a:pt x="389" y="1143"/>
                  <a:pt x="367" y="1386"/>
                  <a:pt x="504" y="1538"/>
                </a:cubicBezTo>
                <a:cubicBezTo>
                  <a:pt x="641" y="1691"/>
                  <a:pt x="885" y="1695"/>
                  <a:pt x="1049" y="1547"/>
                </a:cubicBezTo>
                <a:cubicBezTo>
                  <a:pt x="1212" y="1400"/>
                  <a:pt x="1234" y="1157"/>
                  <a:pt x="1097" y="1005"/>
                </a:cubicBezTo>
                <a:cubicBezTo>
                  <a:pt x="1028" y="929"/>
                  <a:pt x="933" y="890"/>
                  <a:pt x="834" y="888"/>
                </a:cubicBezTo>
                <a:close/>
                <a:moveTo>
                  <a:pt x="2141" y="0"/>
                </a:moveTo>
                <a:cubicBezTo>
                  <a:pt x="1780" y="424"/>
                  <a:pt x="1600" y="848"/>
                  <a:pt x="1600" y="1272"/>
                </a:cubicBezTo>
                <a:cubicBezTo>
                  <a:pt x="1600" y="1691"/>
                  <a:pt x="1242" y="2031"/>
                  <a:pt x="800" y="2031"/>
                </a:cubicBezTo>
                <a:cubicBezTo>
                  <a:pt x="358" y="2031"/>
                  <a:pt x="0" y="1691"/>
                  <a:pt x="0" y="1272"/>
                </a:cubicBezTo>
                <a:cubicBezTo>
                  <a:pt x="0" y="853"/>
                  <a:pt x="358" y="513"/>
                  <a:pt x="800" y="513"/>
                </a:cubicBezTo>
                <a:cubicBezTo>
                  <a:pt x="1247" y="513"/>
                  <a:pt x="1694" y="342"/>
                  <a:pt x="2141" y="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八角星 3">
            <a:hlinkClick r:id="rId3" action="ppaction://hlinksldjump"/>
          </p:cNvPr>
          <p:cNvSpPr/>
          <p:nvPr/>
        </p:nvSpPr>
        <p:spPr>
          <a:xfrm>
            <a:off x="408305" y="4230370"/>
            <a:ext cx="1502410" cy="1467485"/>
          </a:xfrm>
          <a:prstGeom prst="star8">
            <a:avLst>
              <a:gd name="adj" fmla="val 43422"/>
            </a:avLst>
          </a:prstGeom>
          <a:gradFill>
            <a:gsLst>
              <a:gs pos="50000">
                <a:srgbClr val="939393">
                  <a:alpha val="100000"/>
                </a:srgbClr>
              </a:gs>
              <a:gs pos="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s</a:t>
            </a:r>
            <a:endParaRPr lang="en-US" altLang="zh-CN" sz="7200"/>
          </a:p>
        </p:txBody>
      </p:sp>
      <p:grpSp>
        <p:nvGrpSpPr>
          <p:cNvPr id="8" name="组合 7"/>
          <p:cNvGrpSpPr/>
          <p:nvPr/>
        </p:nvGrpSpPr>
        <p:grpSpPr>
          <a:xfrm>
            <a:off x="5790565" y="6155055"/>
            <a:ext cx="610870" cy="593725"/>
            <a:chOff x="9119" y="9693"/>
            <a:chExt cx="962" cy="935"/>
          </a:xfrm>
        </p:grpSpPr>
        <p:sp>
          <p:nvSpPr>
            <p:cNvPr id="5" name="空心弧 4">
              <a:hlinkClick r:id="rId4" action="ppaction://hlinksldjump"/>
            </p:cNvPr>
            <p:cNvSpPr/>
            <p:nvPr/>
          </p:nvSpPr>
          <p:spPr>
            <a:xfrm rot="10800000">
              <a:off x="9119" y="9694"/>
              <a:ext cx="962" cy="935"/>
            </a:xfrm>
            <a:prstGeom prst="blockArc">
              <a:avLst>
                <a:gd name="adj1" fmla="val 8017106"/>
                <a:gd name="adj2" fmla="val 2751259"/>
                <a:gd name="adj3" fmla="val 11711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9501" y="9693"/>
              <a:ext cx="197" cy="58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986770" y="5524500"/>
            <a:ext cx="120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on tab</a:t>
            </a:r>
            <a:endParaRPr lang="en-US" altLang="zh-CN" sz="280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D7E5F9">
                <a:alpha val="100000"/>
              </a:srgbClr>
            </a:gs>
            <a:gs pos="39000">
              <a:schemeClr val="accent1">
                <a:lumMod val="5000"/>
                <a:lumOff val="95000"/>
              </a:schemeClr>
            </a:gs>
            <a:gs pos="20000">
              <a:srgbClr val="D7E5F9">
                <a:alpha val="100000"/>
              </a:srgbClr>
            </a:gs>
            <a:gs pos="11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78000">
              <a:srgbClr val="CEDFF7">
                <a:alpha val="100000"/>
              </a:srgbClr>
            </a:gs>
            <a:gs pos="94000">
              <a:srgbClr val="CCDEF7">
                <a:alpha val="100000"/>
              </a:srgbClr>
            </a:gs>
            <a:gs pos="64000">
              <a:srgbClr val="C9DCF7">
                <a:alpha val="100000"/>
              </a:srgbClr>
            </a:gs>
            <a:gs pos="74000">
              <a:srgbClr val="C3D8F6">
                <a:alpha val="100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title"/>
          </p:nvPr>
        </p:nvSpPr>
        <p:spPr>
          <a:xfrm>
            <a:off x="0" y="1009650"/>
            <a:ext cx="10968990" cy="2521585"/>
          </a:xfrm>
        </p:spPr>
        <p:txBody>
          <a:bodyPr>
            <a:noAutofit/>
          </a:bodyPr>
          <a:p>
            <a:r>
              <a:rPr lang="en-US" altLang="zh-CN" sz="16600"/>
              <a:t>LaOffice2</a:t>
            </a:r>
            <a:endParaRPr lang="en-US" altLang="zh-CN" sz="16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D7E5F9"/>
            </a:gs>
            <a:gs pos="39000">
              <a:schemeClr val="accent1">
                <a:lumMod val="5000"/>
                <a:lumOff val="95000"/>
              </a:schemeClr>
            </a:gs>
            <a:gs pos="20000">
              <a:srgbClr val="D7E5F9"/>
            </a:gs>
            <a:gs pos="11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78000">
              <a:srgbClr val="CEDFF7"/>
            </a:gs>
            <a:gs pos="94000">
              <a:srgbClr val="CCDEF7"/>
            </a:gs>
            <a:gs pos="64000">
              <a:srgbClr val="C9DCF7"/>
            </a:gs>
            <a:gs pos="74000">
              <a:srgbClr val="C3D8F6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0"/>
            <a:ext cx="10969200" cy="705600"/>
          </a:xfrm>
        </p:spPr>
        <p:txBody>
          <a:bodyPr/>
          <a:p>
            <a:pPr algn="ctr"/>
            <a:r>
              <a:rPr lang="en-US" altLang="zh-CN"/>
              <a:t>LaOffice 2</a:t>
            </a:r>
            <a:endParaRPr lang="en-US" altLang="zh-CN"/>
          </a:p>
        </p:txBody>
      </p:sp>
      <p:sp>
        <p:nvSpPr>
          <p:cNvPr id="4" name="等腰三角形 3"/>
          <p:cNvSpPr/>
          <p:nvPr/>
        </p:nvSpPr>
        <p:spPr>
          <a:xfrm>
            <a:off x="8191500" y="1871980"/>
            <a:ext cx="3388995" cy="2739390"/>
          </a:xfrm>
          <a:prstGeom prst="triangle">
            <a:avLst>
              <a:gd name="adj" fmla="val 5000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Open</a:t>
            </a:r>
            <a:endParaRPr lang="en-US" altLang="zh-CN" sz="4800"/>
          </a:p>
          <a:p>
            <a:pPr algn="ctr"/>
            <a:r>
              <a:rPr lang="en-US" altLang="zh-CN" sz="4800"/>
              <a:t>Table</a:t>
            </a:r>
            <a:endParaRPr lang="en-US" altLang="zh-CN" sz="4800"/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1274445" y="1767840"/>
            <a:ext cx="2724150" cy="27387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Open</a:t>
            </a:r>
            <a:endParaRPr lang="en-US" altLang="zh-CN" sz="6600"/>
          </a:p>
          <a:p>
            <a:pPr algn="ctr"/>
            <a:r>
              <a:rPr lang="en-US" altLang="zh-CN" sz="6600"/>
              <a:t>Text</a:t>
            </a:r>
            <a:endParaRPr lang="en-US" altLang="zh-CN" sz="6600"/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4664710" y="1872615"/>
            <a:ext cx="2862580" cy="27387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/>
              <a:t>Open</a:t>
            </a:r>
            <a:endParaRPr lang="en-US" altLang="zh-CN" sz="5400"/>
          </a:p>
          <a:p>
            <a:pPr algn="ctr"/>
            <a:r>
              <a:rPr lang="en-US" altLang="zh-CN" sz="5400"/>
              <a:t>Demo</a:t>
            </a:r>
            <a:endParaRPr lang="en-US" altLang="zh-CN" sz="5400"/>
          </a:p>
        </p:txBody>
      </p:sp>
      <p:sp>
        <p:nvSpPr>
          <p:cNvPr id="3" name="燕尾形 2"/>
          <p:cNvSpPr/>
          <p:nvPr/>
        </p:nvSpPr>
        <p:spPr>
          <a:xfrm>
            <a:off x="6811010" y="2117090"/>
            <a:ext cx="1572260" cy="54102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New</a:t>
            </a:r>
            <a:endParaRPr lang="en-US" altLang="zh-CN" sz="3200"/>
          </a:p>
        </p:txBody>
      </p:sp>
      <p:sp>
        <p:nvSpPr>
          <p:cNvPr id="8" name="乘号 7"/>
          <p:cNvSpPr/>
          <p:nvPr/>
        </p:nvSpPr>
        <p:spPr>
          <a:xfrm>
            <a:off x="7434580" y="1009650"/>
            <a:ext cx="4903470" cy="4838700"/>
          </a:xfrm>
          <a:prstGeom prst="mathMultiply">
            <a:avLst>
              <a:gd name="adj1" fmla="val 267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Char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07BD3"/>
            </a:gs>
            <a:gs pos="99000">
              <a:schemeClr val="tx2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68990" cy="2381885"/>
          </a:xfrm>
        </p:spPr>
        <p:txBody>
          <a:bodyPr>
            <a:noAutofit/>
          </a:bodyPr>
          <a:p>
            <a:r>
              <a:rPr lang="en-US" altLang="zh-CN" sz="19900"/>
              <a:t>Text</a:t>
            </a:r>
            <a:endParaRPr lang="en-US" altLang="zh-CN" sz="199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72490" y="2924810"/>
            <a:ext cx="2916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Tm="3000">
        <p159:morph option="byWord"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2000" fill="hold"/>
                                              <p:tgtEl>
                                                <p:spTgt spid="5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07BD3"/>
            </a:gs>
            <a:gs pos="99000">
              <a:schemeClr val="tx2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78765" y="388620"/>
            <a:ext cx="2707005" cy="118808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75355" y="-29845"/>
            <a:ext cx="17145" cy="6899275"/>
          </a:xfrm>
          <a:prstGeom prst="line">
            <a:avLst/>
          </a:prstGeom>
          <a:ln w="152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hlinkClick r:id="rId1" action="ppaction://hlinksldjump"/>
          </p:cNvPr>
          <p:cNvSpPr/>
          <p:nvPr/>
        </p:nvSpPr>
        <p:spPr>
          <a:xfrm>
            <a:off x="4034155" y="205105"/>
            <a:ext cx="6550025" cy="13277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MyWord.txt</a:t>
            </a:r>
            <a:endParaRPr lang="en-US" altLang="zh-CN" sz="7200"/>
          </a:p>
        </p:txBody>
      </p:sp>
      <p:sp>
        <p:nvSpPr>
          <p:cNvPr id="12" name="文本框 11"/>
          <p:cNvSpPr txBox="1"/>
          <p:nvPr/>
        </p:nvSpPr>
        <p:spPr>
          <a:xfrm>
            <a:off x="3175" y="433133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.ltf</a:t>
            </a:r>
            <a:endParaRPr lang="en-US" altLang="zh-CN" sz="4800"/>
          </a:p>
          <a:p>
            <a:r>
              <a:rPr lang="en-US" altLang="zh-CN" sz="2400"/>
              <a:t>LaOffice Text(New)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130175" y="193357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.txt   </a:t>
            </a:r>
            <a:endParaRPr lang="en-US" altLang="zh-CN" sz="4800"/>
          </a:p>
          <a:p>
            <a:r>
              <a:rPr lang="en-US" altLang="zh-CN" sz="2400"/>
              <a:t>text 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130175" y="3132455"/>
            <a:ext cx="325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.docx  </a:t>
            </a:r>
            <a:endParaRPr lang="en-US" altLang="zh-CN" sz="4800"/>
          </a:p>
          <a:p>
            <a:r>
              <a:rPr lang="en-US" altLang="zh-CN" sz="2400"/>
              <a:t>word(New)</a:t>
            </a:r>
            <a:endParaRPr lang="en-US" altLang="zh-CN" sz="2400"/>
          </a:p>
        </p:txBody>
      </p:sp>
      <p:sp>
        <p:nvSpPr>
          <p:cNvPr id="3" name="动作按钮: 第一张 2">
            <a:hlinkClick r:id="rId2" action="ppaction://hlinksldjump"/>
          </p:cNvPr>
          <p:cNvSpPr/>
          <p:nvPr/>
        </p:nvSpPr>
        <p:spPr>
          <a:xfrm>
            <a:off x="11060430" y="384810"/>
            <a:ext cx="1065530" cy="908050"/>
          </a:xfrm>
          <a:prstGeom prst="actionButtonHo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07BD3"/>
            </a:gs>
            <a:gs pos="99000">
              <a:schemeClr val="tx2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644775" cy="1238885"/>
          </a:xfrm>
        </p:spPr>
        <p:txBody>
          <a:bodyPr/>
          <a:p>
            <a:r>
              <a:rPr lang="en-US" altLang="zh-CN" sz="7200"/>
              <a:t>text2</a:t>
            </a:r>
            <a:endParaRPr lang="en-US" altLang="zh-CN" sz="7200"/>
          </a:p>
        </p:txBody>
      </p:sp>
      <p:sp>
        <p:nvSpPr>
          <p:cNvPr id="4" name="矩形 3"/>
          <p:cNvSpPr/>
          <p:nvPr/>
        </p:nvSpPr>
        <p:spPr>
          <a:xfrm>
            <a:off x="3248025" y="0"/>
            <a:ext cx="5695950" cy="6857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>
              <a:lnSpc>
                <a:spcPct val="120000"/>
              </a:lnSpc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238885"/>
            <a:ext cx="282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MyWord.txt</a:t>
            </a:r>
            <a:endParaRPr lang="en-US" altLang="zh-CN" sz="3600"/>
          </a:p>
        </p:txBody>
      </p:sp>
      <p:sp>
        <p:nvSpPr>
          <p:cNvPr id="6" name="圆角矩形 5"/>
          <p:cNvSpPr/>
          <p:nvPr/>
        </p:nvSpPr>
        <p:spPr>
          <a:xfrm>
            <a:off x="0" y="2520315"/>
            <a:ext cx="2270760" cy="6813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file</a:t>
            </a:r>
            <a:endParaRPr lang="en-US" altLang="zh-CN" sz="4000"/>
          </a:p>
        </p:txBody>
      </p:sp>
      <p:sp>
        <p:nvSpPr>
          <p:cNvPr id="3" name="矩形 2">
            <a:hlinkClick r:id="rId1" action="ppaction://hlinksldjump"/>
          </p:cNvPr>
          <p:cNvSpPr/>
          <p:nvPr/>
        </p:nvSpPr>
        <p:spPr>
          <a:xfrm>
            <a:off x="-3140075" y="3201670"/>
            <a:ext cx="223583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save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Click="0">
        <p159:morph option="byChar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323 -0.003148 L 0.252708 -0.002963 " pathEditMode="fixed" rAng="0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1447497973_1_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1447497973_1_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ACA8FF8-CB1F-462C-AC97-823CB0AD394B-1">
      <extobjdata type="EACA8FF8-CB1F-462C-AC97-823CB0AD394B" data="ewogICAiTGF0IiA6ICI1LjU1NzI2OCIsCiAgICJMbmciIDogIjEwMC41NDgzMyIsCiAgICJSb3V0ZVR5cGUiIDogIi0xIiwKICAgIlRleHQxIiA6ICIiLAogICAiVGV4dDIiIDogIiIsCiAgICJab29tIiA6ICIxMSIKfQo="/>
    </extobj>
  </extobjs>
</s:customData>
</file>

<file path=customXml/itemProps8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126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KidsOS1</vt:lpstr>
      <vt:lpstr>login user</vt:lpstr>
      <vt:lpstr>PowerPoint 演示文稿</vt:lpstr>
      <vt:lpstr>PowerPoint 演示文稿</vt:lpstr>
      <vt:lpstr>LaOffice2</vt:lpstr>
      <vt:lpstr>LaOffice 2</vt:lpstr>
      <vt:lpstr>Text</vt:lpstr>
      <vt:lpstr>PowerPoint 演示文稿</vt:lpstr>
      <vt:lpstr>text2</vt:lpstr>
      <vt:lpstr>text2</vt:lpstr>
      <vt:lpstr>Demo</vt:lpstr>
      <vt:lpstr>PowerPoint 演示文稿</vt:lpstr>
      <vt:lpstr>PowerPoint 演示文稿</vt:lpstr>
      <vt:lpstr>PowerPoint 演示文稿</vt:lpstr>
      <vt:lpstr>LaMap</vt:lpstr>
      <vt:lpstr>PowerPoint 演示文稿</vt:lpstr>
      <vt:lpstr>setting</vt:lpstr>
      <vt:lpstr>SETTING</vt:lpstr>
      <vt:lpstr>SETTING</vt:lpstr>
      <vt:lpstr>SETTING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wilson chen</cp:lastModifiedBy>
  <cp:revision>165</cp:revision>
  <dcterms:created xsi:type="dcterms:W3CDTF">2019-06-19T02:08:00Z</dcterms:created>
  <dcterms:modified xsi:type="dcterms:W3CDTF">2020-06-27T14:44:13Z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