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5" r:id="rId6"/>
    <p:sldId id="266" r:id="rId7"/>
    <p:sldId id="267" r:id="rId8"/>
    <p:sldId id="270" r:id="rId9"/>
    <p:sldId id="277" r:id="rId10"/>
    <p:sldId id="279" r:id="rId11"/>
    <p:sldId id="278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.png"/><Relationship Id="rId2" Type="http://schemas.openxmlformats.org/officeDocument/2006/relationships/hyperlink" Target="http://www.google.com" TargetMode="Externa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sz="17900">
                <a:solidFill>
                  <a:schemeClr val="bg1"/>
                </a:solidFill>
              </a:rPr>
              <a:t>KidsOS</a:t>
            </a:r>
            <a:endParaRPr lang="en-US" sz="179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140" y="895985"/>
            <a:ext cx="3226435" cy="755015"/>
          </a:xfrm>
        </p:spPr>
        <p:txBody>
          <a:bodyPr>
            <a:noAutofit/>
          </a:bodyPr>
          <a:p>
            <a:r>
              <a:rPr lang="en-US" sz="4400">
                <a:solidFill>
                  <a:schemeClr val="bg1"/>
                </a:solidFill>
              </a:rPr>
              <a:t>alpha1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58365" y="6345555"/>
            <a:ext cx="7874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F2:BIOS     Walt a second:to KidsOS      ESC:Shut dows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sz="17900"/>
              <a:t>KidsOS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140" y="895985"/>
            <a:ext cx="3226435" cy="755015"/>
          </a:xfrm>
        </p:spPr>
        <p:txBody>
          <a:bodyPr>
            <a:noAutofit/>
          </a:bodyPr>
          <a:p>
            <a:r>
              <a:rPr lang="en-US" sz="4400"/>
              <a:t>alpha1</a:t>
            </a:r>
            <a:endParaRPr lang="en-US" sz="4400"/>
          </a:p>
        </p:txBody>
      </p:sp>
      <p:sp>
        <p:nvSpPr>
          <p:cNvPr id="4" name="Rounded Rectangle 3"/>
          <p:cNvSpPr/>
          <p:nvPr/>
        </p:nvSpPr>
        <p:spPr>
          <a:xfrm>
            <a:off x="1810385" y="4317365"/>
            <a:ext cx="9200515" cy="290830"/>
          </a:xfrm>
          <a:prstGeom prst="roundRect">
            <a:avLst/>
          </a:prstGeom>
          <a:noFill/>
          <a:ln w="38100"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10385" y="4318000"/>
            <a:ext cx="9200515" cy="2895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" y="88265"/>
            <a:ext cx="4211955" cy="1111250"/>
          </a:xfrm>
        </p:spPr>
        <p:txBody>
          <a:bodyPr>
            <a:noAutofit/>
          </a:bodyPr>
          <a:p>
            <a:r>
              <a:rPr lang="en-US" sz="7200"/>
              <a:t>KidsOS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710" y="88265"/>
            <a:ext cx="2222500" cy="612140"/>
          </a:xfrm>
        </p:spPr>
        <p:txBody>
          <a:bodyPr>
            <a:noAutofit/>
          </a:bodyPr>
          <a:p>
            <a:r>
              <a:rPr lang="en-US" sz="3600"/>
              <a:t>alpha1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0" y="1776095"/>
            <a:ext cx="4451985" cy="50825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>
            <a:hlinkClick r:id="" action="ppaction://hlinkshowjump?jump=nextslide"/>
          </p:cNvPr>
          <p:cNvSpPr/>
          <p:nvPr/>
        </p:nvSpPr>
        <p:spPr>
          <a:xfrm>
            <a:off x="583565" y="2626360"/>
            <a:ext cx="3220720" cy="52324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rgbClr val="6D6D6D">
                  <a:alpha val="100000"/>
                </a:srgb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>
                <a:solidFill>
                  <a:schemeClr val="bg1"/>
                </a:solidFill>
                <a:effectLst/>
              </a:rPr>
              <a:t>USER1</a:t>
            </a:r>
            <a:endParaRPr lang="en-US" sz="240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 advClick="0">
        <p159:morph option="byObject"/>
      </p:transition>
    </mc:Choice>
    <mc:Fallback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Process 4"/>
          <p:cNvSpPr/>
          <p:nvPr/>
        </p:nvSpPr>
        <p:spPr>
          <a:xfrm>
            <a:off x="-10160" y="6428740"/>
            <a:ext cx="12212320" cy="469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>
            <a:hlinkClick r:id="rId1" action="ppaction://hlinksldjump"/>
          </p:cNvPr>
          <p:cNvSpPr/>
          <p:nvPr/>
        </p:nvSpPr>
        <p:spPr>
          <a:xfrm>
            <a:off x="170815" y="173990"/>
            <a:ext cx="1447800" cy="14287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800"/>
              <a:t>LA</a:t>
            </a:r>
            <a:endParaRPr lang="en-US" sz="8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448800" y="6480810"/>
            <a:ext cx="2743200" cy="365125"/>
          </a:xfrm>
        </p:spPr>
        <p:txBody>
          <a:bodyPr/>
          <a:p>
            <a:fld id="{FDE934FF-F4E1-47C5-9CA5-30A81DDE2BE4}" type="datetime8">
              <a:rPr lang="en-US" sz="2400" smtClean="0">
                <a:solidFill>
                  <a:schemeClr val="tx1"/>
                </a:solidFill>
              </a:rPr>
            </a:fld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2" name="圆角矩形 1">
            <a:hlinkClick r:id="rId2"/>
          </p:cNvPr>
          <p:cNvSpPr/>
          <p:nvPr/>
        </p:nvSpPr>
        <p:spPr>
          <a:xfrm>
            <a:off x="170815" y="2135505"/>
            <a:ext cx="1447800" cy="14281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chrome</a:t>
            </a:r>
            <a:endParaRPr lang="en-US" altLang="en-US" sz="2800"/>
          </a:p>
        </p:txBody>
      </p:sp>
      <p:pic>
        <p:nvPicPr>
          <p:cNvPr id="3" name="图片 2" descr="exit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175" y="6386195"/>
            <a:ext cx="555625" cy="55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 advClick="0">
        <p159:morph option="byObject"/>
      </p:transition>
    </mc:Choice>
    <mc:Fallback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38000">
              <a:srgbClr val="A9A9A9">
                <a:alpha val="100000"/>
              </a:srgbClr>
            </a:gs>
            <a:gs pos="22000">
              <a:schemeClr val="bg1">
                <a:lumMod val="75000"/>
              </a:schemeClr>
            </a:gs>
            <a:gs pos="73000">
              <a:srgbClr val="848484">
                <a:alpha val="100000"/>
              </a:srgbClr>
            </a:gs>
            <a:gs pos="85000">
              <a:srgbClr val="898989">
                <a:alpha val="100000"/>
              </a:srgbClr>
            </a:gs>
            <a:gs pos="55000">
              <a:srgbClr val="939393">
                <a:alpha val="100000"/>
              </a:srgbClr>
            </a:gs>
            <a:gs pos="0">
              <a:schemeClr val="bg1">
                <a:lumMod val="6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17145"/>
            <a:ext cx="8062595" cy="3769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n-US" sz="1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Office1</a:t>
            </a:r>
            <a:endParaRPr lang="en-US" sz="13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705" y="3291840"/>
            <a:ext cx="4453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</a:t>
            </a:r>
            <a:endParaRPr lang="en-US" altLang="zh-CN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2000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A9A9A9"/>
            </a:gs>
            <a:gs pos="22000">
              <a:schemeClr val="bg1">
                <a:lumMod val="75000"/>
              </a:schemeClr>
            </a:gs>
            <a:gs pos="73000">
              <a:srgbClr val="848484"/>
            </a:gs>
            <a:gs pos="85000">
              <a:srgbClr val="898989"/>
            </a:gs>
            <a:gs pos="55000">
              <a:srgbClr val="939393"/>
            </a:gs>
            <a:gs pos="0">
              <a:schemeClr val="bg1">
                <a:lumMod val="6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35" y="22225"/>
            <a:ext cx="2654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Office1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 descr="1200px-Microsoft_Office_Word_(2018–present).svg"/>
          <p:cNvPicPr>
            <a:picLocks noChangeAspect="1"/>
          </p:cNvPicPr>
          <p:nvPr/>
        </p:nvPicPr>
        <p:blipFill>
          <a:blip r:embed="rId1"/>
          <a:srcRect t="23739" r="47754" b="22710"/>
          <a:stretch>
            <a:fillRect/>
          </a:stretch>
        </p:blipFill>
        <p:spPr>
          <a:xfrm>
            <a:off x="494030" y="2031365"/>
            <a:ext cx="1974850" cy="18522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" y="1009650"/>
            <a:ext cx="18662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Download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>
          <a:xfrm>
            <a:off x="198120" y="3883660"/>
            <a:ext cx="2567305" cy="7308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Open</a:t>
            </a:r>
            <a:endParaRPr lang="en-US" altLang="zh-CN" sz="4000"/>
          </a:p>
        </p:txBody>
      </p:sp>
      <p:sp>
        <p:nvSpPr>
          <p:cNvPr id="5" name="文本框 4">
            <a:hlinkClick r:id="rId3" action="ppaction://hlinksldjump"/>
          </p:cNvPr>
          <p:cNvSpPr txBox="1"/>
          <p:nvPr/>
        </p:nvSpPr>
        <p:spPr>
          <a:xfrm>
            <a:off x="11481435" y="-20955"/>
            <a:ext cx="744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◎</a:t>
            </a:r>
            <a:endParaRPr lang="zh-CN" altLang="en-US" sz="40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 advClick="0">
        <p159:morph option="byObject"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459105"/>
            <a:ext cx="6018530" cy="2646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Work1</a:t>
            </a:r>
            <a:endParaRPr lang="en-US" altLang="zh-CN" sz="16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14930"/>
            <a:ext cx="42170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/>
              <a:t>LaOffice1</a:t>
            </a:r>
            <a:endParaRPr lang="en-US" altLang="zh-CN" sz="8000"/>
          </a:p>
        </p:txBody>
      </p:sp>
      <p:sp>
        <p:nvSpPr>
          <p:cNvPr id="6" name="Rounded Rectangle 4"/>
          <p:cNvSpPr/>
          <p:nvPr/>
        </p:nvSpPr>
        <p:spPr>
          <a:xfrm>
            <a:off x="144145" y="3757295"/>
            <a:ext cx="11920855" cy="2895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482850" cy="788035"/>
          </a:xfrm>
        </p:spPr>
        <p:txBody>
          <a:bodyPr>
            <a:norm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Work1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3510" y="788035"/>
            <a:ext cx="1918335" cy="932815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endParaRPr lang="en-US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76475" y="22225"/>
            <a:ext cx="0" cy="681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76475" y="22225"/>
            <a:ext cx="925004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C:/USER1/File/</a:t>
            </a:r>
            <a:endParaRPr lang="en-US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圆角矩形 2">
            <a:hlinkClick r:id="" action="ppaction://hlinkshowjump?jump=nextslide"/>
          </p:cNvPr>
          <p:cNvSpPr/>
          <p:nvPr/>
        </p:nvSpPr>
        <p:spPr>
          <a:xfrm>
            <a:off x="2447290" y="742315"/>
            <a:ext cx="5040630" cy="8369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MyWord1.docx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hlinkClick r:id="rId1" action="ppaction://hlinksldjump"/>
          </p:cNvPr>
          <p:cNvSpPr txBox="1"/>
          <p:nvPr/>
        </p:nvSpPr>
        <p:spPr>
          <a:xfrm>
            <a:off x="11481435" y="-20955"/>
            <a:ext cx="744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◎</a:t>
            </a:r>
            <a:endParaRPr lang="zh-CN" altLang="en-US" sz="40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Word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232660" cy="68072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zh-CN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Work1</a:t>
            </a:r>
            <a:endParaRPr lang="en-US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3095" y="681355"/>
            <a:ext cx="5845810" cy="6176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342640" y="824865"/>
            <a:ext cx="0" cy="3048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347210" y="-26035"/>
            <a:ext cx="3498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MyWord1.docx</a:t>
            </a:r>
            <a:endParaRPr lang="en-US" altLang="zh-CN" sz="4000"/>
          </a:p>
        </p:txBody>
      </p:sp>
      <p:sp>
        <p:nvSpPr>
          <p:cNvPr id="9" name="文本框 8">
            <a:hlinkClick r:id="rId1" action="ppaction://hlinksldjump"/>
          </p:cNvPr>
          <p:cNvSpPr txBox="1"/>
          <p:nvPr/>
        </p:nvSpPr>
        <p:spPr>
          <a:xfrm>
            <a:off x="11481435" y="-20955"/>
            <a:ext cx="744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◎</a:t>
            </a:r>
            <a:endParaRPr lang="zh-CN" altLang="en-US" sz="40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Word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en-US"/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演示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KidsOS</vt:lpstr>
      <vt:lpstr>KidsOS</vt:lpstr>
      <vt:lpstr>KidsOS</vt:lpstr>
      <vt:lpstr>PowerPoint 演示文稿</vt:lpstr>
      <vt:lpstr>PowerPoint 演示文稿</vt:lpstr>
      <vt:lpstr>PowerPoint 演示文稿</vt:lpstr>
      <vt:lpstr>PowerPoint 演示文稿</vt:lpstr>
      <vt:lpstr>Work1</vt:lpstr>
      <vt:lpstr>Work1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KidsOS</dc:title>
  <dc:creator/>
  <cp:lastModifiedBy>Iris chen</cp:lastModifiedBy>
  <cp:revision>6</cp:revision>
  <dcterms:created xsi:type="dcterms:W3CDTF">2020-06-04T08:48:00Z</dcterms:created>
  <dcterms:modified xsi:type="dcterms:W3CDTF">2020-06-05T09:07:57Z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