
<file path=[Content_Types].xml><?xml version="1.0" encoding="utf-8"?>
<Types xmlns="http://schemas.openxmlformats.org/package/2006/content-types">
  <Default Extension="xml" ContentType="application/xml"/>
  <Default Extension="wav" ContentType="audio/wav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3" r:id="rId4"/>
    <p:sldId id="262" r:id="rId5"/>
    <p:sldId id="259" r:id="rId6"/>
    <p:sldId id="260" r:id="rId7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256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A9ED-EF9C-AB43-9437-E284322FE5B5}" type="datetimeFigureOut">
              <a:rPr lang="en-US" smtClean="0"/>
              <a:t>5/19/14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95C7-98D9-EE42-A479-DF4B17488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9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A9ED-EF9C-AB43-9437-E284322FE5B5}" type="datetimeFigureOut">
              <a:rPr lang="en-US" smtClean="0"/>
              <a:t>5/19/14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95C7-98D9-EE42-A479-DF4B17488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3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A9ED-EF9C-AB43-9437-E284322FE5B5}" type="datetimeFigureOut">
              <a:rPr lang="en-US" smtClean="0"/>
              <a:t>5/19/14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95C7-98D9-EE42-A479-DF4B17488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8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A9ED-EF9C-AB43-9437-E284322FE5B5}" type="datetimeFigureOut">
              <a:rPr lang="en-US" smtClean="0"/>
              <a:t>5/19/14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95C7-98D9-EE42-A479-DF4B17488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A9ED-EF9C-AB43-9437-E284322FE5B5}" type="datetimeFigureOut">
              <a:rPr lang="en-US" smtClean="0"/>
              <a:t>5/19/14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95C7-98D9-EE42-A479-DF4B17488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1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A9ED-EF9C-AB43-9437-E284322FE5B5}" type="datetimeFigureOut">
              <a:rPr lang="en-US" smtClean="0"/>
              <a:t>5/19/14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95C7-98D9-EE42-A479-DF4B17488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7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A9ED-EF9C-AB43-9437-E284322FE5B5}" type="datetimeFigureOut">
              <a:rPr lang="en-US" smtClean="0"/>
              <a:t>5/19/14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95C7-98D9-EE42-A479-DF4B17488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4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A9ED-EF9C-AB43-9437-E284322FE5B5}" type="datetimeFigureOut">
              <a:rPr lang="en-US" smtClean="0"/>
              <a:t>5/19/14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95C7-98D9-EE42-A479-DF4B17488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A9ED-EF9C-AB43-9437-E284322FE5B5}" type="datetimeFigureOut">
              <a:rPr lang="en-US" smtClean="0"/>
              <a:t>5/19/14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95C7-98D9-EE42-A479-DF4B17488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1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A9ED-EF9C-AB43-9437-E284322FE5B5}" type="datetimeFigureOut">
              <a:rPr lang="en-US" smtClean="0"/>
              <a:t>5/19/14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95C7-98D9-EE42-A479-DF4B17488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0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8A9ED-EF9C-AB43-9437-E284322FE5B5}" type="datetimeFigureOut">
              <a:rPr lang="en-US" smtClean="0"/>
              <a:t>5/19/14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95C7-98D9-EE42-A479-DF4B17488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8A9ED-EF9C-AB43-9437-E284322FE5B5}" type="datetimeFigureOut">
              <a:rPr lang="en-US" smtClean="0"/>
              <a:t>5/19/14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595C7-98D9-EE42-A479-DF4B17488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6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microsoft.com/office/2007/relationships/media" Target="../media/media1.wav"/><Relationship Id="rId2" Type="http://schemas.openxmlformats.org/officeDocument/2006/relationships/audio" Target="../media/media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slide" Target="slide3.xml"/><Relationship Id="rId1" Type="http://schemas.microsoft.com/office/2007/relationships/media" Target="../media/media2.wav"/><Relationship Id="rId2" Type="http://schemas.openxmlformats.org/officeDocument/2006/relationships/audio" Target="../media/media2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4" Type="http://schemas.openxmlformats.org/officeDocument/2006/relationships/hyperlink" Target="http://powerpointos.webs.com" TargetMode="External"/><Relationship Id="rId5" Type="http://schemas.openxmlformats.org/officeDocument/2006/relationships/image" Target="../media/image1.png"/><Relationship Id="rId6" Type="http://schemas.openxmlformats.org/officeDocument/2006/relationships/hyperlink" Target="http://gman6849.wix.com/atlas" TargetMode="External"/><Relationship Id="rId7" Type="http://schemas.openxmlformats.org/officeDocument/2006/relationships/hyperlink" Target="http://gman6849.wix.com/atlas%23!page2/cjg9" TargetMode="External"/><Relationship Id="rId8" Type="http://schemas.openxmlformats.org/officeDocument/2006/relationships/hyperlink" Target="http://gman6849.wix.com/atlas%23!page3/cee5" TargetMode="External"/><Relationship Id="rId1" Type="http://schemas.openxmlformats.org/officeDocument/2006/relationships/slideLayout" Target="../slideLayouts/slideLayout7.xml"/><Relationship Id="rId2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hyperlink" Target="http://powerpointos.webs.com" TargetMode="External"/><Relationship Id="rId8" Type="http://schemas.openxmlformats.org/officeDocument/2006/relationships/image" Target="../media/image1.png"/><Relationship Id="rId9" Type="http://schemas.openxmlformats.org/officeDocument/2006/relationships/hyperlink" Target="http://gman6849.wix.com/atlas" TargetMode="External"/><Relationship Id="rId10" Type="http://schemas.openxmlformats.org/officeDocument/2006/relationships/hyperlink" Target="http://gman6849.wix.com/atlas%23!page2/cjg9" TargetMode="External"/><Relationship Id="rId11" Type="http://schemas.openxmlformats.org/officeDocument/2006/relationships/hyperlink" Target="http://gman6849.wix.com/atlas%23!page3/cee5" TargetMode="External"/><Relationship Id="rId1" Type="http://schemas.microsoft.com/office/2007/relationships/media" Target="../media/media2.wav"/><Relationship Id="rId2" Type="http://schemas.openxmlformats.org/officeDocument/2006/relationships/audio" Target="../media/media2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5" Type="http://schemas.openxmlformats.org/officeDocument/2006/relationships/slide" Target="slide6.xml"/><Relationship Id="rId6" Type="http://schemas.openxmlformats.org/officeDocument/2006/relationships/slide" Target="slide5.xml"/><Relationship Id="rId7" Type="http://schemas.openxmlformats.org/officeDocument/2006/relationships/hyperlink" Target="http://gman6849.wix.com/atlas" TargetMode="External"/><Relationship Id="rId8" Type="http://schemas.openxmlformats.org/officeDocument/2006/relationships/image" Target="../media/image1.png"/><Relationship Id="rId9" Type="http://schemas.openxmlformats.org/officeDocument/2006/relationships/hyperlink" Target="http://powerpointos.webs.com" TargetMode="External"/><Relationship Id="rId10" Type="http://schemas.openxmlformats.org/officeDocument/2006/relationships/hyperlink" Target="http://gman6849.wix.com/atlas%23!page2/cjg9" TargetMode="External"/><Relationship Id="rId11" Type="http://schemas.openxmlformats.org/officeDocument/2006/relationships/hyperlink" Target="http://gman6849.wix.com/atlas%23!page3/cee5" TargetMode="External"/><Relationship Id="rId1" Type="http://schemas.microsoft.com/office/2007/relationships/media" Target="../media/media3.wav"/><Relationship Id="rId2" Type="http://schemas.openxmlformats.org/officeDocument/2006/relationships/audio" Target="../media/media3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4" Type="http://schemas.openxmlformats.org/officeDocument/2006/relationships/hyperlink" Target="http://powerpointos.webs.com" TargetMode="External"/><Relationship Id="rId5" Type="http://schemas.openxmlformats.org/officeDocument/2006/relationships/image" Target="../media/image1.png"/><Relationship Id="rId6" Type="http://schemas.openxmlformats.org/officeDocument/2006/relationships/hyperlink" Target="http://gman6849.wix.com/atlas" TargetMode="External"/><Relationship Id="rId7" Type="http://schemas.openxmlformats.org/officeDocument/2006/relationships/hyperlink" Target="http://gman6849.wix.com/atlas%23!page2/cjg9" TargetMode="External"/><Relationship Id="rId8" Type="http://schemas.openxmlformats.org/officeDocument/2006/relationships/hyperlink" Target="http://gman6849.wix.com/atlas%23!page3/cee5" TargetMode="External"/><Relationship Id="rId1" Type="http://schemas.openxmlformats.org/officeDocument/2006/relationships/slideLayout" Target="../slideLayouts/slideLayout7.xml"/><Relationship Id="rId2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0741" y="2356051"/>
            <a:ext cx="48797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chemeClr val="bg1"/>
                </a:solidFill>
                <a:latin typeface="Apple SD 산돌고딕 Neo 얇은체"/>
                <a:ea typeface="Apple SD 산돌고딕 Neo 얇은체"/>
                <a:cs typeface="Apple SD 산돌고딕 Neo 얇은체"/>
              </a:rPr>
              <a:t>Gi</a:t>
            </a:r>
            <a:r>
              <a:rPr lang="en-US" sz="4000" dirty="0" smtClean="0">
                <a:solidFill>
                  <a:schemeClr val="bg1"/>
                </a:solidFill>
                <a:latin typeface="Apple SD 산돌고딕 Neo 얇은체"/>
                <a:ea typeface="Apple SD 산돌고딕 Neo 얇은체"/>
                <a:cs typeface="Apple SD 산돌고딕 Neo 얇은체"/>
              </a:rPr>
              <a:t>-OS Technologies</a:t>
            </a:r>
            <a:endParaRPr lang="en-US" sz="4000" dirty="0">
              <a:solidFill>
                <a:schemeClr val="bg1"/>
              </a:solidFill>
              <a:latin typeface="Apple SD 산돌고딕 Neo 얇은체"/>
              <a:ea typeface="Apple SD 산돌고딕 Neo 얇은체"/>
              <a:cs typeface="Apple SD 산돌고딕 Neo 얇은체"/>
            </a:endParaRPr>
          </a:p>
        </p:txBody>
      </p:sp>
      <p:pic>
        <p:nvPicPr>
          <p:cNvPr id="3" name="Picture 2" descr="Gio 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866" y="2120899"/>
            <a:ext cx="1153480" cy="1269355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3605402" y="2120899"/>
            <a:ext cx="0" cy="12693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built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53284" y="265035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xmlns:p14="http://schemas.microsoft.com/office/powerpoint/2010/main" spd="slow" advClick="0" advTm="400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47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037271" y="2102787"/>
            <a:ext cx="1161288" cy="11554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TLAS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24553" y="415559"/>
            <a:ext cx="812800" cy="812800"/>
          </a:xfrm>
          <a:prstGeom prst="rect">
            <a:avLst/>
          </a:prstGeom>
        </p:spPr>
      </p:pic>
      <p:pic>
        <p:nvPicPr>
          <p:cNvPr id="11" name="Picture 10" descr="Gio logo.png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" y="4903035"/>
            <a:ext cx="737844" cy="811965"/>
          </a:xfrm>
          <a:prstGeom prst="rect">
            <a:avLst/>
          </a:prstGeom>
        </p:spPr>
      </p:pic>
      <p:sp>
        <p:nvSpPr>
          <p:cNvPr id="14" name="Block Arc 13"/>
          <p:cNvSpPr/>
          <p:nvPr/>
        </p:nvSpPr>
        <p:spPr>
          <a:xfrm>
            <a:off x="3935035" y="2009925"/>
            <a:ext cx="1331612" cy="1329665"/>
          </a:xfrm>
          <a:prstGeom prst="blockArc">
            <a:avLst>
              <a:gd name="adj1" fmla="val 239258"/>
              <a:gd name="adj2" fmla="val 212208"/>
              <a:gd name="adj3" fmla="val 87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lock Arc 15"/>
          <p:cNvSpPr/>
          <p:nvPr/>
        </p:nvSpPr>
        <p:spPr>
          <a:xfrm rot="16607724">
            <a:off x="3940610" y="2000939"/>
            <a:ext cx="1335024" cy="1335024"/>
          </a:xfrm>
          <a:prstGeom prst="blockArc">
            <a:avLst>
              <a:gd name="adj1" fmla="val 2524710"/>
              <a:gd name="adj2" fmla="val 212208"/>
              <a:gd name="adj3" fmla="val 8759"/>
            </a:avLst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313069" y="2106685"/>
            <a:ext cx="574822" cy="1127419"/>
            <a:chOff x="5124612" y="415559"/>
            <a:chExt cx="1933864" cy="3321573"/>
          </a:xfrm>
          <a:solidFill>
            <a:srgbClr val="D9D9D9"/>
          </a:solidFill>
        </p:grpSpPr>
        <p:sp>
          <p:nvSpPr>
            <p:cNvPr id="2" name="Rounded Rectangle 1"/>
            <p:cNvSpPr/>
            <p:nvPr/>
          </p:nvSpPr>
          <p:spPr>
            <a:xfrm>
              <a:off x="5642292" y="415559"/>
              <a:ext cx="895271" cy="1801736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prstClr val="white"/>
                </a:gs>
                <a:gs pos="99000">
                  <a:schemeClr val="bg1">
                    <a:lumMod val="75000"/>
                  </a:schemeClr>
                </a:gs>
              </a:gsLst>
              <a:lin ang="13920000" scaled="0"/>
              <a:tileRect/>
            </a:gra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Block Arc 3"/>
            <p:cNvSpPr/>
            <p:nvPr/>
          </p:nvSpPr>
          <p:spPr>
            <a:xfrm rot="11272896">
              <a:off x="5124612" y="858320"/>
              <a:ext cx="1933864" cy="1926799"/>
            </a:xfrm>
            <a:prstGeom prst="blockArc">
              <a:avLst>
                <a:gd name="adj1" fmla="val 7696407"/>
                <a:gd name="adj2" fmla="val 2242442"/>
                <a:gd name="adj3" fmla="val 951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871316" y="2602456"/>
              <a:ext cx="447635" cy="9577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277057" y="3351969"/>
              <a:ext cx="1634391" cy="3851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722861" y="4606140"/>
            <a:ext cx="167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pple SD 산돌고딕 Neo 얇은체"/>
                <a:ea typeface="Apple SD 산돌고딕 Neo 얇은체"/>
                <a:cs typeface="Apple SD 산돌고딕 Neo 얇은체"/>
              </a:rPr>
              <a:t>Click To Begin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pple SD 산돌고딕 Neo 얇은체"/>
              <a:ea typeface="Apple SD 산돌고딕 Neo 얇은체"/>
              <a:cs typeface="Apple SD 산돌고딕 Neo 얇은체"/>
            </a:endParaRPr>
          </a:p>
        </p:txBody>
      </p:sp>
      <p:sp>
        <p:nvSpPr>
          <p:cNvPr id="23" name="Rectangle 22">
            <a:hlinkClick r:id="rId6" action="ppaction://hlinksldjump"/>
          </p:cNvPr>
          <p:cNvSpPr/>
          <p:nvPr/>
        </p:nvSpPr>
        <p:spPr>
          <a:xfrm>
            <a:off x="4270943" y="2009925"/>
            <a:ext cx="659074" cy="1400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1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9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3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037271" y="2102787"/>
            <a:ext cx="1161288" cy="11554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hlinkClick r:id="rId2" action="ppaction://hlinksldjump"/>
          </p:cNvPr>
          <p:cNvSpPr/>
          <p:nvPr/>
        </p:nvSpPr>
        <p:spPr>
          <a:xfrm>
            <a:off x="5266647" y="4056513"/>
            <a:ext cx="1270036" cy="593360"/>
          </a:xfrm>
          <a:prstGeom prst="rect">
            <a:avLst/>
          </a:prstGeom>
          <a:solidFill>
            <a:srgbClr val="D9D9D9"/>
          </a:solidFill>
          <a:ln>
            <a:solidFill>
              <a:srgbClr val="FFFFFF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pple SD 산돌고딕 Neo 옅은체"/>
                <a:ea typeface="Apple SD 산돌고딕 Neo 옅은체"/>
                <a:cs typeface="Apple SD 산돌고딕 Neo 옅은체"/>
              </a:rPr>
              <a:t>Time</a:t>
            </a:r>
            <a:endParaRPr lang="en-US" dirty="0">
              <a:latin typeface="Apple SD 산돌고딕 Neo 옅은체"/>
              <a:ea typeface="Apple SD 산돌고딕 Neo 옅은체"/>
              <a:cs typeface="Apple SD 산돌고딕 Neo 옅은체"/>
            </a:endParaRPr>
          </a:p>
        </p:txBody>
      </p:sp>
      <p:sp>
        <p:nvSpPr>
          <p:cNvPr id="9" name="Rectangle 8">
            <a:hlinkClick r:id="rId3" action="ppaction://hlinksldjump"/>
          </p:cNvPr>
          <p:cNvSpPr/>
          <p:nvPr/>
        </p:nvSpPr>
        <p:spPr>
          <a:xfrm>
            <a:off x="3928523" y="4056513"/>
            <a:ext cx="1270036" cy="593360"/>
          </a:xfrm>
          <a:prstGeom prst="rect">
            <a:avLst/>
          </a:prstGeom>
          <a:solidFill>
            <a:srgbClr val="D9D9D9"/>
          </a:solidFill>
          <a:ln>
            <a:solidFill>
              <a:srgbClr val="FFFFFF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pple SD 산돌고딕 Neo 옅은체"/>
                <a:ea typeface="Apple SD 산돌고딕 Neo 옅은체"/>
                <a:cs typeface="Apple SD 산돌고딕 Neo 옅은체"/>
              </a:rPr>
              <a:t>Date</a:t>
            </a:r>
            <a:endParaRPr lang="en-US" dirty="0">
              <a:latin typeface="Apple SD 산돌고딕 Neo 옅은체"/>
              <a:ea typeface="Apple SD 산돌고딕 Neo 옅은체"/>
              <a:cs typeface="Apple SD 산돌고딕 Neo 옅은체"/>
            </a:endParaRPr>
          </a:p>
        </p:txBody>
      </p:sp>
      <p:sp>
        <p:nvSpPr>
          <p:cNvPr id="10" name="Rectangle 9">
            <a:hlinkClick r:id="rId4"/>
          </p:cNvPr>
          <p:cNvSpPr/>
          <p:nvPr/>
        </p:nvSpPr>
        <p:spPr>
          <a:xfrm>
            <a:off x="2596280" y="4056513"/>
            <a:ext cx="1270036" cy="593360"/>
          </a:xfrm>
          <a:prstGeom prst="rect">
            <a:avLst/>
          </a:prstGeom>
          <a:solidFill>
            <a:srgbClr val="D9D9D9"/>
          </a:solidFill>
          <a:ln>
            <a:solidFill>
              <a:srgbClr val="FFFFFF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pple SD 산돌고딕 Neo 옅은체"/>
                <a:ea typeface="Apple SD 산돌고딕 Neo 옅은체"/>
                <a:cs typeface="Apple SD 산돌고딕 Neo 옅은체"/>
              </a:rPr>
              <a:t>PowerPoint</a:t>
            </a:r>
          </a:p>
          <a:p>
            <a:pPr algn="ctr"/>
            <a:r>
              <a:rPr lang="en-US" sz="1400" dirty="0" smtClean="0">
                <a:latin typeface="Apple SD 산돌고딕 Neo 옅은체"/>
                <a:ea typeface="Apple SD 산돌고딕 Neo 옅은체"/>
                <a:cs typeface="Apple SD 산돌고딕 Neo 옅은체"/>
              </a:rPr>
              <a:t>network</a:t>
            </a:r>
            <a:endParaRPr lang="en-US" sz="1400" dirty="0">
              <a:latin typeface="Apple SD 산돌고딕 Neo 옅은체"/>
              <a:ea typeface="Apple SD 산돌고딕 Neo 옅은체"/>
              <a:cs typeface="Apple SD 산돌고딕 Neo 옅은체"/>
            </a:endParaRPr>
          </a:p>
        </p:txBody>
      </p:sp>
      <p:pic>
        <p:nvPicPr>
          <p:cNvPr id="11" name="Picture 10" descr="Gio logo.png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" y="4903035"/>
            <a:ext cx="737844" cy="811965"/>
          </a:xfrm>
          <a:prstGeom prst="rect">
            <a:avLst/>
          </a:prstGeom>
        </p:spPr>
      </p:pic>
      <p:sp>
        <p:nvSpPr>
          <p:cNvPr id="12" name="Rectangle 11">
            <a:hlinkClick r:id="rId6"/>
          </p:cNvPr>
          <p:cNvSpPr/>
          <p:nvPr/>
        </p:nvSpPr>
        <p:spPr>
          <a:xfrm>
            <a:off x="2596280" y="3410257"/>
            <a:ext cx="1270036" cy="593360"/>
          </a:xfrm>
          <a:prstGeom prst="rect">
            <a:avLst/>
          </a:prstGeom>
          <a:solidFill>
            <a:srgbClr val="D9D9D9"/>
          </a:solidFill>
          <a:ln>
            <a:solidFill>
              <a:srgbClr val="FFFFFF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pple SD 산돌고딕 Neo 옅은체"/>
                <a:ea typeface="Apple SD 산돌고딕 Neo 옅은체"/>
                <a:cs typeface="Apple SD 산돌고딕 Neo 옅은체"/>
              </a:rPr>
              <a:t>What's </a:t>
            </a:r>
            <a:r>
              <a:rPr lang="en-US" sz="1400" dirty="0" smtClean="0">
                <a:latin typeface="Apple SD 산돌고딕 Neo 옅은체"/>
                <a:ea typeface="Apple SD 산돌고딕 Neo 옅은체"/>
                <a:cs typeface="Apple SD 산돌고딕 Neo 옅은체"/>
              </a:rPr>
              <a:t>The Weather</a:t>
            </a:r>
            <a:endParaRPr lang="en-US" sz="1400" dirty="0">
              <a:latin typeface="Apple SD 산돌고딕 Neo 옅은체"/>
              <a:ea typeface="Apple SD 산돌고딕 Neo 옅은체"/>
              <a:cs typeface="Apple SD 산돌고딕 Neo 옅은체"/>
            </a:endParaRPr>
          </a:p>
        </p:txBody>
      </p:sp>
      <p:sp>
        <p:nvSpPr>
          <p:cNvPr id="13" name="Rectangle 12">
            <a:hlinkClick r:id="rId7"/>
          </p:cNvPr>
          <p:cNvSpPr/>
          <p:nvPr/>
        </p:nvSpPr>
        <p:spPr>
          <a:xfrm>
            <a:off x="5266647" y="3410257"/>
            <a:ext cx="1270036" cy="593360"/>
          </a:xfrm>
          <a:prstGeom prst="rect">
            <a:avLst/>
          </a:prstGeom>
          <a:solidFill>
            <a:srgbClr val="D9D9D9"/>
          </a:solidFill>
          <a:ln>
            <a:solidFill>
              <a:srgbClr val="FFFFFF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pple SD 산돌고딕 Neo 옅은체"/>
                <a:ea typeface="Apple SD 산돌고딕 Neo 옅은체"/>
                <a:cs typeface="Apple SD 산돌고딕 Neo 옅은체"/>
              </a:rPr>
              <a:t>Show Me a map</a:t>
            </a:r>
            <a:endParaRPr lang="en-US" sz="1400" dirty="0">
              <a:latin typeface="Apple SD 산돌고딕 Neo 옅은체"/>
              <a:ea typeface="Apple SD 산돌고딕 Neo 옅은체"/>
              <a:cs typeface="Apple SD 산돌고딕 Neo 옅은체"/>
            </a:endParaRPr>
          </a:p>
        </p:txBody>
      </p:sp>
      <p:sp>
        <p:nvSpPr>
          <p:cNvPr id="15" name="Rectangle 14">
            <a:hlinkClick r:id="rId8"/>
          </p:cNvPr>
          <p:cNvSpPr/>
          <p:nvPr/>
        </p:nvSpPr>
        <p:spPr>
          <a:xfrm>
            <a:off x="3935035" y="3410257"/>
            <a:ext cx="1270036" cy="593360"/>
          </a:xfrm>
          <a:prstGeom prst="rect">
            <a:avLst/>
          </a:prstGeom>
          <a:solidFill>
            <a:srgbClr val="D9D9D9"/>
          </a:solidFill>
          <a:ln>
            <a:solidFill>
              <a:srgbClr val="FFFFFF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pple SD 산돌고딕 Neo 옅은체"/>
                <a:ea typeface="Apple SD 산돌고딕 Neo 옅은체"/>
                <a:cs typeface="Apple SD 산돌고딕 Neo 옅은체"/>
              </a:rPr>
              <a:t>PANDORA</a:t>
            </a:r>
            <a:endParaRPr lang="en-US" sz="1400" dirty="0">
              <a:latin typeface="Apple SD 산돌고딕 Neo 옅은체"/>
              <a:ea typeface="Apple SD 산돌고딕 Neo 옅은체"/>
              <a:cs typeface="Apple SD 산돌고딕 Neo 옅은체"/>
            </a:endParaRPr>
          </a:p>
        </p:txBody>
      </p:sp>
      <p:sp>
        <p:nvSpPr>
          <p:cNvPr id="14" name="Block Arc 13"/>
          <p:cNvSpPr/>
          <p:nvPr/>
        </p:nvSpPr>
        <p:spPr>
          <a:xfrm>
            <a:off x="3935035" y="2009925"/>
            <a:ext cx="1331612" cy="1329665"/>
          </a:xfrm>
          <a:prstGeom prst="blockArc">
            <a:avLst>
              <a:gd name="adj1" fmla="val 239258"/>
              <a:gd name="adj2" fmla="val 212208"/>
              <a:gd name="adj3" fmla="val 87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lock Arc 15"/>
          <p:cNvSpPr/>
          <p:nvPr/>
        </p:nvSpPr>
        <p:spPr>
          <a:xfrm rot="16607724">
            <a:off x="3940610" y="2000939"/>
            <a:ext cx="1335024" cy="1335024"/>
          </a:xfrm>
          <a:prstGeom prst="blockArc">
            <a:avLst>
              <a:gd name="adj1" fmla="val 2524710"/>
              <a:gd name="adj2" fmla="val 212208"/>
              <a:gd name="adj3" fmla="val 8759"/>
            </a:avLst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313069" y="2106685"/>
            <a:ext cx="574822" cy="1127419"/>
            <a:chOff x="5124612" y="415559"/>
            <a:chExt cx="1933864" cy="3321573"/>
          </a:xfrm>
          <a:solidFill>
            <a:srgbClr val="D9D9D9"/>
          </a:solidFill>
        </p:grpSpPr>
        <p:sp>
          <p:nvSpPr>
            <p:cNvPr id="2" name="Rounded Rectangle 1"/>
            <p:cNvSpPr/>
            <p:nvPr/>
          </p:nvSpPr>
          <p:spPr>
            <a:xfrm>
              <a:off x="5642292" y="415559"/>
              <a:ext cx="895271" cy="1801736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prstClr val="white"/>
                </a:gs>
                <a:gs pos="99000">
                  <a:schemeClr val="bg1">
                    <a:lumMod val="75000"/>
                  </a:schemeClr>
                </a:gs>
              </a:gsLst>
              <a:lin ang="13920000" scaled="0"/>
              <a:tileRect/>
            </a:gra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Block Arc 3"/>
            <p:cNvSpPr/>
            <p:nvPr/>
          </p:nvSpPr>
          <p:spPr>
            <a:xfrm rot="11272896">
              <a:off x="5124612" y="858320"/>
              <a:ext cx="1933864" cy="1926799"/>
            </a:xfrm>
            <a:prstGeom prst="blockArc">
              <a:avLst>
                <a:gd name="adj1" fmla="val 7696407"/>
                <a:gd name="adj2" fmla="val 2242442"/>
                <a:gd name="adj3" fmla="val 951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871316" y="2602456"/>
              <a:ext cx="447635" cy="9577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277057" y="3351969"/>
              <a:ext cx="1634391" cy="3851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677318" y="4642789"/>
            <a:ext cx="167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pple SD 산돌고딕 Neo 얇은체"/>
                <a:ea typeface="Apple SD 산돌고딕 Neo 얇은체"/>
                <a:cs typeface="Apple SD 산돌고딕 Neo 얇은체"/>
              </a:rPr>
              <a:t>Click To Begin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pple SD 산돌고딕 Neo 얇은체"/>
              <a:ea typeface="Apple SD 산돌고딕 Neo 얇은체"/>
              <a:cs typeface="Apple SD 산돌고딕 Neo 얇은체"/>
            </a:endParaRPr>
          </a:p>
        </p:txBody>
      </p:sp>
    </p:spTree>
    <p:extLst>
      <p:ext uri="{BB962C8B-B14F-4D97-AF65-F5344CB8AC3E}">
        <p14:creationId xmlns:p14="http://schemas.microsoft.com/office/powerpoint/2010/main" val="3208137807"/>
      </p:ext>
    </p:extLst>
  </p:cSld>
  <p:clrMapOvr>
    <a:masterClrMapping/>
  </p:clrMapOvr>
  <p:transition xmlns:p14="http://schemas.microsoft.com/office/powerpoint/2010/main" spd="slow">
    <p:wheel spokes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037271" y="2102787"/>
            <a:ext cx="1161288" cy="11554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TLAS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24553" y="415559"/>
            <a:ext cx="812800" cy="812800"/>
          </a:xfrm>
          <a:prstGeom prst="rect">
            <a:avLst/>
          </a:prstGeom>
        </p:spPr>
      </p:pic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89535" y="1228359"/>
            <a:ext cx="1270036" cy="593360"/>
          </a:xfrm>
          <a:prstGeom prst="rect">
            <a:avLst/>
          </a:prstGeom>
          <a:solidFill>
            <a:srgbClr val="D9D9D9"/>
          </a:solidFill>
          <a:ln>
            <a:solidFill>
              <a:srgbClr val="FFFFFF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pple SD 산돌고딕 Neo 옅은체"/>
                <a:ea typeface="Apple SD 산돌고딕 Neo 옅은체"/>
                <a:cs typeface="Apple SD 산돌고딕 Neo 옅은체"/>
              </a:rPr>
              <a:t>Time</a:t>
            </a:r>
            <a:endParaRPr lang="en-US" dirty="0">
              <a:latin typeface="Apple SD 산돌고딕 Neo 옅은체"/>
              <a:ea typeface="Apple SD 산돌고딕 Neo 옅은체"/>
              <a:cs typeface="Apple SD 산돌고딕 Neo 옅은체"/>
            </a:endParaRPr>
          </a:p>
        </p:txBody>
      </p:sp>
      <p:sp>
        <p:nvSpPr>
          <p:cNvPr id="9" name="Rectangle 8">
            <a:hlinkClick r:id="rId6" action="ppaction://hlinksldjump"/>
          </p:cNvPr>
          <p:cNvSpPr/>
          <p:nvPr/>
        </p:nvSpPr>
        <p:spPr>
          <a:xfrm>
            <a:off x="89535" y="1894586"/>
            <a:ext cx="1270036" cy="593360"/>
          </a:xfrm>
          <a:prstGeom prst="rect">
            <a:avLst/>
          </a:prstGeom>
          <a:solidFill>
            <a:srgbClr val="D9D9D9"/>
          </a:solidFill>
          <a:ln>
            <a:solidFill>
              <a:srgbClr val="FFFFFF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pple SD 산돌고딕 Neo 옅은체"/>
                <a:ea typeface="Apple SD 산돌고딕 Neo 옅은체"/>
                <a:cs typeface="Apple SD 산돌고딕 Neo 옅은체"/>
              </a:rPr>
              <a:t>Date</a:t>
            </a:r>
            <a:endParaRPr lang="en-US" dirty="0">
              <a:latin typeface="Apple SD 산돌고딕 Neo 옅은체"/>
              <a:ea typeface="Apple SD 산돌고딕 Neo 옅은체"/>
              <a:cs typeface="Apple SD 산돌고딕 Neo 옅은체"/>
            </a:endParaRPr>
          </a:p>
        </p:txBody>
      </p:sp>
      <p:sp>
        <p:nvSpPr>
          <p:cNvPr id="10" name="Rectangle 9">
            <a:hlinkClick r:id="rId7"/>
          </p:cNvPr>
          <p:cNvSpPr/>
          <p:nvPr/>
        </p:nvSpPr>
        <p:spPr>
          <a:xfrm>
            <a:off x="95789" y="2550406"/>
            <a:ext cx="1270036" cy="593360"/>
          </a:xfrm>
          <a:prstGeom prst="rect">
            <a:avLst/>
          </a:prstGeom>
          <a:solidFill>
            <a:srgbClr val="D9D9D9"/>
          </a:solidFill>
          <a:ln>
            <a:solidFill>
              <a:srgbClr val="FFFFFF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pple SD 산돌고딕 Neo 옅은체"/>
                <a:ea typeface="Apple SD 산돌고딕 Neo 옅은체"/>
                <a:cs typeface="Apple SD 산돌고딕 Neo 옅은체"/>
              </a:rPr>
              <a:t>PowerPoint</a:t>
            </a:r>
          </a:p>
          <a:p>
            <a:pPr algn="ctr"/>
            <a:r>
              <a:rPr lang="en-US" sz="1400" dirty="0" smtClean="0">
                <a:latin typeface="Apple SD 산돌고딕 Neo 옅은체"/>
                <a:ea typeface="Apple SD 산돌고딕 Neo 옅은체"/>
                <a:cs typeface="Apple SD 산돌고딕 Neo 옅은체"/>
              </a:rPr>
              <a:t>network</a:t>
            </a:r>
            <a:endParaRPr lang="en-US" sz="1400" dirty="0">
              <a:latin typeface="Apple SD 산돌고딕 Neo 옅은체"/>
              <a:ea typeface="Apple SD 산돌고딕 Neo 옅은체"/>
              <a:cs typeface="Apple SD 산돌고딕 Neo 옅은체"/>
            </a:endParaRPr>
          </a:p>
        </p:txBody>
      </p:sp>
      <p:pic>
        <p:nvPicPr>
          <p:cNvPr id="11" name="Picture 10" descr="Gio logo.png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" y="4903035"/>
            <a:ext cx="737844" cy="811965"/>
          </a:xfrm>
          <a:prstGeom prst="rect">
            <a:avLst/>
          </a:prstGeom>
        </p:spPr>
      </p:pic>
      <p:sp>
        <p:nvSpPr>
          <p:cNvPr id="12" name="Rectangle 11">
            <a:hlinkClick r:id="rId9"/>
          </p:cNvPr>
          <p:cNvSpPr/>
          <p:nvPr/>
        </p:nvSpPr>
        <p:spPr>
          <a:xfrm>
            <a:off x="95789" y="3258279"/>
            <a:ext cx="1270036" cy="593360"/>
          </a:xfrm>
          <a:prstGeom prst="rect">
            <a:avLst/>
          </a:prstGeom>
          <a:solidFill>
            <a:srgbClr val="D9D9D9"/>
          </a:solidFill>
          <a:ln>
            <a:solidFill>
              <a:srgbClr val="FFFFFF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Apple SD 산돌고딕 Neo 옅은체"/>
                <a:ea typeface="Apple SD 산돌고딕 Neo 옅은체"/>
                <a:cs typeface="Apple SD 산돌고딕 Neo 옅은체"/>
              </a:rPr>
              <a:t>Whats</a:t>
            </a:r>
            <a:r>
              <a:rPr lang="en-US" sz="1400" dirty="0" smtClean="0">
                <a:latin typeface="Apple SD 산돌고딕 Neo 옅은체"/>
                <a:ea typeface="Apple SD 산돌고딕 Neo 옅은체"/>
                <a:cs typeface="Apple SD 산돌고딕 Neo 옅은체"/>
              </a:rPr>
              <a:t> The Weather</a:t>
            </a:r>
            <a:endParaRPr lang="en-US" sz="1400" dirty="0">
              <a:latin typeface="Apple SD 산돌고딕 Neo 옅은체"/>
              <a:ea typeface="Apple SD 산돌고딕 Neo 옅은체"/>
              <a:cs typeface="Apple SD 산돌고딕 Neo 옅은체"/>
            </a:endParaRPr>
          </a:p>
        </p:txBody>
      </p:sp>
      <p:sp>
        <p:nvSpPr>
          <p:cNvPr id="13" name="Rectangle 12">
            <a:hlinkClick r:id="rId10"/>
          </p:cNvPr>
          <p:cNvSpPr/>
          <p:nvPr/>
        </p:nvSpPr>
        <p:spPr>
          <a:xfrm>
            <a:off x="1468272" y="3258279"/>
            <a:ext cx="1270036" cy="593360"/>
          </a:xfrm>
          <a:prstGeom prst="rect">
            <a:avLst/>
          </a:prstGeom>
          <a:solidFill>
            <a:srgbClr val="D9D9D9"/>
          </a:solidFill>
          <a:ln>
            <a:solidFill>
              <a:srgbClr val="FFFFFF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pple SD 산돌고딕 Neo 옅은체"/>
                <a:ea typeface="Apple SD 산돌고딕 Neo 옅은체"/>
                <a:cs typeface="Apple SD 산돌고딕 Neo 옅은체"/>
              </a:rPr>
              <a:t>Show Me a map</a:t>
            </a:r>
            <a:endParaRPr lang="en-US" sz="1400" dirty="0">
              <a:latin typeface="Apple SD 산돌고딕 Neo 옅은체"/>
              <a:ea typeface="Apple SD 산돌고딕 Neo 옅은체"/>
              <a:cs typeface="Apple SD 산돌고딕 Neo 옅은체"/>
            </a:endParaRPr>
          </a:p>
        </p:txBody>
      </p:sp>
      <p:sp>
        <p:nvSpPr>
          <p:cNvPr id="15" name="Rectangle 14">
            <a:hlinkClick r:id="rId11"/>
          </p:cNvPr>
          <p:cNvSpPr/>
          <p:nvPr/>
        </p:nvSpPr>
        <p:spPr>
          <a:xfrm>
            <a:off x="1468272" y="2550406"/>
            <a:ext cx="1270036" cy="593360"/>
          </a:xfrm>
          <a:prstGeom prst="rect">
            <a:avLst/>
          </a:prstGeom>
          <a:solidFill>
            <a:srgbClr val="D9D9D9"/>
          </a:solidFill>
          <a:ln>
            <a:solidFill>
              <a:srgbClr val="FFFFFF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pple SD 산돌고딕 Neo 옅은체"/>
                <a:ea typeface="Apple SD 산돌고딕 Neo 옅은체"/>
                <a:cs typeface="Apple SD 산돌고딕 Neo 옅은체"/>
              </a:rPr>
              <a:t>PANDORA</a:t>
            </a:r>
            <a:endParaRPr lang="en-US" sz="1400" dirty="0">
              <a:latin typeface="Apple SD 산돌고딕 Neo 옅은체"/>
              <a:ea typeface="Apple SD 산돌고딕 Neo 옅은체"/>
              <a:cs typeface="Apple SD 산돌고딕 Neo 옅은체"/>
            </a:endParaRPr>
          </a:p>
        </p:txBody>
      </p:sp>
      <p:sp>
        <p:nvSpPr>
          <p:cNvPr id="14" name="Block Arc 13"/>
          <p:cNvSpPr/>
          <p:nvPr/>
        </p:nvSpPr>
        <p:spPr>
          <a:xfrm>
            <a:off x="3935035" y="2009925"/>
            <a:ext cx="1331612" cy="1329665"/>
          </a:xfrm>
          <a:prstGeom prst="blockArc">
            <a:avLst>
              <a:gd name="adj1" fmla="val 239258"/>
              <a:gd name="adj2" fmla="val 212208"/>
              <a:gd name="adj3" fmla="val 87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lock Arc 15"/>
          <p:cNvSpPr/>
          <p:nvPr/>
        </p:nvSpPr>
        <p:spPr>
          <a:xfrm rot="16607724">
            <a:off x="3940610" y="2000939"/>
            <a:ext cx="1335024" cy="1335024"/>
          </a:xfrm>
          <a:prstGeom prst="blockArc">
            <a:avLst>
              <a:gd name="adj1" fmla="val 2524710"/>
              <a:gd name="adj2" fmla="val 212208"/>
              <a:gd name="adj3" fmla="val 8759"/>
            </a:avLst>
          </a:prstGeom>
          <a:solidFill>
            <a:schemeClr val="lt1">
              <a:alpha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4313069" y="2106685"/>
            <a:ext cx="574822" cy="1127419"/>
            <a:chOff x="5124612" y="415559"/>
            <a:chExt cx="1933864" cy="3321573"/>
          </a:xfrm>
          <a:solidFill>
            <a:srgbClr val="D9D9D9"/>
          </a:solidFill>
        </p:grpSpPr>
        <p:sp>
          <p:nvSpPr>
            <p:cNvPr id="2" name="Rounded Rectangle 1"/>
            <p:cNvSpPr/>
            <p:nvPr/>
          </p:nvSpPr>
          <p:spPr>
            <a:xfrm>
              <a:off x="5642292" y="415559"/>
              <a:ext cx="895271" cy="1801736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prstClr val="white"/>
                </a:gs>
                <a:gs pos="99000">
                  <a:schemeClr val="bg1">
                    <a:lumMod val="75000"/>
                  </a:schemeClr>
                </a:gs>
              </a:gsLst>
              <a:lin ang="13920000" scaled="0"/>
              <a:tileRect/>
            </a:gra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Block Arc 3"/>
            <p:cNvSpPr/>
            <p:nvPr/>
          </p:nvSpPr>
          <p:spPr>
            <a:xfrm rot="11272896">
              <a:off x="5124612" y="858320"/>
              <a:ext cx="1933864" cy="1926799"/>
            </a:xfrm>
            <a:prstGeom prst="blockArc">
              <a:avLst>
                <a:gd name="adj1" fmla="val 7696407"/>
                <a:gd name="adj2" fmla="val 2242442"/>
                <a:gd name="adj3" fmla="val 951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871316" y="2602456"/>
              <a:ext cx="447635" cy="9577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277057" y="3351969"/>
              <a:ext cx="1634391" cy="3851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677318" y="4642789"/>
            <a:ext cx="167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pple SD 산돌고딕 Neo 얇은체"/>
                <a:ea typeface="Apple SD 산돌고딕 Neo 얇은체"/>
                <a:cs typeface="Apple SD 산돌고딕 Neo 얇은체"/>
              </a:rPr>
              <a:t>Click To Begin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pple SD 산돌고딕 Neo 얇은체"/>
              <a:ea typeface="Apple SD 산돌고딕 Neo 얇은체"/>
              <a:cs typeface="Apple SD 산돌고딕 Neo 얇은체"/>
            </a:endParaRPr>
          </a:p>
        </p:txBody>
      </p:sp>
    </p:spTree>
    <p:extLst>
      <p:ext uri="{BB962C8B-B14F-4D97-AF65-F5344CB8AC3E}">
        <p14:creationId xmlns:p14="http://schemas.microsoft.com/office/powerpoint/2010/main" val="113608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9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3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037271" y="2102787"/>
            <a:ext cx="1161288" cy="11554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ame 4"/>
          <p:cNvSpPr/>
          <p:nvPr/>
        </p:nvSpPr>
        <p:spPr>
          <a:xfrm>
            <a:off x="4235064" y="2290164"/>
            <a:ext cx="786384" cy="780738"/>
          </a:xfrm>
          <a:prstGeom prst="frame">
            <a:avLst>
              <a:gd name="adj1" fmla="val 3491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821ff801ebdb6e6b3b6603e1be4d56e9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26355" y="4689215"/>
            <a:ext cx="812800" cy="812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769095" y="4361722"/>
            <a:ext cx="3560265" cy="1374098"/>
          </a:xfrm>
          <a:prstGeom prst="rect">
            <a:avLst/>
          </a:prstGeom>
          <a:solidFill>
            <a:srgbClr val="D9D9D9"/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Time Is</a:t>
            </a:r>
          </a:p>
          <a:p>
            <a:pPr algn="ctr"/>
            <a:fld id="{04836F63-F53A-E146-B9AD-CE4EB5BC1CC2}" type="datetime12">
              <a:rPr lang="en-US" sz="4400" smtClean="0">
                <a:latin typeface="Bangla MN"/>
                <a:cs typeface="Bangla MN"/>
              </a:rPr>
              <a:t>3:21 PM</a:t>
            </a:fld>
            <a:endParaRPr lang="en-US" sz="4400" dirty="0">
              <a:latin typeface="Bangla MN"/>
              <a:cs typeface="Bangla MN"/>
            </a:endParaRPr>
          </a:p>
        </p:txBody>
      </p:sp>
      <p:sp>
        <p:nvSpPr>
          <p:cNvPr id="10" name="Rectangle 9">
            <a:hlinkClick r:id="rId5" action="ppaction://hlinksldjump"/>
          </p:cNvPr>
          <p:cNvSpPr/>
          <p:nvPr/>
        </p:nvSpPr>
        <p:spPr>
          <a:xfrm>
            <a:off x="89535" y="1894586"/>
            <a:ext cx="1270036" cy="593360"/>
          </a:xfrm>
          <a:prstGeom prst="rect">
            <a:avLst/>
          </a:prstGeom>
          <a:solidFill>
            <a:srgbClr val="D9D9D9"/>
          </a:solidFill>
          <a:ln>
            <a:solidFill>
              <a:srgbClr val="FFFFFF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pple SD 산돌고딕 Neo 옅은체"/>
                <a:ea typeface="Apple SD 산돌고딕 Neo 옅은체"/>
                <a:cs typeface="Apple SD 산돌고딕 Neo 옅은체"/>
              </a:rPr>
              <a:t>Date</a:t>
            </a:r>
            <a:endParaRPr lang="en-US" dirty="0">
              <a:latin typeface="Apple SD 산돌고딕 Neo 옅은체"/>
              <a:ea typeface="Apple SD 산돌고딕 Neo 옅은체"/>
              <a:cs typeface="Apple SD 산돌고딕 Neo 옅은체"/>
            </a:endParaRPr>
          </a:p>
        </p:txBody>
      </p:sp>
      <p:sp>
        <p:nvSpPr>
          <p:cNvPr id="11" name="Rectangle 10">
            <a:hlinkClick r:id="rId6" action="ppaction://hlinksldjump"/>
          </p:cNvPr>
          <p:cNvSpPr/>
          <p:nvPr/>
        </p:nvSpPr>
        <p:spPr>
          <a:xfrm>
            <a:off x="89535" y="1228359"/>
            <a:ext cx="1270036" cy="593360"/>
          </a:xfrm>
          <a:prstGeom prst="rect">
            <a:avLst/>
          </a:prstGeom>
          <a:solidFill>
            <a:srgbClr val="D9D9D9"/>
          </a:solidFill>
          <a:ln>
            <a:solidFill>
              <a:srgbClr val="FFFFFF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pple SD 산돌고딕 Neo 옅은체"/>
                <a:ea typeface="Apple SD 산돌고딕 Neo 옅은체"/>
                <a:cs typeface="Apple SD 산돌고딕 Neo 옅은체"/>
              </a:rPr>
              <a:t>Time</a:t>
            </a:r>
            <a:endParaRPr lang="en-US" dirty="0">
              <a:latin typeface="Apple SD 산돌고딕 Neo 옅은체"/>
              <a:ea typeface="Apple SD 산돌고딕 Neo 옅은체"/>
              <a:cs typeface="Apple SD 산돌고딕 Neo 옅은체"/>
            </a:endParaRPr>
          </a:p>
        </p:txBody>
      </p:sp>
      <p:sp>
        <p:nvSpPr>
          <p:cNvPr id="12" name="Rectangle 11">
            <a:hlinkClick r:id="rId7"/>
          </p:cNvPr>
          <p:cNvSpPr/>
          <p:nvPr/>
        </p:nvSpPr>
        <p:spPr>
          <a:xfrm>
            <a:off x="95789" y="3258279"/>
            <a:ext cx="1270036" cy="593360"/>
          </a:xfrm>
          <a:prstGeom prst="rect">
            <a:avLst/>
          </a:prstGeom>
          <a:solidFill>
            <a:srgbClr val="D9D9D9"/>
          </a:solidFill>
          <a:ln>
            <a:solidFill>
              <a:srgbClr val="FFFFFF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Apple SD 산돌고딕 Neo 옅은체"/>
                <a:ea typeface="Apple SD 산돌고딕 Neo 옅은체"/>
                <a:cs typeface="Apple SD 산돌고딕 Neo 옅은체"/>
              </a:rPr>
              <a:t>Whats</a:t>
            </a:r>
            <a:r>
              <a:rPr lang="en-US" sz="1400" dirty="0" smtClean="0">
                <a:latin typeface="Apple SD 산돌고딕 Neo 옅은체"/>
                <a:ea typeface="Apple SD 산돌고딕 Neo 옅은체"/>
                <a:cs typeface="Apple SD 산돌고딕 Neo 옅은체"/>
              </a:rPr>
              <a:t> The Weather</a:t>
            </a:r>
            <a:endParaRPr lang="en-US" sz="1400" dirty="0">
              <a:latin typeface="Apple SD 산돌고딕 Neo 옅은체"/>
              <a:ea typeface="Apple SD 산돌고딕 Neo 옅은체"/>
              <a:cs typeface="Apple SD 산돌고딕 Neo 옅은체"/>
            </a:endParaRPr>
          </a:p>
        </p:txBody>
      </p:sp>
      <p:pic>
        <p:nvPicPr>
          <p:cNvPr id="13" name="Picture 12" descr="Gio logo.png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" y="4903035"/>
            <a:ext cx="737844" cy="811965"/>
          </a:xfrm>
          <a:prstGeom prst="rect">
            <a:avLst/>
          </a:prstGeom>
        </p:spPr>
      </p:pic>
      <p:sp>
        <p:nvSpPr>
          <p:cNvPr id="14" name="Rectangle 13">
            <a:hlinkClick r:id="rId9"/>
          </p:cNvPr>
          <p:cNvSpPr/>
          <p:nvPr/>
        </p:nvSpPr>
        <p:spPr>
          <a:xfrm>
            <a:off x="95789" y="2550406"/>
            <a:ext cx="1270036" cy="593360"/>
          </a:xfrm>
          <a:prstGeom prst="rect">
            <a:avLst/>
          </a:prstGeom>
          <a:solidFill>
            <a:srgbClr val="D9D9D9"/>
          </a:solidFill>
          <a:ln>
            <a:solidFill>
              <a:srgbClr val="FFFFFF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pple SD 산돌고딕 Neo 옅은체"/>
                <a:ea typeface="Apple SD 산돌고딕 Neo 옅은체"/>
                <a:cs typeface="Apple SD 산돌고딕 Neo 옅은체"/>
              </a:rPr>
              <a:t>PowerPoint</a:t>
            </a:r>
          </a:p>
          <a:p>
            <a:pPr algn="ctr"/>
            <a:r>
              <a:rPr lang="en-US" sz="1400" dirty="0" smtClean="0">
                <a:latin typeface="Apple SD 산돌고딕 Neo 옅은체"/>
                <a:ea typeface="Apple SD 산돌고딕 Neo 옅은체"/>
                <a:cs typeface="Apple SD 산돌고딕 Neo 옅은체"/>
              </a:rPr>
              <a:t>network</a:t>
            </a:r>
            <a:endParaRPr lang="en-US" sz="1400" dirty="0">
              <a:latin typeface="Apple SD 산돌고딕 Neo 옅은체"/>
              <a:ea typeface="Apple SD 산돌고딕 Neo 옅은체"/>
              <a:cs typeface="Apple SD 산돌고딕 Neo 옅은체"/>
            </a:endParaRPr>
          </a:p>
        </p:txBody>
      </p:sp>
      <p:sp>
        <p:nvSpPr>
          <p:cNvPr id="15" name="Rectangle 14">
            <a:hlinkClick r:id="rId10"/>
          </p:cNvPr>
          <p:cNvSpPr/>
          <p:nvPr/>
        </p:nvSpPr>
        <p:spPr>
          <a:xfrm>
            <a:off x="1468272" y="3258279"/>
            <a:ext cx="1270036" cy="593360"/>
          </a:xfrm>
          <a:prstGeom prst="rect">
            <a:avLst/>
          </a:prstGeom>
          <a:solidFill>
            <a:srgbClr val="D9D9D9"/>
          </a:solidFill>
          <a:ln>
            <a:solidFill>
              <a:srgbClr val="FFFFFF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pple SD 산돌고딕 Neo 옅은체"/>
                <a:ea typeface="Apple SD 산돌고딕 Neo 옅은체"/>
                <a:cs typeface="Apple SD 산돌고딕 Neo 옅은체"/>
              </a:rPr>
              <a:t>Show Me a map</a:t>
            </a:r>
            <a:endParaRPr lang="en-US" sz="1400" dirty="0">
              <a:latin typeface="Apple SD 산돌고딕 Neo 옅은체"/>
              <a:ea typeface="Apple SD 산돌고딕 Neo 옅은체"/>
              <a:cs typeface="Apple SD 산돌고딕 Neo 옅은체"/>
            </a:endParaRPr>
          </a:p>
        </p:txBody>
      </p:sp>
      <p:sp>
        <p:nvSpPr>
          <p:cNvPr id="17" name="Rectangle 16">
            <a:hlinkClick r:id="rId11"/>
          </p:cNvPr>
          <p:cNvSpPr/>
          <p:nvPr/>
        </p:nvSpPr>
        <p:spPr>
          <a:xfrm>
            <a:off x="1468272" y="2550406"/>
            <a:ext cx="1270036" cy="593360"/>
          </a:xfrm>
          <a:prstGeom prst="rect">
            <a:avLst/>
          </a:prstGeom>
          <a:solidFill>
            <a:srgbClr val="D9D9D9"/>
          </a:solidFill>
          <a:ln>
            <a:solidFill>
              <a:srgbClr val="FFFFFF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pple SD 산돌고딕 Neo 옅은체"/>
                <a:ea typeface="Apple SD 산돌고딕 Neo 옅은체"/>
                <a:cs typeface="Apple SD 산돌고딕 Neo 옅은체"/>
              </a:rPr>
              <a:t>PANDORA</a:t>
            </a:r>
            <a:endParaRPr lang="en-US" sz="1400" dirty="0">
              <a:latin typeface="Apple SD 산돌고딕 Neo 옅은체"/>
              <a:ea typeface="Apple SD 산돌고딕 Neo 옅은체"/>
              <a:cs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201367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9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379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3" grpId="0" animBg="1"/>
      <p:bldP spid="5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037271" y="2102787"/>
            <a:ext cx="1161288" cy="11554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ame 4"/>
          <p:cNvSpPr/>
          <p:nvPr/>
        </p:nvSpPr>
        <p:spPr>
          <a:xfrm>
            <a:off x="4235064" y="2290164"/>
            <a:ext cx="786384" cy="780738"/>
          </a:xfrm>
          <a:prstGeom prst="frame">
            <a:avLst>
              <a:gd name="adj1" fmla="val 3491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69095" y="4361722"/>
            <a:ext cx="3560265" cy="1374098"/>
          </a:xfrm>
          <a:prstGeom prst="rect">
            <a:avLst/>
          </a:prstGeom>
          <a:solidFill>
            <a:srgbClr val="D9D9D9"/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Date Is</a:t>
            </a:r>
          </a:p>
          <a:p>
            <a:pPr algn="ctr"/>
            <a:fld id="{81ABD663-1F5E-014C-A091-429B735856B6}" type="datetime2">
              <a:rPr lang="en-US" sz="2400" smtClean="0">
                <a:latin typeface="Bangla MN"/>
                <a:cs typeface="Bangla MN"/>
              </a:rPr>
              <a:t>Monday, May 19, 14</a:t>
            </a:fld>
            <a:endParaRPr lang="en-US" sz="2400" dirty="0">
              <a:latin typeface="Bangla MN"/>
              <a:cs typeface="Bangla MN"/>
            </a:endParaRPr>
          </a:p>
        </p:txBody>
      </p:sp>
      <p:sp>
        <p:nvSpPr>
          <p:cNvPr id="7" name="Rectangle 6">
            <a:hlinkClick r:id="rId2" action="ppaction://hlinksldjump"/>
          </p:cNvPr>
          <p:cNvSpPr/>
          <p:nvPr/>
        </p:nvSpPr>
        <p:spPr>
          <a:xfrm>
            <a:off x="89535" y="1894586"/>
            <a:ext cx="1270036" cy="593360"/>
          </a:xfrm>
          <a:prstGeom prst="rect">
            <a:avLst/>
          </a:prstGeom>
          <a:solidFill>
            <a:srgbClr val="D9D9D9"/>
          </a:solidFill>
          <a:ln>
            <a:solidFill>
              <a:srgbClr val="FFFFFF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pple SD 산돌고딕 Neo 옅은체"/>
                <a:ea typeface="Apple SD 산돌고딕 Neo 옅은체"/>
                <a:cs typeface="Apple SD 산돌고딕 Neo 옅은체"/>
              </a:rPr>
              <a:t>Date</a:t>
            </a:r>
            <a:endParaRPr lang="en-US" dirty="0">
              <a:latin typeface="Apple SD 산돌고딕 Neo 옅은체"/>
              <a:ea typeface="Apple SD 산돌고딕 Neo 옅은체"/>
              <a:cs typeface="Apple SD 산돌고딕 Neo 옅은체"/>
            </a:endParaRPr>
          </a:p>
        </p:txBody>
      </p:sp>
      <p:sp>
        <p:nvSpPr>
          <p:cNvPr id="10" name="Rectangle 9">
            <a:hlinkClick r:id="rId3" action="ppaction://hlinksldjump"/>
          </p:cNvPr>
          <p:cNvSpPr/>
          <p:nvPr/>
        </p:nvSpPr>
        <p:spPr>
          <a:xfrm>
            <a:off x="89535" y="1228359"/>
            <a:ext cx="1270036" cy="593360"/>
          </a:xfrm>
          <a:prstGeom prst="rect">
            <a:avLst/>
          </a:prstGeom>
          <a:solidFill>
            <a:srgbClr val="D9D9D9"/>
          </a:solidFill>
          <a:ln>
            <a:solidFill>
              <a:srgbClr val="FFFFFF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pple SD 산돌고딕 Neo 옅은체"/>
                <a:ea typeface="Apple SD 산돌고딕 Neo 옅은체"/>
                <a:cs typeface="Apple SD 산돌고딕 Neo 옅은체"/>
              </a:rPr>
              <a:t>Time</a:t>
            </a:r>
            <a:endParaRPr lang="en-US" dirty="0">
              <a:latin typeface="Apple SD 산돌고딕 Neo 옅은체"/>
              <a:ea typeface="Apple SD 산돌고딕 Neo 옅은체"/>
              <a:cs typeface="Apple SD 산돌고딕 Neo 옅은체"/>
            </a:endParaRPr>
          </a:p>
        </p:txBody>
      </p:sp>
      <p:sp>
        <p:nvSpPr>
          <p:cNvPr id="11" name="Rectangle 10">
            <a:hlinkClick r:id="rId4"/>
          </p:cNvPr>
          <p:cNvSpPr/>
          <p:nvPr/>
        </p:nvSpPr>
        <p:spPr>
          <a:xfrm>
            <a:off x="95789" y="2550406"/>
            <a:ext cx="1270036" cy="593360"/>
          </a:xfrm>
          <a:prstGeom prst="rect">
            <a:avLst/>
          </a:prstGeom>
          <a:solidFill>
            <a:srgbClr val="D9D9D9"/>
          </a:solidFill>
          <a:ln>
            <a:solidFill>
              <a:srgbClr val="FFFFFF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pple SD 산돌고딕 Neo 옅은체"/>
                <a:ea typeface="Apple SD 산돌고딕 Neo 옅은체"/>
                <a:cs typeface="Apple SD 산돌고딕 Neo 옅은체"/>
              </a:rPr>
              <a:t>PowerPoint</a:t>
            </a:r>
          </a:p>
          <a:p>
            <a:pPr algn="ctr"/>
            <a:r>
              <a:rPr lang="en-US" sz="1400" dirty="0" smtClean="0">
                <a:latin typeface="Apple SD 산돌고딕 Neo 옅은체"/>
                <a:ea typeface="Apple SD 산돌고딕 Neo 옅은체"/>
                <a:cs typeface="Apple SD 산돌고딕 Neo 옅은체"/>
              </a:rPr>
              <a:t>network</a:t>
            </a:r>
            <a:endParaRPr lang="en-US" sz="1400" dirty="0">
              <a:latin typeface="Apple SD 산돌고딕 Neo 옅은체"/>
              <a:ea typeface="Apple SD 산돌고딕 Neo 옅은체"/>
              <a:cs typeface="Apple SD 산돌고딕 Neo 옅은체"/>
            </a:endParaRPr>
          </a:p>
        </p:txBody>
      </p:sp>
      <p:pic>
        <p:nvPicPr>
          <p:cNvPr id="12" name="Picture 11" descr="Gio logo.png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" y="4903035"/>
            <a:ext cx="737844" cy="811965"/>
          </a:xfrm>
          <a:prstGeom prst="rect">
            <a:avLst/>
          </a:prstGeom>
        </p:spPr>
      </p:pic>
      <p:sp>
        <p:nvSpPr>
          <p:cNvPr id="9" name="Rectangle 8">
            <a:hlinkClick r:id="rId6"/>
          </p:cNvPr>
          <p:cNvSpPr/>
          <p:nvPr/>
        </p:nvSpPr>
        <p:spPr>
          <a:xfrm>
            <a:off x="95789" y="3258279"/>
            <a:ext cx="1270036" cy="593360"/>
          </a:xfrm>
          <a:prstGeom prst="rect">
            <a:avLst/>
          </a:prstGeom>
          <a:solidFill>
            <a:srgbClr val="D9D9D9"/>
          </a:solidFill>
          <a:ln>
            <a:solidFill>
              <a:srgbClr val="FFFFFF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Apple SD 산돌고딕 Neo 옅은체"/>
                <a:ea typeface="Apple SD 산돌고딕 Neo 옅은체"/>
                <a:cs typeface="Apple SD 산돌고딕 Neo 옅은체"/>
              </a:rPr>
              <a:t>Whats</a:t>
            </a:r>
            <a:r>
              <a:rPr lang="en-US" sz="1400" dirty="0" smtClean="0">
                <a:latin typeface="Apple SD 산돌고딕 Neo 옅은체"/>
                <a:ea typeface="Apple SD 산돌고딕 Neo 옅은체"/>
                <a:cs typeface="Apple SD 산돌고딕 Neo 옅은체"/>
              </a:rPr>
              <a:t> The Weather</a:t>
            </a:r>
            <a:endParaRPr lang="en-US" sz="1400" dirty="0">
              <a:latin typeface="Apple SD 산돌고딕 Neo 옅은체"/>
              <a:ea typeface="Apple SD 산돌고딕 Neo 옅은체"/>
              <a:cs typeface="Apple SD 산돌고딕 Neo 옅은체"/>
            </a:endParaRPr>
          </a:p>
        </p:txBody>
      </p:sp>
      <p:sp>
        <p:nvSpPr>
          <p:cNvPr id="13" name="Rectangle 12">
            <a:hlinkClick r:id="rId7"/>
          </p:cNvPr>
          <p:cNvSpPr/>
          <p:nvPr/>
        </p:nvSpPr>
        <p:spPr>
          <a:xfrm>
            <a:off x="1468272" y="3258279"/>
            <a:ext cx="1270036" cy="593360"/>
          </a:xfrm>
          <a:prstGeom prst="rect">
            <a:avLst/>
          </a:prstGeom>
          <a:solidFill>
            <a:srgbClr val="D9D9D9"/>
          </a:solidFill>
          <a:ln>
            <a:solidFill>
              <a:srgbClr val="FFFFFF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pple SD 산돌고딕 Neo 옅은체"/>
                <a:ea typeface="Apple SD 산돌고딕 Neo 옅은체"/>
                <a:cs typeface="Apple SD 산돌고딕 Neo 옅은체"/>
              </a:rPr>
              <a:t>Show Me a map</a:t>
            </a:r>
            <a:endParaRPr lang="en-US" sz="1400" dirty="0">
              <a:latin typeface="Apple SD 산돌고딕 Neo 옅은체"/>
              <a:ea typeface="Apple SD 산돌고딕 Neo 옅은체"/>
              <a:cs typeface="Apple SD 산돌고딕 Neo 옅은체"/>
            </a:endParaRPr>
          </a:p>
        </p:txBody>
      </p:sp>
      <p:sp>
        <p:nvSpPr>
          <p:cNvPr id="14" name="Rectangle 13">
            <a:hlinkClick r:id="rId8"/>
          </p:cNvPr>
          <p:cNvSpPr/>
          <p:nvPr/>
        </p:nvSpPr>
        <p:spPr>
          <a:xfrm>
            <a:off x="1468272" y="2550406"/>
            <a:ext cx="1270036" cy="593360"/>
          </a:xfrm>
          <a:prstGeom prst="rect">
            <a:avLst/>
          </a:prstGeom>
          <a:solidFill>
            <a:srgbClr val="D9D9D9"/>
          </a:solidFill>
          <a:ln>
            <a:solidFill>
              <a:srgbClr val="FFFFFF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pple SD 산돌고딕 Neo 옅은체"/>
                <a:ea typeface="Apple SD 산돌고딕 Neo 옅은체"/>
                <a:cs typeface="Apple SD 산돌고딕 Neo 옅은체"/>
              </a:rPr>
              <a:t>PANDORA</a:t>
            </a:r>
            <a:endParaRPr lang="en-US" sz="1400" dirty="0">
              <a:latin typeface="Apple SD 산돌고딕 Neo 옅은체"/>
              <a:ea typeface="Apple SD 산돌고딕 Neo 옅은체"/>
              <a:cs typeface="Apple SD 산돌고딕 Neo 옅은체"/>
            </a:endParaRPr>
          </a:p>
        </p:txBody>
      </p:sp>
      <p:sp>
        <p:nvSpPr>
          <p:cNvPr id="15" name="Rectangle 14">
            <a:hlinkClick r:id="rId8"/>
          </p:cNvPr>
          <p:cNvSpPr/>
          <p:nvPr/>
        </p:nvSpPr>
        <p:spPr>
          <a:xfrm>
            <a:off x="1468272" y="1894586"/>
            <a:ext cx="1270036" cy="593360"/>
          </a:xfrm>
          <a:prstGeom prst="rect">
            <a:avLst/>
          </a:prstGeom>
          <a:solidFill>
            <a:srgbClr val="D9D9D9"/>
          </a:solidFill>
          <a:ln>
            <a:solidFill>
              <a:srgbClr val="FFFFFF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pple SD 산돌고딕 Neo 옅은체"/>
                <a:ea typeface="Apple SD 산돌고딕 Neo 옅은체"/>
                <a:cs typeface="Apple SD 산돌고딕 Neo 옅은체"/>
              </a:rPr>
              <a:t>Search</a:t>
            </a:r>
          </a:p>
          <a:p>
            <a:pPr algn="ctr"/>
            <a:r>
              <a:rPr lang="en-US" sz="1400" dirty="0" smtClean="0">
                <a:latin typeface="Apple SD 산돌고딕 Neo 옅은체"/>
                <a:ea typeface="Apple SD 산돌고딕 Neo 옅은체"/>
                <a:cs typeface="Apple SD 산돌고딕 Neo 옅은체"/>
              </a:rPr>
              <a:t>The Web</a:t>
            </a:r>
            <a:endParaRPr lang="en-US" sz="1400" dirty="0">
              <a:latin typeface="Apple SD 산돌고딕 Neo 옅은체"/>
              <a:ea typeface="Apple SD 산돌고딕 Neo 옅은체"/>
              <a:cs typeface="Apple SD 산돌고딕 Neo 옅은체"/>
            </a:endParaRPr>
          </a:p>
        </p:txBody>
      </p:sp>
    </p:spTree>
    <p:extLst>
      <p:ext uri="{BB962C8B-B14F-4D97-AF65-F5344CB8AC3E}">
        <p14:creationId xmlns:p14="http://schemas.microsoft.com/office/powerpoint/2010/main" val="29162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9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4344</TotalTime>
  <Words>72</Words>
  <Application>Microsoft Macintosh PowerPoint</Application>
  <PresentationFormat>On-screen Show (16:10)</PresentationFormat>
  <Paragraphs>38</Paragraphs>
  <Slides>6</Slides>
  <Notes>0</Notes>
  <HiddenSlides>0</HiddenSlides>
  <MMClips>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 Lupo</dc:creator>
  <cp:lastModifiedBy>Gio Lupo</cp:lastModifiedBy>
  <cp:revision>16</cp:revision>
  <dcterms:created xsi:type="dcterms:W3CDTF">2014-05-16T15:05:31Z</dcterms:created>
  <dcterms:modified xsi:type="dcterms:W3CDTF">2014-05-19T22:42:51Z</dcterms:modified>
</cp:coreProperties>
</file>