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904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3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9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D25B-EA65-5342-9B57-51460373B3E3}" type="datetimeFigureOut">
              <a:rPr lang="en-US" smtClean="0"/>
              <a:t>5/16/14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CBD5-CD25-E942-9681-A8BC999D4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5" Type="http://schemas.openxmlformats.org/officeDocument/2006/relationships/slide" Target="slide3.xml"/><Relationship Id="rId6" Type="http://schemas.openxmlformats.org/officeDocument/2006/relationships/image" Target="../media/image2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3.wav"/><Relationship Id="rId2" Type="http://schemas.openxmlformats.org/officeDocument/2006/relationships/audio" Target="../media/media3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605402" y="0"/>
            <a:ext cx="5538598" cy="57878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80741" y="2356051"/>
            <a:ext cx="487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Gi</a:t>
            </a:r>
            <a:r>
              <a:rPr lang="en-US" sz="4000" dirty="0" smtClean="0">
                <a:solidFill>
                  <a:schemeClr val="bg1"/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-OS Technologies</a:t>
            </a:r>
            <a:endParaRPr lang="en-US" sz="4000" dirty="0">
              <a:solidFill>
                <a:schemeClr val="bg1"/>
              </a:solidFill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10" y="0"/>
            <a:ext cx="3605402" cy="57878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io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66" y="2120899"/>
            <a:ext cx="1153480" cy="126935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605402" y="2120899"/>
            <a:ext cx="0" cy="126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buil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5082" y="28575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1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io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" y="10411"/>
            <a:ext cx="586493" cy="6454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10422" y="1800902"/>
            <a:ext cx="2130552" cy="2123606"/>
          </a:xfrm>
          <a:prstGeom prst="ellipse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310422" y="1800902"/>
            <a:ext cx="2130552" cy="212360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3752423" y="2238114"/>
            <a:ext cx="1243584" cy="1238771"/>
          </a:xfrm>
          <a:prstGeom prst="frame">
            <a:avLst>
              <a:gd name="adj1" fmla="val 577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996007" y="416393"/>
            <a:ext cx="2654583" cy="1009755"/>
          </a:xfrm>
          <a:prstGeom prst="wedgeRoundRectCallout">
            <a:avLst>
              <a:gd name="adj1" fmla="val -44362"/>
              <a:gd name="adj2" fmla="val 93428"/>
              <a:gd name="adj3" fmla="val 16667"/>
            </a:avLst>
          </a:prstGeom>
          <a:solidFill>
            <a:schemeClr val="lt1">
              <a:alpha val="8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6007" y="655821"/>
            <a:ext cx="90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Hello... 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53015" y="517320"/>
            <a:ext cx="2251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I am ATLAS. Please </a:t>
            </a:r>
          </a:p>
          <a:p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Ask me a question.  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6" name="Rectangle 5">
            <a:hlinkClick r:id="rId5" action="ppaction://hlinksldjump"/>
          </p:cNvPr>
          <p:cNvSpPr/>
          <p:nvPr/>
        </p:nvSpPr>
        <p:spPr>
          <a:xfrm>
            <a:off x="176972" y="993924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Time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9155" y="993924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6972" y="1661827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39155" y="1661827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6972" y="2322635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39155" y="2322635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6972" y="3023841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39155" y="3023841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ATLA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05626" y="329908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7" grpId="0" animBg="1"/>
      <p:bldP spid="7" grpId="1" animBg="1"/>
      <p:bldP spid="7" grpId="2" animBg="1"/>
      <p:bldP spid="3" grpId="0" animBg="1"/>
      <p:bldP spid="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io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" y="10411"/>
            <a:ext cx="586493" cy="6454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10422" y="1800902"/>
            <a:ext cx="2130552" cy="2123606"/>
          </a:xfrm>
          <a:prstGeom prst="ellipse">
            <a:avLst/>
          </a:prstGeom>
          <a:solidFill>
            <a:schemeClr val="bg1">
              <a:lumMod val="50000"/>
              <a:alpha val="61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310422" y="1800902"/>
            <a:ext cx="2130552" cy="212360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3752423" y="2238114"/>
            <a:ext cx="1243584" cy="1238771"/>
          </a:xfrm>
          <a:prstGeom prst="frame">
            <a:avLst>
              <a:gd name="adj1" fmla="val 577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996007" y="416393"/>
            <a:ext cx="2654583" cy="1009755"/>
          </a:xfrm>
          <a:prstGeom prst="wedgeRoundRectCallout">
            <a:avLst>
              <a:gd name="adj1" fmla="val -44362"/>
              <a:gd name="adj2" fmla="val 93428"/>
              <a:gd name="adj3" fmla="val 16667"/>
            </a:avLst>
          </a:prstGeom>
          <a:solidFill>
            <a:schemeClr val="lt1">
              <a:alpha val="81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6007" y="655821"/>
            <a:ext cx="242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The Time is, </a:t>
            </a:r>
            <a:fld id="{D398E254-1D49-0644-97C8-78D382F9A958}" type="datetime12">
              <a:rPr lang="en-US" smtClean="0">
                <a:latin typeface="Apple SD 산돌고딕 Neo 옅은체"/>
                <a:ea typeface="Apple SD 산돌고딕 Neo 옅은체"/>
                <a:cs typeface="Apple SD 산돌고딕 Neo 옅은체"/>
              </a:rPr>
              <a:t>9:54 AM</a:t>
            </a:fld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 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972" y="993924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Time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9155" y="993924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6972" y="1661827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39155" y="1661827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6972" y="2322635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39155" y="2322635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6972" y="3023841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39155" y="3023841"/>
            <a:ext cx="1009783" cy="51550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821ff801ebdb6e6b3b6603e1be4d56e9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39155" y="379396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7" grpId="0" animBg="1"/>
      <p:bldP spid="7" grpId="1" animBg="1"/>
      <p:bldP spid="7" grpId="2" animBg="1"/>
      <p:bldP spid="3" grpId="0" animBg="1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10422" y="1800902"/>
            <a:ext cx="2130552" cy="212360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xmlns:p14="http://schemas.microsoft.com/office/powerpoint/2010/main" spd="slow" advClick="0" advTm="100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26</Words>
  <Application>Microsoft Macintosh PowerPoint</Application>
  <PresentationFormat>On-screen Show (16:10)</PresentationFormat>
  <Paragraphs>7</Paragraphs>
  <Slides>4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 Lupo</dc:creator>
  <cp:lastModifiedBy>Gio Lupo</cp:lastModifiedBy>
  <cp:revision>12</cp:revision>
  <dcterms:created xsi:type="dcterms:W3CDTF">2014-05-15T23:48:53Z</dcterms:created>
  <dcterms:modified xsi:type="dcterms:W3CDTF">2014-05-16T16:39:42Z</dcterms:modified>
</cp:coreProperties>
</file>